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106.xml.rels" ContentType="application/vnd.openxmlformats-package.relationships+xml"/>
  <Override PartName="/ppt/slideMasters/_rels/slideMaster93.xml.rels" ContentType="application/vnd.openxmlformats-package.relationships+xml"/>
  <Override PartName="/ppt/slideMasters/_rels/slideMaster25.xml.rels" ContentType="application/vnd.openxmlformats-package.relationships+xml"/>
  <Override PartName="/ppt/slideMasters/_rels/slideMaster105.xml.rels" ContentType="application/vnd.openxmlformats-package.relationships+xml"/>
  <Override PartName="/ppt/slideMasters/_rels/slideMaster24.xml.rels" ContentType="application/vnd.openxmlformats-package.relationships+xml"/>
  <Override PartName="/ppt/slideMasters/_rels/slideMaster92.xml.rels" ContentType="application/vnd.openxmlformats-package.relationships+xml"/>
  <Override PartName="/ppt/slideMasters/_rels/slideMaster104.xml.rels" ContentType="application/vnd.openxmlformats-package.relationships+xml"/>
  <Override PartName="/ppt/slideMasters/_rels/slideMaster23.xml.rels" ContentType="application/vnd.openxmlformats-package.relationships+xml"/>
  <Override PartName="/ppt/slideMasters/_rels/slideMaster91.xml.rels" ContentType="application/vnd.openxmlformats-package.relationships+xml"/>
  <Override PartName="/ppt/slideMasters/_rels/slideMaster26.xml.rels" ContentType="application/vnd.openxmlformats-package.relationships+xml"/>
  <Override PartName="/ppt/slideMasters/_rels/slideMaster94.xml.rels" ContentType="application/vnd.openxmlformats-package.relationships+xml"/>
  <Override PartName="/ppt/slideMasters/_rels/slideMaster98.xml.rels" ContentType="application/vnd.openxmlformats-package.relationships+xml"/>
  <Override PartName="/ppt/slideMasters/_rels/slideMaster97.xml.rels" ContentType="application/vnd.openxmlformats-package.relationships+xml"/>
  <Override PartName="/ppt/slideMasters/_rels/slideMaster29.xml.rels" ContentType="application/vnd.openxmlformats-package.relationships+xml"/>
  <Override PartName="/ppt/slideMasters/_rels/slideMaster123.xml.rels" ContentType="application/vnd.openxmlformats-package.relationships+xml"/>
  <Override PartName="/ppt/slideMasters/_rels/slideMaster42.xml.rels" ContentType="application/vnd.openxmlformats-package.relationships+xml"/>
  <Override PartName="/ppt/slideMasters/_rels/slideMaster122.xml.rels" ContentType="application/vnd.openxmlformats-package.relationships+xml"/>
  <Override PartName="/ppt/slideMasters/_rels/slideMaster41.xml.rels" ContentType="application/vnd.openxmlformats-package.relationships+xml"/>
  <Override PartName="/ppt/slideMasters/_rels/slideMaster88.xml.rels" ContentType="application/vnd.openxmlformats-package.relationships+xml"/>
  <Override PartName="/ppt/slideMasters/_rels/slideMaster121.xml.rels" ContentType="application/vnd.openxmlformats-package.relationships+xml"/>
  <Override PartName="/ppt/slideMasters/_rels/slideMaster107.xml.rels" ContentType="application/vnd.openxmlformats-package.relationships+xml"/>
  <Override PartName="/ppt/slideMasters/_rels/slideMaster40.xml.rels" ContentType="application/vnd.openxmlformats-package.relationships+xml"/>
  <Override PartName="/ppt/slideMasters/_rels/slideMaster87.xml.rels" ContentType="application/vnd.openxmlformats-package.relationships+xml"/>
  <Override PartName="/ppt/slideMasters/_rels/slideMaster19.xml.rels" ContentType="application/vnd.openxmlformats-package.relationships+xml"/>
  <Override PartName="/ppt/slideMasters/_rels/slideMaster99.xml.rels" ContentType="application/vnd.openxmlformats-package.relationships+xml"/>
  <Override PartName="/ppt/slideMasters/_rels/slideMaster120.xml.rels" ContentType="application/vnd.openxmlformats-package.relationships+xml"/>
  <Override PartName="/ppt/slideMasters/_rels/slideMaster129.xml.rels" ContentType="application/vnd.openxmlformats-package.relationships+xml"/>
  <Override PartName="/ppt/slideMasters/_rels/slideMaster62.xml.rels" ContentType="application/vnd.openxmlformats-package.relationships+xml"/>
  <Override PartName="/ppt/slideMasters/_rels/slideMaster134.xml.rels" ContentType="application/vnd.openxmlformats-package.relationships+xml"/>
  <Override PartName="/ppt/slideMasters/_rels/slideMaster128.xml.rels" ContentType="application/vnd.openxmlformats-package.relationships+xml"/>
  <Override PartName="/ppt/slideMasters/_rels/slideMaster61.xml.rels" ContentType="application/vnd.openxmlformats-package.relationships+xml"/>
  <Override PartName="/ppt/slideMasters/_rels/slideMaster133.xml.rels" ContentType="application/vnd.openxmlformats-package.relationships+xml"/>
  <Override PartName="/ppt/slideMasters/_rels/slideMaster145.xml.rels" ContentType="application/vnd.openxmlformats-package.relationships+xml"/>
  <Override PartName="/ppt/slideMasters/_rels/slideMaster146.xml.rels" ContentType="application/vnd.openxmlformats-package.relationships+xml"/>
  <Override PartName="/ppt/slideMasters/_rels/slideMaster14.xml.rels" ContentType="application/vnd.openxmlformats-package.relationships+xml"/>
  <Override PartName="/ppt/slideMasters/_rels/slideMaster82.xml.rels" ContentType="application/vnd.openxmlformats-package.relationships+xml"/>
  <Override PartName="/ppt/slideMasters/_rels/slideMaster149.xml.rels" ContentType="application/vnd.openxmlformats-package.relationships+xml"/>
  <Override PartName="/ppt/slideMasters/_rels/slideMaster147.xml.rels" ContentType="application/vnd.openxmlformats-package.relationships+xml"/>
  <Override PartName="/ppt/slideMasters/_rels/slideMaster80.xml.rels" ContentType="application/vnd.openxmlformats-package.relationships+xml"/>
  <Override PartName="/ppt/slideMasters/_rels/slideMaster12.xml.rels" ContentType="application/vnd.openxmlformats-package.relationships+xml"/>
  <Override PartName="/ppt/slideMasters/_rels/slideMaster144.xml.rels" ContentType="application/vnd.openxmlformats-package.relationships+xml"/>
  <Override PartName="/ppt/slideMasters/_rels/slideMaster15.xml.rels" ContentType="application/vnd.openxmlformats-package.relationships+xml"/>
  <Override PartName="/ppt/slideMasters/_rels/slideMaster83.xml.rels" ContentType="application/vnd.openxmlformats-package.relationships+xml"/>
  <Override PartName="/ppt/slideMasters/_rels/slideMaster138.xml.rels" ContentType="application/vnd.openxmlformats-package.relationships+xml"/>
  <Override PartName="/ppt/slideMasters/_rels/slideMaster71.xml.rels" ContentType="application/vnd.openxmlformats-package.relationships+xml"/>
  <Override PartName="/ppt/slideMasters/_rels/slideMaster139.xml.rels" ContentType="application/vnd.openxmlformats-package.relationships+xml"/>
  <Override PartName="/ppt/slideMasters/_rels/slideMaster72.xml.rels" ContentType="application/vnd.openxmlformats-package.relationships+xml"/>
  <Override PartName="/ppt/slideMasters/_rels/slideMaster58.xml.rels" ContentType="application/vnd.openxmlformats-package.relationships+xml"/>
  <Override PartName="/ppt/slideMasters/_rels/slideMaster59.xml.rels" ContentType="application/vnd.openxmlformats-package.relationships+xml"/>
  <Override PartName="/ppt/slideMasters/_rels/slideMaster38.xml.rels" ContentType="application/vnd.openxmlformats-package.relationships+xml"/>
  <Override PartName="/ppt/slideMasters/_rels/slideMaster47.xml.rels" ContentType="application/vnd.openxmlformats-package.relationships+xml"/>
  <Override PartName="/ppt/slideMasters/_rels/slideMaster10.xml.rels" ContentType="application/vnd.openxmlformats-package.relationships+xml"/>
  <Override PartName="/ppt/slideMasters/_rels/slideMaster142.xml.rels" ContentType="application/vnd.openxmlformats-package.relationships+xml"/>
  <Override PartName="/ppt/slideMasters/_rels/slideMaster119.xml.rels" ContentType="application/vnd.openxmlformats-package.relationships+xml"/>
  <Override PartName="/ppt/slideMasters/_rels/slideMaster52.xml.rels" ContentType="application/vnd.openxmlformats-package.relationships+xml"/>
  <Override PartName="/ppt/slideMasters/_rels/slideMaster124.xml.rels" ContentType="application/vnd.openxmlformats-package.relationships+xml"/>
  <Override PartName="/ppt/slideMasters/_rels/slideMaster125.xml.rels" ContentType="application/vnd.openxmlformats-package.relationships+xml"/>
  <Override PartName="/ppt/slideMasters/_rels/slideMaster8.xml.rels" ContentType="application/vnd.openxmlformats-package.relationships+xml"/>
  <Override PartName="/ppt/slideMasters/_rels/slideMaster35.xml.rels" ContentType="application/vnd.openxmlformats-package.relationships+xml"/>
  <Override PartName="/ppt/slideMasters/_rels/slideMaster115.xml.rels" ContentType="application/vnd.openxmlformats-package.relationships+xml"/>
  <Override PartName="/ppt/slideMasters/_rels/slideMaster43.xml.rels" ContentType="application/vnd.openxmlformats-package.relationships+xml"/>
  <Override PartName="/ppt/slideMasters/_rels/slideMaster126.xml.rels" ContentType="application/vnd.openxmlformats-package.relationships+xml"/>
  <Override PartName="/ppt/slideMasters/_rels/slideMaster45.xml.rels" ContentType="application/vnd.openxmlformats-package.relationships+xml"/>
  <Override PartName="/ppt/slideMasters/_rels/slideMaster117.xml.rels" ContentType="application/vnd.openxmlformats-package.relationships+xml"/>
  <Override PartName="/ppt/slideMasters/_rels/slideMaster50.xml.rels" ContentType="application/vnd.openxmlformats-package.relationships+xml"/>
  <Override PartName="/ppt/slideMasters/_rels/slideMaster118.xml.rels" ContentType="application/vnd.openxmlformats-package.relationships+xml"/>
  <Override PartName="/ppt/slideMasters/_rels/slideMaster51.xml.rels" ContentType="application/vnd.openxmlformats-package.relationships+xml"/>
  <Override PartName="/ppt/slideMasters/_rels/slideMaster46.xml.rels" ContentType="application/vnd.openxmlformats-package.relationships+xml"/>
  <Override PartName="/ppt/slideMasters/_rels/slideMaster11.xml.rels" ContentType="application/vnd.openxmlformats-package.relationships+xml"/>
  <Override PartName="/ppt/slideMasters/_rels/slideMaster143.xml.rels" ContentType="application/vnd.openxmlformats-package.relationships+xml"/>
  <Override PartName="/ppt/slideMasters/_rels/slideMaster9.xml.rels" ContentType="application/vnd.openxmlformats-package.relationships+xml"/>
  <Override PartName="/ppt/slideMasters/_rels/slideMaster36.xml.rels" ContentType="application/vnd.openxmlformats-package.relationships+xml"/>
  <Override PartName="/ppt/slideMasters/_rels/slideMaster116.xml.rels" ContentType="application/vnd.openxmlformats-package.relationships+xml"/>
  <Override PartName="/ppt/slideMasters/_rels/slideMaster44.xml.rels" ContentType="application/vnd.openxmlformats-package.relationships+xml"/>
  <Override PartName="/ppt/slideMasters/_rels/slideMaster7.xml.rels" ContentType="application/vnd.openxmlformats-package.relationships+xml"/>
  <Override PartName="/ppt/slideMasters/_rels/slideMaster34.xml.rels" ContentType="application/vnd.openxmlformats-package.relationships+xml"/>
  <Override PartName="/ppt/slideMasters/_rels/slideMaster114.xml.rels" ContentType="application/vnd.openxmlformats-package.relationships+xml"/>
  <Override PartName="/ppt/slideMasters/_rels/slideMaster127.xml.rels" ContentType="application/vnd.openxmlformats-package.relationships+xml"/>
  <Override PartName="/ppt/slideMasters/_rels/slideMaster60.xml.rels" ContentType="application/vnd.openxmlformats-package.relationships+xml"/>
  <Override PartName="/ppt/slideMasters/_rels/slideMaster108.xml.rels" ContentType="application/vnd.openxmlformats-package.relationships+xml"/>
  <Override PartName="/ppt/slideMasters/_rels/slideMaster33.xml.rels" ContentType="application/vnd.openxmlformats-package.relationships+xml"/>
  <Override PartName="/ppt/slideMasters/_rels/slideMaster6.xml.rels" ContentType="application/vnd.openxmlformats-package.relationships+xml"/>
  <Override PartName="/ppt/slideMasters/_rels/slideMaster37.xml.rels" ContentType="application/vnd.openxmlformats-package.relationships+xml"/>
  <Override PartName="/ppt/slideMasters/_rels/slideMaster109.xml.rels" ContentType="application/vnd.openxmlformats-package.relationships+xml"/>
  <Override PartName="/ppt/slideMasters/_rels/slideMaster96.xml.rels" ContentType="application/vnd.openxmlformats-package.relationships+xml"/>
  <Override PartName="/ppt/slideMasters/_rels/slideMaster28.xml.rels" ContentType="application/vnd.openxmlformats-package.relationships+xml"/>
  <Override PartName="/ppt/slideMasters/_rels/slideMaster141.xml.rels" ContentType="application/vnd.openxmlformats-package.relationships+xml"/>
  <Override PartName="/ppt/slideMasters/_rels/slideMaster95.xml.rels" ContentType="application/vnd.openxmlformats-package.relationships+xml"/>
  <Override PartName="/ppt/slideMasters/_rels/slideMaster27.xml.rels" ContentType="application/vnd.openxmlformats-package.relationships+xml"/>
  <Override PartName="/ppt/slideMasters/_rels/slideMaster4.xml.rels" ContentType="application/vnd.openxmlformats-package.relationships+xml"/>
  <Override PartName="/ppt/slideMasters/_rels/slideMaster31.xml.rels" ContentType="application/vnd.openxmlformats-package.relationships+xml"/>
  <Override PartName="/ppt/slideMasters/_rels/slideMaster63.xml.rels" ContentType="application/vnd.openxmlformats-package.relationships+xml"/>
  <Override PartName="/ppt/slideMasters/_rels/slideMaster135.xml.rels" ContentType="application/vnd.openxmlformats-package.relationships+xml"/>
  <Override PartName="/ppt/slideMasters/_rels/slideMaster55.xml.rels" ContentType="application/vnd.openxmlformats-package.relationships+xml"/>
  <Override PartName="/ppt/slideMasters/_rels/slideMaster53.xml.rels" ContentType="application/vnd.openxmlformats-package.relationships+xml"/>
  <Override PartName="/ppt/slideMasters/_rels/slideMaster5.xml.rels" ContentType="application/vnd.openxmlformats-package.relationships+xml"/>
  <Override PartName="/ppt/slideMasters/_rels/slideMaster32.xml.rels" ContentType="application/vnd.openxmlformats-package.relationships+xml"/>
  <Override PartName="/ppt/slideMasters/_rels/slideMaster64.xml.rels" ContentType="application/vnd.openxmlformats-package.relationships+xml"/>
  <Override PartName="/ppt/slideMasters/_rels/slideMaster136.xml.rels" ContentType="application/vnd.openxmlformats-package.relationships+xml"/>
  <Override PartName="/ppt/slideMasters/_rels/slideMaster54.xml.rels" ContentType="application/vnd.openxmlformats-package.relationships+xml"/>
  <Override PartName="/ppt/slideMasters/_rels/slideMaster137.xml.rels" ContentType="application/vnd.openxmlformats-package.relationships+xml"/>
  <Override PartName="/ppt/slideMasters/_rels/slideMaster70.xml.rels" ContentType="application/vnd.openxmlformats-package.relationships+xml"/>
  <Override PartName="/ppt/slideMasters/_rels/slideMaster84.xml.rels" ContentType="application/vnd.openxmlformats-package.relationships+xml"/>
  <Override PartName="/ppt/slideMasters/_rels/slideMaster16.xml.rels" ContentType="application/vnd.openxmlformats-package.relationships+xml"/>
  <Override PartName="/ppt/slideMasters/_rels/slideMaster13.xml.rels" ContentType="application/vnd.openxmlformats-package.relationships+xml"/>
  <Override PartName="/ppt/slideMasters/_rels/slideMaster81.xml.rels" ContentType="application/vnd.openxmlformats-package.relationships+xml"/>
  <Override PartName="/ppt/slideMasters/_rels/slideMaster148.xml.rels" ContentType="application/vnd.openxmlformats-package.relationships+xml"/>
  <Override PartName="/ppt/slideMasters/_rels/slideMaster130.xml.rels" ContentType="application/vnd.openxmlformats-package.relationships+xml"/>
  <Override PartName="/ppt/slideMasters/_rels/slideMaster140.xml.rels" ContentType="application/vnd.openxmlformats-package.relationships+xml"/>
  <Override PartName="/ppt/slideMasters/_rels/slideMaster56.xml.rels" ContentType="application/vnd.openxmlformats-package.relationships+xml"/>
  <Override PartName="/ppt/slideMasters/_rels/slideMaster150.xml.rels" ContentType="application/vnd.openxmlformats-package.relationships+xml"/>
  <Override PartName="/ppt/slideMasters/_rels/slideMaster132.xml.rels" ContentType="application/vnd.openxmlformats-package.relationships+xml"/>
  <Override PartName="/ppt/slideMasters/_rels/slideMaster3.xml.rels" ContentType="application/vnd.openxmlformats-package.relationships+xml"/>
  <Override PartName="/ppt/slideMasters/_rels/slideMaster30.xml.rels" ContentType="application/vnd.openxmlformats-package.relationships+xml"/>
  <Override PartName="/ppt/slideMasters/_rels/slideMaster49.xml.rels" ContentType="application/vnd.openxmlformats-package.relationships+xml"/>
  <Override PartName="/ppt/slideMasters/_rels/slideMaster131.xml.rels" ContentType="application/vnd.openxmlformats-package.relationships+xml"/>
  <Override PartName="/ppt/slideMasters/_rels/slideMaster57.xml.rels" ContentType="application/vnd.openxmlformats-package.relationships+xml"/>
  <Override PartName="/ppt/slideMasters/_rels/slideMaster2.xml.rels" ContentType="application/vnd.openxmlformats-package.relationships+xml"/>
  <Override PartName="/ppt/slideMasters/_rels/slideMaster39.xml.rels" ContentType="application/vnd.openxmlformats-package.relationships+xml"/>
  <Override PartName="/ppt/slideMasters/_rels/slideMaster1.xml.rels" ContentType="application/vnd.openxmlformats-package.relationships+xml"/>
  <Override PartName="/ppt/slideMasters/_rels/slideMaster48.xml.rels" ContentType="application/vnd.openxmlformats-package.relationships+xml"/>
  <Override PartName="/ppt/slideMasters/_rels/slideMaster65.xml.rels" ContentType="application/vnd.openxmlformats-package.relationships+xml"/>
  <Override PartName="/ppt/slideMasters/_rels/slideMaster66.xml.rels" ContentType="application/vnd.openxmlformats-package.relationships+xml"/>
  <Override PartName="/ppt/slideMasters/_rels/slideMaster100.xml.rels" ContentType="application/vnd.openxmlformats-package.relationships+xml"/>
  <Override PartName="/ppt/slideMasters/_rels/slideMaster79.xml.rels" ContentType="application/vnd.openxmlformats-package.relationships+xml"/>
  <Override PartName="/ppt/slideMasters/_rels/slideMaster67.xml.rels" ContentType="application/vnd.openxmlformats-package.relationships+xml"/>
  <Override PartName="/ppt/slideMasters/_rels/slideMaster20.xml.rels" ContentType="application/vnd.openxmlformats-package.relationships+xml"/>
  <Override PartName="/ppt/slideMasters/_rels/slideMaster152.xml.rels" ContentType="application/vnd.openxmlformats-package.relationships+xml"/>
  <Override PartName="/ppt/slideMasters/_rels/slideMaster101.xml.rels" ContentType="application/vnd.openxmlformats-package.relationships+xml"/>
  <Override PartName="/ppt/slideMasters/_rels/slideMaster68.xml.rels" ContentType="application/vnd.openxmlformats-package.relationships+xml"/>
  <Override PartName="/ppt/slideMasters/_rels/slideMaster21.xml.rels" ContentType="application/vnd.openxmlformats-package.relationships+xml"/>
  <Override PartName="/ppt/slideMasters/_rels/slideMaster153.xml.rels" ContentType="application/vnd.openxmlformats-package.relationships+xml"/>
  <Override PartName="/ppt/slideMasters/_rels/slideMaster102.xml.rels" ContentType="application/vnd.openxmlformats-package.relationships+xml"/>
  <Override PartName="/ppt/slideMasters/_rels/slideMaster69.xml.rels" ContentType="application/vnd.openxmlformats-package.relationships+xml"/>
  <Override PartName="/ppt/slideMasters/_rels/slideMaster22.xml.rels" ContentType="application/vnd.openxmlformats-package.relationships+xml"/>
  <Override PartName="/ppt/slideMasters/_rels/slideMaster90.xml.rels" ContentType="application/vnd.openxmlformats-package.relationships+xml"/>
  <Override PartName="/ppt/slideMasters/_rels/slideMaster103.xml.rels" ContentType="application/vnd.openxmlformats-package.relationships+xml"/>
  <Override PartName="/ppt/slideMasters/_rels/slideMaster151.xml.rels" ContentType="application/vnd.openxmlformats-package.relationships+xml"/>
  <Override PartName="/ppt/slideMasters/_rels/slideMaster73.xml.rels" ContentType="application/vnd.openxmlformats-package.relationships+xml"/>
  <Override PartName="/ppt/slideMasters/_rels/slideMaster74.xml.rels" ContentType="application/vnd.openxmlformats-package.relationships+xml"/>
  <Override PartName="/ppt/slideMasters/_rels/slideMaster75.xml.rels" ContentType="application/vnd.openxmlformats-package.relationships+xml"/>
  <Override PartName="/ppt/slideMasters/_rels/slideMaster76.xml.rels" ContentType="application/vnd.openxmlformats-package.relationships+xml"/>
  <Override PartName="/ppt/slideMasters/_rels/slideMaster110.xml.rels" ContentType="application/vnd.openxmlformats-package.relationships+xml"/>
  <Override PartName="/ppt/slideMasters/_rels/slideMaster89.xml.rels" ContentType="application/vnd.openxmlformats-package.relationships+xml"/>
  <Override PartName="/ppt/slideMasters/_rels/slideMaster77.xml.rels" ContentType="application/vnd.openxmlformats-package.relationships+xml"/>
  <Override PartName="/ppt/slideMasters/_rels/slideMaster111.xml.rels" ContentType="application/vnd.openxmlformats-package.relationships+xml"/>
  <Override PartName="/ppt/slideMasters/_rels/slideMaster78.xml.rels" ContentType="application/vnd.openxmlformats-package.relationships+xml"/>
  <Override PartName="/ppt/slideMasters/_rels/slideMaster112.xml.rels" ContentType="application/vnd.openxmlformats-package.relationships+xml"/>
  <Override PartName="/ppt/slideMasters/_rels/slideMaster113.xml.rels" ContentType="application/vnd.openxmlformats-package.relationships+xml"/>
  <Override PartName="/ppt/slideMasters/_rels/slideMaster17.xml.rels" ContentType="application/vnd.openxmlformats-package.relationships+xml"/>
  <Override PartName="/ppt/slideMasters/_rels/slideMaster85.xml.rels" ContentType="application/vnd.openxmlformats-package.relationships+xml"/>
  <Override PartName="/ppt/slideMasters/_rels/slideMaster18.xml.rels" ContentType="application/vnd.openxmlformats-package.relationships+xml"/>
  <Override PartName="/ppt/slideMasters/_rels/slideMaster86.xml.rels" ContentType="application/vnd.openxmlformats-package.relationships+xml"/>
  <Override PartName="/ppt/slideMasters/slideMaster127.xml" ContentType="application/vnd.openxmlformats-officedocument.presentationml.slideMaster+xml"/>
  <Override PartName="/ppt/slideMasters/slideMaster46.xml" ContentType="application/vnd.openxmlformats-officedocument.presentationml.slideMaster+xml"/>
  <Override PartName="/ppt/slideMasters/slideMaster126.xml" ContentType="application/vnd.openxmlformats-officedocument.presentationml.slideMaster+xml"/>
  <Override PartName="/ppt/slideMasters/slideMaster45.xml" ContentType="application/vnd.openxmlformats-officedocument.presentationml.slideMaster+xml"/>
  <Override PartName="/ppt/slideMasters/slideMaster125.xml" ContentType="application/vnd.openxmlformats-officedocument.presentationml.slideMaster+xml"/>
  <Override PartName="/ppt/slideMasters/slideMaster44.xml" ContentType="application/vnd.openxmlformats-officedocument.presentationml.slideMaster+xml"/>
  <Override PartName="/ppt/slideMasters/slideMaster124.xml" ContentType="application/vnd.openxmlformats-officedocument.presentationml.slideMaster+xml"/>
  <Override PartName="/ppt/slideMasters/slideMaster43.xml" ContentType="application/vnd.openxmlformats-officedocument.presentationml.slideMaster+xml"/>
  <Override PartName="/ppt/slideMasters/slideMaster119.xml" ContentType="application/vnd.openxmlformats-officedocument.presentationml.slideMaster+xml"/>
  <Override PartName="/ppt/slideMasters/slideMaster38.xml" ContentType="application/vnd.openxmlformats-officedocument.presentationml.slideMaster+xml"/>
  <Override PartName="/ppt/slideMasters/slideMaster118.xml" ContentType="application/vnd.openxmlformats-officedocument.presentationml.slideMaster+xml"/>
  <Override PartName="/ppt/slideMasters/slideMaster37.xml" ContentType="application/vnd.openxmlformats-officedocument.presentationml.slideMaster+xml"/>
  <Override PartName="/ppt/slideMasters/slideMaster117.xml" ContentType="application/vnd.openxmlformats-officedocument.presentationml.slideMaster+xml"/>
  <Override PartName="/ppt/slideMasters/slideMaster36.xml" ContentType="application/vnd.openxmlformats-officedocument.presentationml.slideMaster+xml"/>
  <Override PartName="/ppt/slideMasters/slideMaster116.xml" ContentType="application/vnd.openxmlformats-officedocument.presentationml.slideMaster+xml"/>
  <Override PartName="/ppt/slideMasters/slideMaster35.xml" ContentType="application/vnd.openxmlformats-officedocument.presentationml.slideMaster+xml"/>
  <Override PartName="/ppt/slideMasters/slideMaster115.xml" ContentType="application/vnd.openxmlformats-officedocument.presentationml.slideMaster+xml"/>
  <Override PartName="/ppt/slideMasters/slideMaster34.xml" ContentType="application/vnd.openxmlformats-officedocument.presentationml.slideMaster+xml"/>
  <Override PartName="/ppt/slideMasters/slideMaster114.xml" ContentType="application/vnd.openxmlformats-officedocument.presentationml.slideMaster+xml"/>
  <Override PartName="/ppt/slideMasters/slideMaster33.xml" ContentType="application/vnd.openxmlformats-officedocument.presentationml.slideMaster+xml"/>
  <Override PartName="/ppt/slideMasters/slideMaster109.xml" ContentType="application/vnd.openxmlformats-officedocument.presentationml.slideMaster+xml"/>
  <Override PartName="/ppt/slideMasters/slideMaster96.xml" ContentType="application/vnd.openxmlformats-officedocument.presentationml.slideMaster+xml"/>
  <Override PartName="/ppt/slideMasters/slideMaster28.xml" ContentType="application/vnd.openxmlformats-officedocument.presentationml.slideMaster+xml"/>
  <Override PartName="/ppt/slideMasters/slideMaster108.xml" ContentType="application/vnd.openxmlformats-officedocument.presentationml.slideMaster+xml"/>
  <Override PartName="/ppt/slideMasters/slideMaster95.xml" ContentType="application/vnd.openxmlformats-officedocument.presentationml.slideMaster+xml"/>
  <Override PartName="/ppt/slideMasters/slideMaster27.xml" ContentType="application/vnd.openxmlformats-officedocument.presentationml.slideMaster+xml"/>
  <Override PartName="/ppt/slideMasters/slideMaster64.xml" ContentType="application/vnd.openxmlformats-officedocument.presentationml.slideMaster+xml"/>
  <Override PartName="/ppt/slideMasters/slideMaster145.xml" ContentType="application/vnd.openxmlformats-officedocument.presentationml.slideMaster+xml"/>
  <Override PartName="/ppt/slideMasters/slideMaster63.xml" ContentType="application/vnd.openxmlformats-officedocument.presentationml.slideMaster+xml"/>
  <Override PartName="/ppt/slideMasters/slideMaster144.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59.xml" ContentType="application/vnd.openxmlformats-officedocument.presentationml.slideMaster+xml"/>
  <Override PartName="/ppt/slideMasters/slideMaster143.xml" ContentType="application/vnd.openxmlformats-officedocument.presentationml.slideMaster+xml"/>
  <Override PartName="/ppt/slideMasters/slideMaster62.xml" ContentType="application/vnd.openxmlformats-officedocument.presentationml.slideMaster+xml"/>
  <Override PartName="/ppt/slideMasters/slideMaster142.xml" ContentType="application/vnd.openxmlformats-officedocument.presentationml.slideMaster+xml"/>
  <Override PartName="/ppt/slideMasters/slideMaster61.xml" ContentType="application/vnd.openxmlformats-officedocument.presentationml.slideMaster+xml"/>
  <Override PartName="/ppt/slideMasters/slideMaster57.xml" ContentType="application/vnd.openxmlformats-officedocument.presentationml.slideMaster+xml"/>
  <Override PartName="/ppt/slideMasters/slideMaster138.xml" ContentType="application/vnd.openxmlformats-officedocument.presentationml.slideMaster+xml"/>
  <Override PartName="/ppt/slideMasters/slideMaster83.xml" ContentType="application/vnd.openxmlformats-officedocument.presentationml.slideMaster+xml"/>
  <Override PartName="/ppt/slideMasters/slideMaster15.xml" ContentType="application/vnd.openxmlformats-officedocument.presentationml.slideMaster+xml"/>
  <Override PartName="/ppt/slideMasters/slideMaster82.xml" ContentType="application/vnd.openxmlformats-officedocument.presentationml.slideMaster+xml"/>
  <Override PartName="/ppt/slideMasters/slideMaster14.xml" ContentType="application/vnd.openxmlformats-officedocument.presentationml.slideMaster+xml"/>
  <Override PartName="/ppt/slideMasters/slideMaster99.xml" ContentType="application/vnd.openxmlformats-officedocument.presentationml.slideMaster+xml"/>
  <Override PartName="/ppt/slideMasters/slideMaster7.xml" ContentType="application/vnd.openxmlformats-officedocument.presentationml.slideMaster+xml"/>
  <Override PartName="/ppt/slideMasters/slideMaster140.xml" ContentType="application/vnd.openxmlformats-officedocument.presentationml.slideMaster+xml"/>
  <Override PartName="/ppt/slideMasters/slideMaster98.xml" ContentType="application/vnd.openxmlformats-officedocument.presentationml.slideMaster+xml"/>
  <Override PartName="/ppt/slideMasters/slideMaster84.xml" ContentType="application/vnd.openxmlformats-officedocument.presentationml.slideMaster+xml"/>
  <Override PartName="/ppt/slideMasters/slideMaster16.xml" ContentType="application/vnd.openxmlformats-officedocument.presentationml.slideMaster+xml"/>
  <Override PartName="/ppt/slideMasters/slideMaster13.xml" ContentType="application/vnd.openxmlformats-officedocument.presentationml.slideMaster+xml"/>
  <Override PartName="/ppt/slideMasters/slideMaster81.xml" ContentType="application/vnd.openxmlformats-officedocument.presentationml.slideMaster+xml"/>
  <Override PartName="/ppt/slideMasters/slideMaster54.xml" ContentType="application/vnd.openxmlformats-officedocument.presentationml.slideMaster+xml"/>
  <Override PartName="/ppt/slideMasters/slideMaster135.xml" ContentType="application/vnd.openxmlformats-officedocument.presentationml.slideMaster+xml"/>
  <Override PartName="/ppt/slideMasters/slideMaster55.xml" ContentType="application/vnd.openxmlformats-officedocument.presentationml.slideMaster+xml"/>
  <Override PartName="/ppt/slideMasters/slideMaster136.xml" ContentType="application/vnd.openxmlformats-officedocument.presentationml.slideMaster+xml"/>
  <Override PartName="/ppt/slideMasters/slideMaster141.xml" ContentType="application/vnd.openxmlformats-officedocument.presentationml.slideMaster+xml"/>
  <Override PartName="/ppt/slideMasters/slideMaster60.xml" ContentType="application/vnd.openxmlformats-officedocument.presentationml.slideMaster+xml"/>
  <Override PartName="/ppt/slideMasters/slideMaster56.xml" ContentType="application/vnd.openxmlformats-officedocument.presentationml.slideMaster+xml"/>
  <Override PartName="/ppt/slideMasters/slideMaster137.xml" ContentType="application/vnd.openxmlformats-officedocument.presentationml.slideMaster+xml"/>
  <Override PartName="/ppt/slideMasters/slideMaster134.xml" ContentType="application/vnd.openxmlformats-officedocument.presentationml.slideMaster+xml"/>
  <Override PartName="/ppt/slideMasters/slideMaster53.xml" ContentType="application/vnd.openxmlformats-officedocument.presentationml.slideMaster+xml"/>
  <Override PartName="/ppt/slideMasters/slideMaster133.xml" ContentType="application/vnd.openxmlformats-officedocument.presentationml.slideMaster+xml"/>
  <Override PartName="/ppt/slideMasters/slideMaster52.xml" ContentType="application/vnd.openxmlformats-officedocument.presentationml.slideMaster+xml"/>
  <Override PartName="/ppt/slideMasters/slideMaster139.xml" ContentType="application/vnd.openxmlformats-officedocument.presentationml.slideMaster+xml"/>
  <Override PartName="/ppt/slideMasters/slideMaster58.xml" ContentType="application/vnd.openxmlformats-officedocument.presentationml.slideMaster+xml"/>
  <Override PartName="/ppt/slideMasters/slideMaster150.xml" ContentType="application/vnd.openxmlformats-officedocument.presentationml.slideMaster+xml"/>
  <Override PartName="/ppt/slideMasters/slideMaster132.xml" ContentType="application/vnd.openxmlformats-officedocument.presentationml.slideMaster+xml"/>
  <Override PartName="/ppt/slideMasters/slideMaster51.xml" ContentType="application/vnd.openxmlformats-officedocument.presentationml.slideMaster+xml"/>
  <Override PartName="/ppt/slideMasters/slideMaster39.xml" ContentType="application/vnd.openxmlformats-officedocument.presentationml.slideMaster+xml"/>
  <Override PartName="/ppt/slideMasters/slideMaster5.xml" ContentType="application/vnd.openxmlformats-officedocument.presentationml.slideMaster+xml"/>
  <Override PartName="/ppt/slideMasters/slideMaster10.xml" ContentType="application/vnd.openxmlformats-officedocument.presentationml.slideMaster+xml"/>
  <Override PartName="/ppt/slideMasters/slideMaster128.xml" ContentType="application/vnd.openxmlformats-officedocument.presentationml.slideMaster+xml"/>
  <Override PartName="/ppt/slideMasters/slideMaster47.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Masters/slideMaster80.xml" ContentType="application/vnd.openxmlformats-officedocument.presentationml.slideMaster+xml"/>
  <Override PartName="/ppt/slideMasters/slideMaster12.xml" ContentType="application/vnd.openxmlformats-officedocument.presentationml.slideMaster+xml"/>
  <Override PartName="/ppt/slideMasters/slideMaster50.xml" ContentType="application/vnd.openxmlformats-officedocument.presentationml.slideMaster+xml"/>
  <Override PartName="/ppt/slideMasters/slideMaster131.xml" ContentType="application/vnd.openxmlformats-officedocument.presentationml.slideMaster+xml"/>
  <Override PartName="/ppt/slideMasters/slideMaster49.xml" ContentType="application/vnd.openxmlformats-officedocument.presentationml.slideMaster+xml"/>
  <Override PartName="/ppt/slideMasters/slideMaster6.xml" ContentType="application/vnd.openxmlformats-officedocument.presentationml.slideMaster+xml"/>
  <Override PartName="/ppt/slideMasters/slideMaster130.xml" ContentType="application/vnd.openxmlformats-officedocument.presentationml.slideMaster+xml"/>
  <Override PartName="/ppt/slideMasters/slideMaster129.xml" ContentType="application/vnd.openxmlformats-officedocument.presentationml.slideMaster+xml"/>
  <Override PartName="/ppt/slideMasters/slideMaster48.xml" ContentType="application/vnd.openxmlformats-officedocument.presentationml.slideMaster+xml"/>
  <Override PartName="/ppt/slideMasters/slideMaster11.xml" ContentType="application/vnd.openxmlformats-officedocument.presentationml.slideMaster+xml"/>
  <Override PartName="/ppt/slideMasters/slideMaster146.xml" ContentType="application/vnd.openxmlformats-officedocument.presentationml.slideMaster+xml"/>
  <Override PartName="/ppt/slideMasters/slideMaster65.xml" ContentType="application/vnd.openxmlformats-officedocument.presentationml.slideMaster+xml"/>
  <Override PartName="/ppt/slideMasters/slideMaster147.xml" ContentType="application/vnd.openxmlformats-officedocument.presentationml.slideMaster+xml"/>
  <Override PartName="/ppt/slideMasters/slideMaster66.xml" ContentType="application/vnd.openxmlformats-officedocument.presentationml.slideMaster+xml"/>
  <Override PartName="/ppt/slideMasters/slideMaster100.xml" ContentType="application/vnd.openxmlformats-officedocument.presentationml.slideMaster+xml"/>
  <Override PartName="/ppt/slideMasters/slideMaster148.xml" ContentType="application/vnd.openxmlformats-officedocument.presentationml.slideMaster+xml"/>
  <Override PartName="/ppt/slideMasters/slideMaster67.xml" ContentType="application/vnd.openxmlformats-officedocument.presentationml.slideMaster+xml"/>
  <Override PartName="/ppt/slideMasters/slideMaster101.xml" ContentType="application/vnd.openxmlformats-officedocument.presentationml.slideMaster+xml"/>
  <Override PartName="/ppt/slideMasters/slideMaster20.xml" ContentType="application/vnd.openxmlformats-officedocument.presentationml.slideMaster+xml"/>
  <Override PartName="/ppt/slideMasters/slideMaster149.xml" ContentType="application/vnd.openxmlformats-officedocument.presentationml.slideMaster+xml"/>
  <Override PartName="/ppt/slideMasters/slideMaster68.xml" ContentType="application/vnd.openxmlformats-officedocument.presentationml.slideMaster+xml"/>
  <Override PartName="/ppt/slideMasters/slideMaster102.xml" ContentType="application/vnd.openxmlformats-officedocument.presentationml.slideMaster+xml"/>
  <Override PartName="/ppt/slideMasters/slideMaster21.xml" ContentType="application/vnd.openxmlformats-officedocument.presentationml.slideMaster+xml"/>
  <Override PartName="/ppt/slideMasters/slideMaster69.xml" ContentType="application/vnd.openxmlformats-officedocument.presentationml.slideMaster+xml"/>
  <Override PartName="/ppt/slideMasters/slideMaster103.xml" ContentType="application/vnd.openxmlformats-officedocument.presentationml.slideMaster+xml"/>
  <Override PartName="/ppt/slideMasters/slideMaster22.xml" ContentType="application/vnd.openxmlformats-officedocument.presentationml.slideMaster+xml"/>
  <Override PartName="/ppt/slideMasters/slideMaster90.xml" ContentType="application/vnd.openxmlformats-officedocument.presentationml.slideMaster+xml"/>
  <Override PartName="/ppt/slideMasters/slideMaster151.xml" ContentType="application/vnd.openxmlformats-officedocument.presentationml.slideMaster+xml"/>
  <Override PartName="/ppt/slideMasters/slideMaster70.xml" ContentType="application/vnd.openxmlformats-officedocument.presentationml.slideMaster+xml"/>
  <Override PartName="/ppt/slideMasters/slideMaster152.xml" ContentType="application/vnd.openxmlformats-officedocument.presentationml.slideMaster+xml"/>
  <Override PartName="/ppt/slideMasters/slideMaster71.xml" ContentType="application/vnd.openxmlformats-officedocument.presentationml.slideMaster+xml"/>
  <Override PartName="/ppt/slideMasters/slideMaster153.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110.xml" ContentType="application/vnd.openxmlformats-officedocument.presentationml.slideMaster+xml"/>
  <Override PartName="/ppt/slideMasters/slideMaster77.xml" ContentType="application/vnd.openxmlformats-officedocument.presentationml.slideMaster+xml"/>
  <Override PartName="/ppt/slideMasters/slideMaster111.xml" ContentType="application/vnd.openxmlformats-officedocument.presentationml.slideMaster+xml"/>
  <Override PartName="/ppt/slideMasters/slideMaster30.xml" ContentType="application/vnd.openxmlformats-officedocument.presentationml.slideMaster+xml"/>
  <Override PartName="/ppt/slideMasters/slideMaster78.xml" ContentType="application/vnd.openxmlformats-officedocument.presentationml.slideMaster+xml"/>
  <Override PartName="/ppt/slideMasters/slideMaster112.xml" ContentType="application/vnd.openxmlformats-officedocument.presentationml.slideMaster+xml"/>
  <Override PartName="/ppt/slideMasters/slideMaster31.xml" ContentType="application/vnd.openxmlformats-officedocument.presentationml.slideMaster+xml"/>
  <Override PartName="/ppt/slideMasters/slideMaster79.xml" ContentType="application/vnd.openxmlformats-officedocument.presentationml.slideMaster+xml"/>
  <Override PartName="/ppt/slideMasters/slideMaster113.xml" ContentType="application/vnd.openxmlformats-officedocument.presentationml.slideMaster+xml"/>
  <Override PartName="/ppt/slideMasters/slideMaster32.xml" ContentType="application/vnd.openxmlformats-officedocument.presentationml.slideMaster+xml"/>
  <Override PartName="/ppt/slideMasters/slideMaster17.xml" ContentType="application/vnd.openxmlformats-officedocument.presentationml.slideMaster+xml"/>
  <Override PartName="/ppt/slideMasters/slideMaster85.xml" ContentType="application/vnd.openxmlformats-officedocument.presentationml.slideMaster+xml"/>
  <Override PartName="/ppt/slideMasters/slideMaster18.xml" ContentType="application/vnd.openxmlformats-officedocument.presentationml.slideMaster+xml"/>
  <Override PartName="/ppt/slideMasters/slideMaster86.xml" ContentType="application/vnd.openxmlformats-officedocument.presentationml.slideMaster+xml"/>
  <Override PartName="/ppt/slideMasters/slideMaster120.xml" ContentType="application/vnd.openxmlformats-officedocument.presentationml.slideMaster+xml"/>
  <Override PartName="/ppt/slideMasters/slideMaster19.xml" ContentType="application/vnd.openxmlformats-officedocument.presentationml.slideMaster+xml"/>
  <Override PartName="/ppt/slideMasters/slideMaster87.xml" ContentType="application/vnd.openxmlformats-officedocument.presentationml.slideMaster+xml"/>
  <Override PartName="/ppt/slideMasters/slideMaster121.xml" ContentType="application/vnd.openxmlformats-officedocument.presentationml.slideMaster+xml"/>
  <Override PartName="/ppt/slideMasters/slideMaster40.xml" ContentType="application/vnd.openxmlformats-officedocument.presentationml.slideMaster+xml"/>
  <Override PartName="/ppt/slideMasters/slideMaster88.xml" ContentType="application/vnd.openxmlformats-officedocument.presentationml.slideMaster+xml"/>
  <Override PartName="/ppt/slideMasters/slideMaster122.xml" ContentType="application/vnd.openxmlformats-officedocument.presentationml.slideMaster+xml"/>
  <Override PartName="/ppt/slideMasters/slideMaster41.xml" ContentType="application/vnd.openxmlformats-officedocument.presentationml.slideMaster+xml"/>
  <Override PartName="/ppt/slideMasters/slideMaster89.xml" ContentType="application/vnd.openxmlformats-officedocument.presentationml.slideMaster+xml"/>
  <Override PartName="/ppt/slideMasters/slideMaster123.xml" ContentType="application/vnd.openxmlformats-officedocument.presentationml.slideMaster+xml"/>
  <Override PartName="/ppt/slideMasters/slideMaster42.xml" ContentType="application/vnd.openxmlformats-officedocument.presentationml.slideMaster+xml"/>
  <Override PartName="/ppt/slideMasters/slideMaster97.xml" ContentType="application/vnd.openxmlformats-officedocument.presentationml.slideMaster+xml"/>
  <Override PartName="/ppt/slideMasters/slideMaster29.xml" ContentType="application/vnd.openxmlformats-officedocument.presentationml.slideMaster+xml"/>
  <Override PartName="/ppt/slideMasters/slideMaster91.xml" ContentType="application/vnd.openxmlformats-officedocument.presentationml.slideMaster+xml"/>
  <Override PartName="/ppt/slideMasters/slideMaster23.xml" ContentType="application/vnd.openxmlformats-officedocument.presentationml.slideMaster+xml"/>
  <Override PartName="/ppt/slideMasters/slideMaster104.xml" ContentType="application/vnd.openxmlformats-officedocument.presentationml.slideMaster+xml"/>
  <Override PartName="/ppt/slideMasters/slideMaster92.xml" ContentType="application/vnd.openxmlformats-officedocument.presentationml.slideMaster+xml"/>
  <Override PartName="/ppt/slideMasters/slideMaster24.xml" ContentType="application/vnd.openxmlformats-officedocument.presentationml.slideMaster+xml"/>
  <Override PartName="/ppt/slideMasters/slideMaster105.xml" ContentType="application/vnd.openxmlformats-officedocument.presentationml.slideMaster+xml"/>
  <Override PartName="/ppt/slideMasters/slideMaster25.xml" ContentType="application/vnd.openxmlformats-officedocument.presentationml.slideMaster+xml"/>
  <Override PartName="/ppt/slideMasters/slideMaster93.xml" ContentType="application/vnd.openxmlformats-officedocument.presentationml.slideMaster+xml"/>
  <Override PartName="/ppt/slideMasters/slideMaster106.xml" ContentType="application/vnd.openxmlformats-officedocument.presentationml.slideMaster+xml"/>
  <Override PartName="/ppt/slideMasters/slideMaster94.xml" ContentType="application/vnd.openxmlformats-officedocument.presentationml.slideMaster+xml"/>
  <Override PartName="/ppt/slideMasters/slideMaster26.xml" ContentType="application/vnd.openxmlformats-officedocument.presentationml.slideMaster+xml"/>
  <Override PartName="/ppt/slideMasters/slideMaster107.xml" ContentType="application/vnd.openxmlformats-officedocument.presentationml.slideMaster+xml"/>
  <Override PartName="/ppt/presProps.xml" ContentType="application/vnd.openxmlformats-officedocument.presentationml.presProps+xml"/>
  <Override PartName="/ppt/theme/theme126.xml" ContentType="application/vnd.openxmlformats-officedocument.theme+xml"/>
  <Override PartName="/ppt/theme/theme43.xml" ContentType="application/vnd.openxmlformats-officedocument.theme+xml"/>
  <Override PartName="/ppt/theme/theme125.xml" ContentType="application/vnd.openxmlformats-officedocument.theme+xml"/>
  <Override PartName="/ppt/theme/theme42.xml" ContentType="application/vnd.openxmlformats-officedocument.theme+xml"/>
  <Override PartName="/ppt/theme/theme124.xml" ContentType="application/vnd.openxmlformats-officedocument.theme+xml"/>
  <Override PartName="/ppt/theme/theme41.xml" ContentType="application/vnd.openxmlformats-officedocument.theme+xml"/>
  <Override PartName="/ppt/theme/theme123.xml" ContentType="application/vnd.openxmlformats-officedocument.theme+xml"/>
  <Override PartName="/ppt/theme/theme40.xml" ContentType="application/vnd.openxmlformats-officedocument.theme+xml"/>
  <Override PartName="/ppt/theme/theme122.xml" ContentType="application/vnd.openxmlformats-officedocument.theme+xml"/>
  <Override PartName="/ppt/theme/theme121.xml" ContentType="application/vnd.openxmlformats-officedocument.theme+xml"/>
  <Override PartName="/ppt/theme/theme116.xml" ContentType="application/vnd.openxmlformats-officedocument.theme+xml"/>
  <Override PartName="/ppt/theme/theme33.xml" ContentType="application/vnd.openxmlformats-officedocument.theme+xml"/>
  <Override PartName="/ppt/theme/theme115.xml" ContentType="application/vnd.openxmlformats-officedocument.theme+xml"/>
  <Override PartName="/ppt/theme/theme32.xml" ContentType="application/vnd.openxmlformats-officedocument.theme+xml"/>
  <Override PartName="/ppt/theme/theme114.xml" ContentType="application/vnd.openxmlformats-officedocument.theme+xml"/>
  <Override PartName="/ppt/theme/theme31.xml" ContentType="application/vnd.openxmlformats-officedocument.theme+xml"/>
  <Override PartName="/ppt/theme/theme113.xml" ContentType="application/vnd.openxmlformats-officedocument.theme+xml"/>
  <Override PartName="/ppt/theme/theme30.xml" ContentType="application/vnd.openxmlformats-officedocument.theme+xml"/>
  <Override PartName="/ppt/theme/theme112.xml" ContentType="application/vnd.openxmlformats-officedocument.theme+xml"/>
  <Override PartName="/ppt/theme/theme111.xml" ContentType="application/vnd.openxmlformats-officedocument.theme+xml"/>
  <Override PartName="/ppt/theme/theme109.xml" ContentType="application/vnd.openxmlformats-officedocument.theme+xml"/>
  <Override PartName="/ppt/theme/theme26.xml" ContentType="application/vnd.openxmlformats-officedocument.theme+xml"/>
  <Override PartName="/ppt/theme/theme94.xml" ContentType="application/vnd.openxmlformats-officedocument.theme+xml"/>
  <Override PartName="/ppt/theme/theme108.xml" ContentType="application/vnd.openxmlformats-officedocument.theme+xml"/>
  <Override PartName="/ppt/theme/theme25.xml" ContentType="application/vnd.openxmlformats-officedocument.theme+xml"/>
  <Override PartName="/ppt/theme/theme93.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27.xml" ContentType="application/vnd.openxmlformats-officedocument.theme+xml"/>
  <Override PartName="/ppt/theme/theme95.xml" ContentType="application/vnd.openxmlformats-officedocument.theme+xml"/>
  <Override PartName="/ppt/theme/theme5.xml" ContentType="application/vnd.openxmlformats-officedocument.theme+xml"/>
  <Override PartName="/ppt/theme/theme110.xml" ContentType="application/vnd.openxmlformats-officedocument.theme+xml"/>
  <Override PartName="/ppt/theme/theme49.xml" ContentType="application/vnd.openxmlformats-officedocument.theme+xml"/>
  <Override PartName="/ppt/theme/theme3.xml" ContentType="application/vnd.openxmlformats-officedocument.theme+xml"/>
  <Override PartName="/ppt/theme/theme28.xml" ContentType="application/vnd.openxmlformats-officedocument.theme+xml"/>
  <Override PartName="/ppt/theme/theme96.xml" ContentType="application/vnd.openxmlformats-officedocument.theme+xml"/>
  <Override PartName="/ppt/theme/theme6.xml" ContentType="application/vnd.openxmlformats-officedocument.theme+xml"/>
  <Override PartName="/ppt/theme/theme4.xml" ContentType="application/vnd.openxmlformats-officedocument.theme+xml"/>
  <Override PartName="/ppt/theme/theme29.xml" ContentType="application/vnd.openxmlformats-officedocument.theme+xml"/>
  <Override PartName="/ppt/theme/theme97.xml" ContentType="application/vnd.openxmlformats-officedocument.theme+xml"/>
  <Override PartName="/ppt/theme/theme7.xml" ContentType="application/vnd.openxmlformats-officedocument.theme+xml"/>
  <Override PartName="/ppt/theme/theme34.xml" ContentType="application/vnd.openxmlformats-officedocument.theme+xml"/>
  <Override PartName="/ppt/theme/theme117.xml" ContentType="application/vnd.openxmlformats-officedocument.theme+xml"/>
  <Override PartName="/ppt/theme/theme10.xml" ContentType="application/vnd.openxmlformats-officedocument.theme+xml"/>
  <Override PartName="/ppt/theme/theme98.xml" ContentType="application/vnd.openxmlformats-officedocument.theme+xml"/>
  <Override PartName="/ppt/theme/theme8.xml" ContentType="application/vnd.openxmlformats-officedocument.theme+xml"/>
  <Override PartName="/ppt/theme/theme118.xml" ContentType="application/vnd.openxmlformats-officedocument.theme+xml"/>
  <Override PartName="/ppt/theme/theme35.xml" ContentType="application/vnd.openxmlformats-officedocument.theme+xml"/>
  <Override PartName="/ppt/theme/theme99.xml" ContentType="application/vnd.openxmlformats-officedocument.theme+xml"/>
  <Override PartName="/ppt/theme/theme9.xml" ContentType="application/vnd.openxmlformats-officedocument.theme+xml"/>
  <Override PartName="/ppt/theme/theme119.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131.xml" ContentType="application/vnd.openxmlformats-officedocument.theme+xml"/>
  <Override PartName="/ppt/theme/theme151.xml" ContentType="application/vnd.openxmlformats-officedocument.theme+xml"/>
  <Override PartName="/ppt/theme/theme132.xml" ContentType="application/vnd.openxmlformats-officedocument.theme+xml"/>
  <Override PartName="/ppt/theme/theme139.xml" ContentType="application/vnd.openxmlformats-officedocument.theme+xml"/>
  <Override PartName="/ppt/theme/theme56.xml" ContentType="application/vnd.openxmlformats-officedocument.theme+xml"/>
  <Override PartName="/ppt/theme/theme152.xml" ContentType="application/vnd.openxmlformats-officedocument.theme+xml"/>
  <Override PartName="/ppt/theme/theme130.xml" ContentType="application/vnd.openxmlformats-officedocument.theme+xml"/>
  <Override PartName="/ppt/theme/theme69.xml" ContentType="application/vnd.openxmlformats-officedocument.theme+xml"/>
  <Override PartName="/ppt/theme/theme45.xml" ContentType="application/vnd.openxmlformats-officedocument.theme+xml"/>
  <Override PartName="/ppt/theme/theme128.xml" ContentType="application/vnd.openxmlformats-officedocument.theme+xml"/>
  <Override PartName="/ppt/theme/theme138.xml" ContentType="application/vnd.openxmlformats-officedocument.theme+xml"/>
  <Override PartName="/ppt/theme/theme55.xml" ContentType="application/vnd.openxmlformats-officedocument.theme+xml"/>
  <Override PartName="/ppt/theme/theme142.xml" ContentType="application/vnd.openxmlformats-officedocument.theme+xml"/>
  <Override PartName="/ppt/theme/theme150.xml" ContentType="application/vnd.openxmlformats-officedocument.theme+xml"/>
  <Override PartName="/ppt/theme/theme89.xml" ContentType="application/vnd.openxmlformats-officedocument.theme+xml"/>
  <Override PartName="/ppt/theme/theme141.xml" ContentType="application/vnd.openxmlformats-officedocument.theme+xml"/>
  <Override PartName="/ppt/theme/theme140.xml" ContentType="application/vnd.openxmlformats-officedocument.theme+xml"/>
  <Override PartName="/ppt/theme/theme79.xml" ContentType="application/vnd.openxmlformats-officedocument.theme+xml"/>
  <Override PartName="/ppt/theme/theme136.xml" ContentType="application/vnd.openxmlformats-officedocument.theme+xml"/>
  <Override PartName="/ppt/theme/theme53.xml" ContentType="application/vnd.openxmlformats-officedocument.theme+xml"/>
  <Override PartName="/ppt/theme/theme48.xml" ContentType="application/vnd.openxmlformats-officedocument.theme+xml"/>
  <Override PartName="/ppt/theme/theme39.xml" ContentType="application/vnd.openxmlformats-officedocument.theme+xml"/>
  <Override PartName="/ppt/theme/theme100.xml" ContentType="application/vnd.openxmlformats-officedocument.theme+xml"/>
  <Override PartName="/ppt/theme/theme54.xml" ContentType="application/vnd.openxmlformats-officedocument.theme+xml"/>
  <Override PartName="/ppt/theme/theme137.xml" ContentType="application/vnd.openxmlformats-officedocument.theme+xml"/>
  <Override PartName="/ppt/theme/theme135.xml" ContentType="application/vnd.openxmlformats-officedocument.theme+xml"/>
  <Override PartName="/ppt/theme/theme52.xml" ContentType="application/vnd.openxmlformats-officedocument.theme+xml"/>
  <Override PartName="/ppt/theme/theme47.xml" ContentType="application/vnd.openxmlformats-officedocument.theme+xml"/>
  <Override PartName="/ppt/theme/theme134.xml" ContentType="application/vnd.openxmlformats-officedocument.theme+xml"/>
  <Override PartName="/ppt/theme/theme51.xml" ContentType="application/vnd.openxmlformats-officedocument.theme+xml"/>
  <Override PartName="/ppt/theme/theme129.xml" ContentType="application/vnd.openxmlformats-officedocument.theme+xml"/>
  <Override PartName="/ppt/theme/theme46.xml" ContentType="application/vnd.openxmlformats-officedocument.theme+xml"/>
  <Override PartName="/ppt/theme/theme133.xml" ContentType="application/vnd.openxmlformats-officedocument.theme+xml"/>
  <Override PartName="/ppt/theme/theme50.xml" ContentType="application/vnd.openxmlformats-officedocument.theme+xml"/>
  <Override PartName="/ppt/theme/theme1.xml" ContentType="application/vnd.openxmlformats-officedocument.theme+xml"/>
  <Override PartName="/ppt/theme/theme12.xml" ContentType="application/vnd.openxmlformats-officedocument.theme+xml"/>
  <Override PartName="/ppt/theme/theme80.xml" ContentType="application/vnd.openxmlformats-officedocument.theme+xml"/>
  <Override PartName="/ppt/theme/theme13.xml" ContentType="application/vnd.openxmlformats-officedocument.theme+xml"/>
  <Override PartName="/ppt/theme/theme81.xml" ContentType="application/vnd.openxmlformats-officedocument.theme+xml"/>
  <Override PartName="/ppt/theme/theme14.xml" ContentType="application/vnd.openxmlformats-officedocument.theme+xml"/>
  <Override PartName="/ppt/theme/theme82.xml" ContentType="application/vnd.openxmlformats-officedocument.theme+xml"/>
  <Override PartName="/ppt/theme/theme15.xml" ContentType="application/vnd.openxmlformats-officedocument.theme+xml"/>
  <Override PartName="/ppt/theme/theme83.xml" ContentType="application/vnd.openxmlformats-officedocument.theme+xml"/>
  <Override PartName="/ppt/theme/theme57.xml" ContentType="application/vnd.openxmlformats-officedocument.theme+xml"/>
  <Override PartName="/ppt/theme/theme44.xml" ContentType="application/vnd.openxmlformats-officedocument.theme+xml"/>
  <Override PartName="/ppt/theme/theme127.xml" ContentType="application/vnd.openxmlformats-officedocument.theme+xml"/>
  <Override PartName="/ppt/theme/theme16.xml" ContentType="application/vnd.openxmlformats-officedocument.theme+xml"/>
  <Override PartName="/ppt/theme/theme84.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120.xml" ContentType="application/vnd.openxmlformats-officedocument.theme+xml"/>
  <Override PartName="/ppt/theme/theme143.xml" ContentType="application/vnd.openxmlformats-officedocument.theme+xml"/>
  <Override PartName="/ppt/theme/theme60.xml" ContentType="application/vnd.openxmlformats-officedocument.theme+xml"/>
  <Override PartName="/ppt/theme/theme144.xml" ContentType="application/vnd.openxmlformats-officedocument.theme+xml"/>
  <Override PartName="/ppt/theme/theme61.xml" ContentType="application/vnd.openxmlformats-officedocument.theme+xml"/>
  <Override PartName="/ppt/theme/theme145.xml" ContentType="application/vnd.openxmlformats-officedocument.theme+xml"/>
  <Override PartName="/ppt/theme/theme62.xml" ContentType="application/vnd.openxmlformats-officedocument.theme+xml"/>
  <Override PartName="/ppt/theme/theme146.xml" ContentType="application/vnd.openxmlformats-officedocument.theme+xml"/>
  <Override PartName="/ppt/theme/theme63.xml" ContentType="application/vnd.openxmlformats-officedocument.theme+xml"/>
  <Override PartName="/ppt/theme/theme147.xml" ContentType="application/vnd.openxmlformats-officedocument.theme+xml"/>
  <Override PartName="/ppt/theme/theme64.xml" ContentType="application/vnd.openxmlformats-officedocument.theme+xml"/>
  <Override PartName="/ppt/theme/theme148.xml" ContentType="application/vnd.openxmlformats-officedocument.theme+xml"/>
  <Override PartName="/ppt/theme/theme65.xml" ContentType="application/vnd.openxmlformats-officedocument.theme+xml"/>
  <Override PartName="/ppt/theme/theme149.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153.xml" ContentType="application/vnd.openxmlformats-officedocument.theme+xml"/>
  <Override PartName="/ppt/theme/theme70.xml" ContentType="application/vnd.openxmlformats-officedocument.theme+xml"/>
  <Override PartName="/ppt/theme/theme154.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17.xml" ContentType="application/vnd.openxmlformats-officedocument.theme+xml"/>
  <Override PartName="/ppt/theme/theme85.xml" ContentType="application/vnd.openxmlformats-officedocument.theme+xml"/>
  <Override PartName="/ppt/theme/theme18.xml" ContentType="application/vnd.openxmlformats-officedocument.theme+xml"/>
  <Override PartName="/ppt/theme/theme86.xml" ContentType="application/vnd.openxmlformats-officedocument.theme+xml"/>
  <Override PartName="/ppt/theme/theme19.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20.xml" ContentType="application/vnd.openxmlformats-officedocument.theme+xml"/>
  <Override PartName="/ppt/theme/theme103.xml" ContentType="application/vnd.openxmlformats-officedocument.theme+xml"/>
  <Override PartName="/ppt/theme/theme21.xml" ContentType="application/vnd.openxmlformats-officedocument.theme+xml"/>
  <Override PartName="/ppt/theme/theme104.xml" ContentType="application/vnd.openxmlformats-officedocument.theme+xml"/>
  <Override PartName="/ppt/theme/theme22.xml" ContentType="application/vnd.openxmlformats-officedocument.theme+xml"/>
  <Override PartName="/ppt/theme/theme90.xml" ContentType="application/vnd.openxmlformats-officedocument.theme+xml"/>
  <Override PartName="/ppt/theme/theme105.xml" ContentType="application/vnd.openxmlformats-officedocument.theme+xml"/>
  <Override PartName="/ppt/theme/theme91.xml" ContentType="application/vnd.openxmlformats-officedocument.theme+xml"/>
  <Override PartName="/ppt/theme/theme23.xml" ContentType="application/vnd.openxmlformats-officedocument.theme+xml"/>
  <Override PartName="/ppt/theme/theme106.xml" ContentType="application/vnd.openxmlformats-officedocument.theme+xml"/>
  <Override PartName="/ppt/theme/theme107.xml" ContentType="application/vnd.openxmlformats-officedocument.theme+xml"/>
  <Override PartName="/ppt/theme/theme92.xml" ContentType="application/vnd.openxmlformats-officedocument.theme+xml"/>
  <Override PartName="/ppt/theme/theme24.xml" ContentType="application/vnd.openxmlformats-officedocument.theme+xml"/>
  <Override PartName="/ppt/slideLayouts/_rels/slideLayout71.xml.rels" ContentType="application/vnd.openxmlformats-package.relationships+xml"/>
  <Override PartName="/ppt/slideLayouts/_rels/slideLayout70.xml.rels" ContentType="application/vnd.openxmlformats-package.relationships+xml"/>
  <Override PartName="/ppt/slideLayouts/_rels/slideLayout64.xml.rels" ContentType="application/vnd.openxmlformats-package.relationships+xml"/>
  <Override PartName="/ppt/slideLayouts/_rels/slideLayout63.xml.rels" ContentType="application/vnd.openxmlformats-package.relationships+xml"/>
  <Override PartName="/ppt/slideLayouts/_rels/slideLayout62.xml.rels" ContentType="application/vnd.openxmlformats-package.relationships+xml"/>
  <Override PartName="/ppt/slideLayouts/_rels/slideLayout61.xml.rels" ContentType="application/vnd.openxmlformats-package.relationships+xml"/>
  <Override PartName="/ppt/slideLayouts/_rels/slideLayout60.xml.rels" ContentType="application/vnd.openxmlformats-package.relationships+xml"/>
  <Override PartName="/ppt/slideLayouts/_rels/slideLayout117.xml.rels" ContentType="application/vnd.openxmlformats-package.relationships+xml"/>
  <Override PartName="/ppt/slideLayouts/_rels/slideLayout84.xml.rels" ContentType="application/vnd.openxmlformats-package.relationships+xml"/>
  <Override PartName="/ppt/slideLayouts/_rels/slideLayout16.xml.rels" ContentType="application/vnd.openxmlformats-package.relationships+xml"/>
  <Override PartName="/ppt/slideLayouts/_rels/slideLayout116.xml.rels" ContentType="application/vnd.openxmlformats-package.relationships+xml"/>
  <Override PartName="/ppt/slideLayouts/_rels/slideLayout83.xml.rels" ContentType="application/vnd.openxmlformats-package.relationships+xml"/>
  <Override PartName="/ppt/slideLayouts/_rels/slideLayout15.xml.rels" ContentType="application/vnd.openxmlformats-package.relationships+xml"/>
  <Override PartName="/ppt/slideLayouts/_rels/slideLayout115.xml.rels" ContentType="application/vnd.openxmlformats-package.relationships+xml"/>
  <Override PartName="/ppt/slideLayouts/_rels/slideLayout82.xml.rels" ContentType="application/vnd.openxmlformats-package.relationships+xml"/>
  <Override PartName="/ppt/slideLayouts/_rels/slideLayout14.xml.rels" ContentType="application/vnd.openxmlformats-package.relationships+xml"/>
  <Override PartName="/ppt/slideLayouts/_rels/slideLayout59.xml.rels" ContentType="application/vnd.openxmlformats-package.relationships+xml"/>
  <Override PartName="/ppt/slideLayouts/_rels/slideLayout114.xml.rels" ContentType="application/vnd.openxmlformats-package.relationships+xml"/>
  <Override PartName="/ppt/slideLayouts/_rels/slideLayout81.xml.rels" ContentType="application/vnd.openxmlformats-package.relationships+xml"/>
  <Override PartName="/ppt/slideLayouts/_rels/slideLayout13.xml.rels" ContentType="application/vnd.openxmlformats-package.relationships+xml"/>
  <Override PartName="/ppt/slideLayouts/_rels/slideLayout58.xml.rels" ContentType="application/vnd.openxmlformats-package.relationships+xml"/>
  <Override PartName="/ppt/slideLayouts/_rels/slideLayout113.xml.rels" ContentType="application/vnd.openxmlformats-package.relationships+xml"/>
  <Override PartName="/ppt/slideLayouts/_rels/slideLayout80.xml.rels" ContentType="application/vnd.openxmlformats-package.relationships+xml"/>
  <Override PartName="/ppt/slideLayouts/_rels/slideLayout12.xml.rels" ContentType="application/vnd.openxmlformats-package.relationships+xml"/>
  <Override PartName="/ppt/slideLayouts/_rels/slideLayout57.xml.rels" ContentType="application/vnd.openxmlformats-package.relationships+xml"/>
  <Override PartName="/ppt/slideLayouts/_rels/slideLayout112.xml.rels" ContentType="application/vnd.openxmlformats-package.relationships+xml"/>
  <Override PartName="/ppt/slideLayouts/_rels/slideLayout39.xml.rels" ContentType="application/vnd.openxmlformats-package.relationships+xml"/>
  <Override PartName="/ppt/slideLayouts/_rels/slideLayout68.xml.rels" ContentType="application/vnd.openxmlformats-package.relationships+xml"/>
  <Override PartName="/ppt/slideLayouts/_rels/slideLayout123.xml.rels" ContentType="application/vnd.openxmlformats-package.relationships+xml"/>
  <Override PartName="/ppt/slideLayouts/_rels/slideLayout2.xml.rels" ContentType="application/vnd.openxmlformats-package.relationships+xml"/>
  <Override PartName="/ppt/slideLayouts/_rels/slideLayout22.xml.rels" ContentType="application/vnd.openxmlformats-package.relationships+xml"/>
  <Override PartName="/ppt/slideLayouts/_rels/slideLayout90.xml.rels" ContentType="application/vnd.openxmlformats-package.relationships+xml"/>
  <Override PartName="/ppt/slideLayouts/_rels/slideLayout5.xml.rels" ContentType="application/vnd.openxmlformats-package.relationships+xml"/>
  <Override PartName="/ppt/slideLayouts/_rels/slideLayout130.xml.rels" ContentType="application/vnd.openxmlformats-package.relationships+xml"/>
  <Override PartName="/ppt/slideLayouts/_rels/slideLayout149.xml.rels" ContentType="application/vnd.openxmlformats-package.relationships+xml"/>
  <Override PartName="/ppt/slideLayouts/_rels/slideLayout36.xml.rels" ContentType="application/vnd.openxmlformats-package.relationships+xml"/>
  <Override PartName="/ppt/slideLayouts/_rels/slideLayout148.xml.rels" ContentType="application/vnd.openxmlformats-package.relationships+xml"/>
  <Override PartName="/ppt/slideLayouts/_rels/slideLayout35.xml.rels" ContentType="application/vnd.openxmlformats-package.relationships+xml"/>
  <Override PartName="/ppt/slideLayouts/_rels/slideLayout111.xml.rels" ContentType="application/vnd.openxmlformats-package.relationships+xml"/>
  <Override PartName="/ppt/slideLayouts/_rels/slideLayout56.xml.rels" ContentType="application/vnd.openxmlformats-package.relationships+xml"/>
  <Override PartName="/ppt/slideLayouts/_rels/slideLayout110.xml.rels" ContentType="application/vnd.openxmlformats-package.relationships+xml"/>
  <Override PartName="/ppt/slideLayouts/_rels/slideLayout55.xml.rels" ContentType="application/vnd.openxmlformats-package.relationships+xml"/>
  <Override PartName="/ppt/slideLayouts/_rels/slideLayout54.xml.rels" ContentType="application/vnd.openxmlformats-package.relationships+xml"/>
  <Override PartName="/ppt/slideLayouts/_rels/slideLayout128.xml.rels" ContentType="application/vnd.openxmlformats-package.relationships+xml"/>
  <Override PartName="/ppt/slideLayouts/_rels/slideLayout53.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72.xml.rels" ContentType="application/vnd.openxmlformats-package.relationships+xml"/>
  <Override PartName="/ppt/slideLayouts/_rels/slideLayout106.xml.rels" ContentType="application/vnd.openxmlformats-package.relationships+xml"/>
  <Override PartName="/ppt/slideLayouts/_rels/slideLayout52.xml.rels" ContentType="application/vnd.openxmlformats-package.relationships+xml"/>
  <Override PartName="/ppt/slideLayouts/_rels/slideLayout89.xml.rels" ContentType="application/vnd.openxmlformats-package.relationships+xml"/>
  <Override PartName="/ppt/slideLayouts/_rels/slideLayout144.xml.rels" ContentType="application/vnd.openxmlformats-package.relationships+xml"/>
  <Override PartName="/ppt/slideLayouts/_rels/slideLayout129.xml.rels" ContentType="application/vnd.openxmlformats-package.relationships+xml"/>
  <Override PartName="/ppt/slideLayouts/_rels/slideLayout150.xml.rels" ContentType="application/vnd.openxmlformats-package.relationships+xml"/>
  <Override PartName="/ppt/slideLayouts/_rels/slideLayout151.xml.rels" ContentType="application/vnd.openxmlformats-package.relationships+xml"/>
  <Override PartName="/ppt/slideLayouts/_rels/slideLayout51.xml.rels" ContentType="application/vnd.openxmlformats-package.relationships+xml"/>
  <Override PartName="/ppt/slideLayouts/_rels/slideLayout88.xml.rels" ContentType="application/vnd.openxmlformats-package.relationships+xml"/>
  <Override PartName="/ppt/slideLayouts/_rels/slideLayout143.xml.rels" ContentType="application/vnd.openxmlformats-package.relationships+xml"/>
  <Override PartName="/ppt/slideLayouts/_rels/slideLayout105.xml.rels" ContentType="application/vnd.openxmlformats-package.relationships+xml"/>
  <Override PartName="/ppt/slideLayouts/_rels/slideLayout95.xml.rels" ContentType="application/vnd.openxmlformats-package.relationships+xml"/>
  <Override PartName="/ppt/slideLayouts/_rels/slideLayout27.xml.rels" ContentType="application/vnd.openxmlformats-package.relationships+xml"/>
  <Override PartName="/ppt/slideLayouts/_rels/slideLayout99.xml.rels" ContentType="application/vnd.openxmlformats-package.relationships+xml"/>
  <Override PartName="/ppt/slideLayouts/_rels/slideLayout154.xml.rels" ContentType="application/vnd.openxmlformats-package.relationships+xml"/>
  <Override PartName="/ppt/slideLayouts/_rels/slideLayout101.xml.rels" ContentType="application/vnd.openxmlformats-package.relationships+xml"/>
  <Override PartName="/ppt/slideLayouts/_rels/slideLayout46.xml.rels" ContentType="application/vnd.openxmlformats-package.relationships+xml"/>
  <Override PartName="/ppt/slideLayouts/_rels/slideLayout100.xml.rels" ContentType="application/vnd.openxmlformats-package.relationships+xml"/>
  <Override PartName="/ppt/slideLayouts/_rels/slideLayout45.xml.rels" ContentType="application/vnd.openxmlformats-package.relationships+xml"/>
  <Override PartName="/ppt/slideLayouts/_rels/slideLayout96.xml.rels" ContentType="application/vnd.openxmlformats-package.relationships+xml"/>
  <Override PartName="/ppt/slideLayouts/_rels/slideLayout28.xml.rels" ContentType="application/vnd.openxmlformats-package.relationships+xml"/>
  <Override PartName="/ppt/slideLayouts/_rels/slideLayout102.xml.rels" ContentType="application/vnd.openxmlformats-package.relationships+xml"/>
  <Override PartName="/ppt/slideLayouts/_rels/slideLayout47.xml.rels" ContentType="application/vnd.openxmlformats-package.relationships+xml"/>
  <Override PartName="/ppt/slideLayouts/_rels/slideLayout142.xml.rels" ContentType="application/vnd.openxmlformats-package.relationships+xml"/>
  <Override PartName="/ppt/slideLayouts/_rels/slideLayout98.xml.rels" ContentType="application/vnd.openxmlformats-package.relationships+xml"/>
  <Override PartName="/ppt/slideLayouts/_rels/slideLayout153.xml.rels" ContentType="application/vnd.openxmlformats-package.relationships+xml"/>
  <Override PartName="/ppt/slideLayouts/_rels/slideLayout87.xml.rels" ContentType="application/vnd.openxmlformats-package.relationships+xml"/>
  <Override PartName="/ppt/slideLayouts/_rels/slideLayout19.xml.rels" ContentType="application/vnd.openxmlformats-package.relationships+xml"/>
  <Override PartName="/ppt/slideLayouts/_rels/slideLayout141.xml.rels" ContentType="application/vnd.openxmlformats-package.relationships+xml"/>
  <Override PartName="/ppt/slideLayouts/_rels/slideLayout29.xml.rels" ContentType="application/vnd.openxmlformats-package.relationships+xml"/>
  <Override PartName="/ppt/slideLayouts/_rels/slideLayout97.xml.rels" ContentType="application/vnd.openxmlformats-package.relationships+xml"/>
  <Override PartName="/ppt/slideLayouts/_rels/slideLayout152.xml.rels" ContentType="application/vnd.openxmlformats-package.relationships+xml"/>
  <Override PartName="/ppt/slideLayouts/_rels/slideLayout86.xml.rels" ContentType="application/vnd.openxmlformats-package.relationships+xml"/>
  <Override PartName="/ppt/slideLayouts/_rels/slideLayout18.xml.rels" ContentType="application/vnd.openxmlformats-package.relationships+xml"/>
  <Override PartName="/ppt/slideLayouts/_rels/slideLayout118.xml.rels" ContentType="application/vnd.openxmlformats-package.relationships+xml"/>
  <Override PartName="/ppt/slideLayouts/_rels/slideLayout119.xml.rels" ContentType="application/vnd.openxmlformats-package.relationships+xml"/>
  <Override PartName="/ppt/slideLayouts/_rels/slideLayout17.xml.rels" ContentType="application/vnd.openxmlformats-package.relationships+xml"/>
  <Override PartName="/ppt/slideLayouts/_rels/slideLayout85.xml.rels" ContentType="application/vnd.openxmlformats-package.relationships+xml"/>
  <Override PartName="/ppt/slideLayouts/_rels/slideLayout140.xml.rels" ContentType="application/vnd.openxmlformats-package.relationships+xml"/>
  <Override PartName="/ppt/slideLayouts/_rels/slideLayout155.xml.rels" ContentType="application/vnd.openxmlformats-package.relationships+xml"/>
  <Override PartName="/ppt/slideLayouts/_rels/slideLayout42.xml.rels" ContentType="application/vnd.openxmlformats-package.relationships+xml"/>
  <Override PartName="/ppt/slideLayouts/_rels/slideLayout79.xml.rels" ContentType="application/vnd.openxmlformats-package.relationships+xml"/>
  <Override PartName="/ppt/slideLayouts/_rels/slideLayout9.xml.rels" ContentType="application/vnd.openxmlformats-package.relationships+xml"/>
  <Override PartName="/ppt/slideLayouts/_rels/slideLayout134.xml.rels" ContentType="application/vnd.openxmlformats-package.relationships+xml"/>
  <Override PartName="/ppt/slideLayouts/_rels/slideLayout41.xml.rels" ContentType="application/vnd.openxmlformats-package.relationships+xml"/>
  <Override PartName="/ppt/slideLayouts/_rels/slideLayout78.xml.rels" ContentType="application/vnd.openxmlformats-package.relationships+xml"/>
  <Override PartName="/ppt/slideLayouts/_rels/slideLayout8.xml.rels" ContentType="application/vnd.openxmlformats-package.relationships+xml"/>
  <Override PartName="/ppt/slideLayouts/_rels/slideLayout133.xml.rels" ContentType="application/vnd.openxmlformats-package.relationships+xml"/>
  <Override PartName="/ppt/slideLayouts/_rels/slideLayout40.xml.rels" ContentType="application/vnd.openxmlformats-package.relationships+xml"/>
  <Override PartName="/ppt/slideLayouts/_rels/slideLayout77.xml.rels" ContentType="application/vnd.openxmlformats-package.relationships+xml"/>
  <Override PartName="/ppt/slideLayouts/_rels/slideLayout7.xml.rels" ContentType="application/vnd.openxmlformats-package.relationships+xml"/>
  <Override PartName="/ppt/slideLayouts/_rels/slideLayout132.xml.rels" ContentType="application/vnd.openxmlformats-package.relationships+xml"/>
  <Override PartName="/ppt/slideLayouts/_rels/slideLayout76.xml.rels" ContentType="application/vnd.openxmlformats-package.relationships+xml"/>
  <Override PartName="/ppt/slideLayouts/_rels/slideLayout74.xml.rels" ContentType="application/vnd.openxmlformats-package.relationships+xml"/>
  <Override PartName="/ppt/slideLayouts/_rels/slideLayout108.xml.rels" ContentType="application/vnd.openxmlformats-package.relationships+xml"/>
  <Override PartName="/ppt/slideLayouts/_rels/slideLayout109.xml.rels" ContentType="application/vnd.openxmlformats-package.relationships+xml"/>
  <Override PartName="/ppt/slideLayouts/_rels/slideLayout75.xml.rels" ContentType="application/vnd.openxmlformats-package.relationships+xml"/>
  <Override PartName="/ppt/slideLayouts/_rels/slideLayout73.xml.rels" ContentType="application/vnd.openxmlformats-package.relationships+xml"/>
  <Override PartName="/ppt/slideLayouts/_rels/slideLayout107.xml.rels" ContentType="application/vnd.openxmlformats-package.relationships+xml"/>
  <Override PartName="/ppt/slideLayouts/_rels/slideLayout43.xml.rels" ContentType="application/vnd.openxmlformats-package.relationships+xml"/>
  <Override PartName="/ppt/slideLayouts/_rels/slideLayout156.xml.rels" ContentType="application/vnd.openxmlformats-package.relationships+xml"/>
  <Override PartName="/ppt/slideLayouts/_rels/slideLayout44.xml.rels" ContentType="application/vnd.openxmlformats-package.relationships+xml"/>
  <Override PartName="/ppt/slideLayouts/_rels/slideLayout157.xml.rels" ContentType="application/vnd.openxmlformats-package.relationships+xml"/>
  <Override PartName="/ppt/slideLayouts/_rels/slideLayout158.xml.rels" ContentType="application/vnd.openxmlformats-package.relationships+xml"/>
  <Override PartName="/ppt/slideLayouts/_rels/slideLayout160.xml.rels" ContentType="application/vnd.openxmlformats-package.relationships+xml"/>
  <Override PartName="/ppt/slideLayouts/_rels/slideLayout122.xml.rels" ContentType="application/vnd.openxmlformats-package.relationships+xml"/>
  <Override PartName="/ppt/slideLayouts/_rels/slideLayout67.xml.rels" ContentType="application/vnd.openxmlformats-package.relationships+xml"/>
  <Override PartName="/ppt/slideLayouts/_rels/slideLayout159.xml.rels" ContentType="application/vnd.openxmlformats-package.relationships+xml"/>
  <Override PartName="/ppt/slideLayouts/_rels/slideLayout161.xml.rels" ContentType="application/vnd.openxmlformats-package.relationships+xml"/>
  <Override PartName="/ppt/slideLayouts/_rels/slideLayout34.xml.rels" ContentType="application/vnd.openxmlformats-package.relationships+xml"/>
  <Override PartName="/ppt/slideLayouts/_rels/slideLayout147.xml.rels" ContentType="application/vnd.openxmlformats-package.relationships+xml"/>
  <Override PartName="/ppt/slideLayouts/_rels/slideLayout33.xml.rels" ContentType="application/vnd.openxmlformats-package.relationships+xml"/>
  <Override PartName="/ppt/slideLayouts/_rels/slideLayout146.xml.rels" ContentType="application/vnd.openxmlformats-package.relationships+xml"/>
  <Override PartName="/ppt/slideLayouts/_rels/slideLayout32.xml.rels" ContentType="application/vnd.openxmlformats-package.relationships+xml"/>
  <Override PartName="/ppt/slideLayouts/_rels/slideLayout145.xml.rels" ContentType="application/vnd.openxmlformats-package.relationships+xml"/>
  <Override PartName="/ppt/slideLayouts/_rels/slideLayout31.xml.rels" ContentType="application/vnd.openxmlformats-package.relationships+xml"/>
  <Override PartName="/ppt/slideLayouts/_rels/slideLayout30.xml.rels" ContentType="application/vnd.openxmlformats-package.relationships+xml"/>
  <Override PartName="/ppt/slideLayouts/_rels/slideLayout139.xml.rels" ContentType="application/vnd.openxmlformats-package.relationships+xml"/>
  <Override PartName="/ppt/slideLayouts/_rels/slideLayout138.xml.rels" ContentType="application/vnd.openxmlformats-package.relationships+xml"/>
  <Override PartName="/ppt/slideLayouts/_rels/slideLayout137.xml.rels" ContentType="application/vnd.openxmlformats-package.relationships+xml"/>
  <Override PartName="/ppt/slideLayouts/_rels/slideLayout136.xml.rels" ContentType="application/vnd.openxmlformats-package.relationships+xml"/>
  <Override PartName="/ppt/slideLayouts/_rels/slideLayout135.xml.rels" ContentType="application/vnd.openxmlformats-package.relationships+xml"/>
  <Override PartName="/ppt/slideLayouts/_rels/slideLayout121.xml.rels" ContentType="application/vnd.openxmlformats-package.relationships+xml"/>
  <Override PartName="/ppt/slideLayouts/_rels/slideLayout66.xml.rels" ContentType="application/vnd.openxmlformats-package.relationships+xml"/>
  <Override PartName="/ppt/slideLayouts/_rels/slideLayout49.xml.rels" ContentType="application/vnd.openxmlformats-package.relationships+xml"/>
  <Override PartName="/ppt/slideLayouts/_rels/slideLayout104.xml.rels" ContentType="application/vnd.openxmlformats-package.relationships+xml"/>
  <Override PartName="/ppt/slideLayouts/_rels/slideLayout50.xml.rels" ContentType="application/vnd.openxmlformats-package.relationships+xml"/>
  <Override PartName="/ppt/slideLayouts/_rels/slideLayout120.xml.rels" ContentType="application/vnd.openxmlformats-package.relationships+xml"/>
  <Override PartName="/ppt/slideLayouts/_rels/slideLayout65.xml.rels" ContentType="application/vnd.openxmlformats-package.relationships+xml"/>
  <Override PartName="/ppt/slideLayouts/_rels/slideLayout127.xml.rels" ContentType="application/vnd.openxmlformats-package.relationships+xml"/>
  <Override PartName="/ppt/slideLayouts/_rels/slideLayout48.xml.rels" ContentType="application/vnd.openxmlformats-package.relationships+xml"/>
  <Override PartName="/ppt/slideLayouts/_rels/slideLayout103.xml.rels" ContentType="application/vnd.openxmlformats-package.relationships+xml"/>
  <Override PartName="/ppt/slideLayouts/_rels/slideLayout11.xml.rels" ContentType="application/vnd.openxmlformats-package.relationships+xml"/>
  <Override PartName="/ppt/slideLayouts/_rels/slideLayout21.xml.rels" ContentType="application/vnd.openxmlformats-package.relationships+xml"/>
  <Override PartName="/ppt/slideLayouts/_rels/slideLayout1.xml.rels" ContentType="application/vnd.openxmlformats-package.relationships+xml"/>
  <Override PartName="/ppt/slideLayouts/_rels/slideLayout126.xml.rels" ContentType="application/vnd.openxmlformats-package.relationships+xml"/>
  <Override PartName="/ppt/slideLayouts/_rels/slideLayout10.xml.rels" ContentType="application/vnd.openxmlformats-package.relationships+xml"/>
  <Override PartName="/ppt/slideLayouts/_rels/slideLayout20.xml.rels" ContentType="application/vnd.openxmlformats-package.relationships+xml"/>
  <Override PartName="/ppt/slideLayouts/_rels/slideLayout4.xml.rels" ContentType="application/vnd.openxmlformats-package.relationships+xml"/>
  <Override PartName="/ppt/slideLayouts/_rels/slideLayout92.xml.rels" ContentType="application/vnd.openxmlformats-package.relationships+xml"/>
  <Override PartName="/ppt/slideLayouts/_rels/slideLayout24.xml.rels" ContentType="application/vnd.openxmlformats-package.relationships+xml"/>
  <Override PartName="/ppt/slideLayouts/_rels/slideLayout125.xml.rels" ContentType="application/vnd.openxmlformats-package.relationships+xml"/>
  <Override PartName="/ppt/slideLayouts/_rels/slideLayout94.xml.rels" ContentType="application/vnd.openxmlformats-package.relationships+xml"/>
  <Override PartName="/ppt/slideLayouts/_rels/slideLayout26.xml.rels" ContentType="application/vnd.openxmlformats-package.relationships+xml"/>
  <Override PartName="/ppt/slideLayouts/_rels/slideLayout131.xml.rels" ContentType="application/vnd.openxmlformats-package.relationships+xml"/>
  <Override PartName="/ppt/slideLayouts/_rels/slideLayout6.xml.rels" ContentType="application/vnd.openxmlformats-package.relationships+xml"/>
  <Override PartName="/ppt/slideLayouts/_rels/slideLayout91.xml.rels" ContentType="application/vnd.openxmlformats-package.relationships+xml"/>
  <Override PartName="/ppt/slideLayouts/_rels/slideLayout23.xml.rels" ContentType="application/vnd.openxmlformats-package.relationships+xml"/>
  <Override PartName="/ppt/slideLayouts/_rels/slideLayout3.xml.rels" ContentType="application/vnd.openxmlformats-package.relationships+xml"/>
  <Override PartName="/ppt/slideLayouts/_rels/slideLayout124.xml.rels" ContentType="application/vnd.openxmlformats-package.relationships+xml"/>
  <Override PartName="/ppt/slideLayouts/_rels/slideLayout69.xml.rels" ContentType="application/vnd.openxmlformats-package.relationships+xml"/>
  <Override PartName="/ppt/slideLayouts/_rels/slideLayout93.xml.rels" ContentType="application/vnd.openxmlformats-package.relationships+xml"/>
  <Override PartName="/ppt/slideLayouts/_rels/slideLayout25.xml.rels" ContentType="application/vnd.openxmlformats-package.relationships+xml"/>
  <Override PartName="/ppt/slideLayouts/slideLayout102.xml" ContentType="application/vnd.openxmlformats-officedocument.presentationml.slideLayout+xml"/>
  <Override PartName="/ppt/slideLayouts/slideLayout101.xml" ContentType="application/vnd.openxmlformats-officedocument.presentationml.slideLayout+xml"/>
  <Override PartName="/ppt/slideLayouts/slideLayout100.xml" ContentType="application/vnd.openxmlformats-officedocument.presentationml.slideLayout+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29.xml" ContentType="application/vnd.openxmlformats-officedocument.presentationml.slideLayout+xml"/>
  <Override PartName="/ppt/slideLayouts/slideLayout96.xml" ContentType="application/vnd.openxmlformats-officedocument.presentationml.slideLayout+xml"/>
  <Override PartName="/ppt/slideLayouts/slideLayout28.xml" ContentType="application/vnd.openxmlformats-officedocument.presentationml.slideLayout+xml"/>
  <Override PartName="/ppt/slideLayouts/slideLayout95.xml" ContentType="application/vnd.openxmlformats-officedocument.presentationml.slideLayout+xml"/>
  <Override PartName="/ppt/slideLayouts/slideLayout27.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19.xml" ContentType="application/vnd.openxmlformats-officedocument.presentationml.slideLayout+xml"/>
  <Override PartName="/ppt/slideLayouts/slideLayout119.xml" ContentType="application/vnd.openxmlformats-officedocument.presentationml.slideLayout+xml"/>
  <Override PartName="/ppt/slideLayouts/slideLayout86.xml" ContentType="application/vnd.openxmlformats-officedocument.presentationml.slideLayout+xml"/>
  <Override PartName="/ppt/slideLayouts/slideLayout18.xml" ContentType="application/vnd.openxmlformats-officedocument.presentationml.slideLayout+xml"/>
  <Override PartName="/ppt/slideLayouts/slideLayout118.xml" ContentType="application/vnd.openxmlformats-officedocument.presentationml.slideLayout+xml"/>
  <Override PartName="/ppt/slideLayouts/slideLayout85.xml" ContentType="application/vnd.openxmlformats-officedocument.presentationml.slideLayout+xml"/>
  <Override PartName="/ppt/slideLayouts/slideLayout17.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109.xml" ContentType="application/vnd.openxmlformats-officedocument.presentationml.slideLayout+xml"/>
  <Override PartName="/ppt/slideLayouts/slideLayout76.xml" ContentType="application/vnd.openxmlformats-officedocument.presentationml.slideLayout+xml"/>
  <Override PartName="/ppt/slideLayouts/slideLayout108.xml" ContentType="application/vnd.openxmlformats-officedocument.presentationml.slideLayout+xml"/>
  <Override PartName="/ppt/slideLayouts/slideLayout75.xml" ContentType="application/vnd.openxmlformats-officedocument.presentationml.slideLayout+xml"/>
  <Override PartName="/ppt/slideLayouts/slideLayout107.xml" ContentType="application/vnd.openxmlformats-officedocument.presentationml.slideLayout+xml"/>
  <Override PartName="/ppt/slideLayouts/slideLayout74.xml" ContentType="application/vnd.openxmlformats-officedocument.presentationml.slideLayout+xml"/>
  <Override PartName="/ppt/slideLayouts/slideLayout106.xml" ContentType="application/vnd.openxmlformats-officedocument.presentationml.slideLayout+xml"/>
  <Override PartName="/ppt/slideLayouts/slideLayout73.xml" ContentType="application/vnd.openxmlformats-officedocument.presentationml.slideLayout+xml"/>
  <Override PartName="/ppt/slideLayouts/slideLayout105.xml" ContentType="application/vnd.openxmlformats-officedocument.presentationml.slideLayout+xml"/>
  <Override PartName="/ppt/slideLayouts/slideLayout72.xml" ContentType="application/vnd.openxmlformats-officedocument.presentationml.slideLayout+xml"/>
  <Override PartName="/ppt/slideLayouts/slideLayout37.xml" ContentType="application/vnd.openxmlformats-officedocument.presentationml.slideLayout+xml"/>
  <Override PartName="/ppt/slideLayouts/slideLayout135.xml" ContentType="application/vnd.openxmlformats-officedocument.presentationml.slideLayout+xml"/>
  <Override PartName="/ppt/slideLayouts/slideLayout38.xml" ContentType="application/vnd.openxmlformats-officedocument.presentationml.slideLayout+xml"/>
  <Override PartName="/ppt/slideLayouts/slideLayout136.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32.xml" ContentType="application/vnd.openxmlformats-officedocument.presentationml.slideLayout+xml"/>
  <Override PartName="/ppt/slideLayouts/slideLayout131.xml" ContentType="application/vnd.openxmlformats-officedocument.presentationml.slideLayout+xml"/>
  <Override PartName="/ppt/slideLayouts/slideLayout33.xml" ContentType="application/vnd.openxmlformats-officedocument.presentationml.slideLayout+xml"/>
  <Override PartName="/ppt/slideLayouts/slideLayout132.xml" ContentType="application/vnd.openxmlformats-officedocument.presentationml.slideLayout+xml"/>
  <Override PartName="/ppt/slideLayouts/slideLayout34.xml" ContentType="application/vnd.openxmlformats-officedocument.presentationml.slideLayout+xml"/>
  <Override PartName="/ppt/slideLayouts/slideLayout150.xml" ContentType="application/vnd.openxmlformats-officedocument.presentationml.slideLayout+xml"/>
  <Override PartName="/ppt/slideLayouts/slideLayout52.xml" ContentType="application/vnd.openxmlformats-officedocument.presentationml.slideLayout+xml"/>
  <Override PartName="/ppt/slideLayouts/slideLayout111.xml" ContentType="application/vnd.openxmlformats-officedocument.presentationml.slideLayout+xml"/>
  <Override PartName="/ppt/slideLayouts/slideLayout45.xml" ContentType="application/vnd.openxmlformats-officedocument.presentationml.slideLayout+xml"/>
  <Override PartName="/ppt/slideLayouts/slideLayout143.xml" ContentType="application/vnd.openxmlformats-officedocument.presentationml.slideLayout+xml"/>
  <Override PartName="/ppt/slideLayouts/slideLayout148.xml" ContentType="application/vnd.openxmlformats-officedocument.presentationml.slideLayout+xml"/>
  <Override PartName="/ppt/slideLayouts/slideLayout151.xml" ContentType="application/vnd.openxmlformats-officedocument.presentationml.slideLayout+xml"/>
  <Override PartName="/ppt/slideLayouts/slideLayout53.xml" ContentType="application/vnd.openxmlformats-officedocument.presentationml.slideLayout+xml"/>
  <Override PartName="/ppt/slideLayouts/slideLayout46.xml" ContentType="application/vnd.openxmlformats-officedocument.presentationml.slideLayout+xml"/>
  <Override PartName="/ppt/slideLayouts/slideLayout144.xml" ContentType="application/vnd.openxmlformats-officedocument.presentationml.slideLayout+xml"/>
  <Override PartName="/ppt/slideLayouts/slideLayout149.xml" ContentType="application/vnd.openxmlformats-officedocument.presentationml.slideLayout+xml"/>
  <Override PartName="/ppt/slideLayouts/slideLayout152.xml" ContentType="application/vnd.openxmlformats-officedocument.presentationml.slideLayout+xml"/>
  <Override PartName="/ppt/slideLayouts/slideLayout54.xml" ContentType="application/vnd.openxmlformats-officedocument.presentationml.slideLayout+xml"/>
  <Override PartName="/ppt/slideLayouts/slideLayout153.xml" ContentType="application/vnd.openxmlformats-officedocument.presentationml.slideLayout+xml"/>
  <Override PartName="/ppt/slideLayouts/slideLayout55.xml" ContentType="application/vnd.openxmlformats-officedocument.presentationml.slideLayout+xml"/>
  <Override PartName="/ppt/slideLayouts/slideLayout51.xml" ContentType="application/vnd.openxmlformats-officedocument.presentationml.slideLayout+xml"/>
  <Override PartName="/ppt/slideLayouts/slideLayout154.xml" ContentType="application/vnd.openxmlformats-officedocument.presentationml.slideLayout+xml"/>
  <Override PartName="/ppt/slideLayouts/slideLayout56.xml" ContentType="application/vnd.openxmlformats-officedocument.presentationml.slideLayout+xml"/>
  <Override PartName="/ppt/slideLayouts/slideLayout9.xml" ContentType="application/vnd.openxmlformats-officedocument.presentationml.slideLayout+xml"/>
  <Override PartName="/ppt/slideLayouts/slideLayout122.xml" ContentType="application/vnd.openxmlformats-officedocument.presentationml.slideLayout+xml"/>
  <Override PartName="/ppt/slideLayouts/slideLayout155.xml" ContentType="application/vnd.openxmlformats-officedocument.presentationml.slideLayout+xml"/>
  <Override PartName="/ppt/slideLayouts/slideLayout57.xml" ContentType="application/vnd.openxmlformats-officedocument.presentationml.slideLayout+xml"/>
  <Override PartName="/ppt/slideLayouts/slideLayout156.xml" ContentType="application/vnd.openxmlformats-officedocument.presentationml.slideLayout+xml"/>
  <Override PartName="/ppt/slideLayouts/slideLayout58.xml" ContentType="application/vnd.openxmlformats-officedocument.presentationml.slideLayout+xml"/>
  <Override PartName="/ppt/slideLayouts/slideLayout157.xml" ContentType="application/vnd.openxmlformats-officedocument.presentationml.slideLayout+xml"/>
  <Override PartName="/ppt/slideLayouts/slideLayout59.xml" ContentType="application/vnd.openxmlformats-officedocument.presentationml.slideLayout+xml"/>
  <Override PartName="/ppt/slideLayouts/slideLayout158.xml" ContentType="application/vnd.openxmlformats-officedocument.presentationml.slideLayout+xml"/>
  <Override PartName="/ppt/slideLayouts/slideLayout160.xml" ContentType="application/vnd.openxmlformats-officedocument.presentationml.slideLayout+xml"/>
  <Override PartName="/ppt/slideLayouts/slideLayout159.xml" ContentType="application/vnd.openxmlformats-officedocument.presentationml.slideLayout+xml"/>
  <Override PartName="/ppt/slideLayouts/slideLayout161.xml" ContentType="application/vnd.openxmlformats-officedocument.presentationml.slideLayout+xml"/>
  <Override PartName="/ppt/slideLayouts/slideLayout44.xml" ContentType="application/vnd.openxmlformats-officedocument.presentationml.slideLayout+xml"/>
  <Override PartName="/ppt/slideLayouts/slideLayout142.xml" ContentType="application/vnd.openxmlformats-officedocument.presentationml.slideLayout+xml"/>
  <Override PartName="/ppt/slideLayouts/slideLayout147.xml" ContentType="application/vnd.openxmlformats-officedocument.presentationml.slideLayout+xml"/>
  <Override PartName="/ppt/slideLayouts/slideLayout49.xml" ContentType="application/vnd.openxmlformats-officedocument.presentationml.slideLayout+xml"/>
  <Override PartName="/ppt/slideLayouts/slideLayout43.xml" ContentType="application/vnd.openxmlformats-officedocument.presentationml.slideLayout+xml"/>
  <Override PartName="/ppt/slideLayouts/slideLayout141.xml" ContentType="application/vnd.openxmlformats-officedocument.presentationml.slideLayout+xml"/>
  <Override PartName="/ppt/slideLayouts/slideLayout146.xml" ContentType="application/vnd.openxmlformats-officedocument.presentationml.slideLayout+xml"/>
  <Override PartName="/ppt/slideLayouts/slideLayout48.xml" ContentType="application/vnd.openxmlformats-officedocument.presentationml.slideLayout+xml"/>
  <Override PartName="/ppt/slideLayouts/slideLayout42.xml" ContentType="application/vnd.openxmlformats-officedocument.presentationml.slideLayout+xml"/>
  <Override PartName="/ppt/slideLayouts/slideLayout140.xml" ContentType="application/vnd.openxmlformats-officedocument.presentationml.slideLayout+xml"/>
  <Override PartName="/ppt/slideLayouts/slideLayout145.xml" ContentType="application/vnd.openxmlformats-officedocument.presentationml.slideLayout+xml"/>
  <Override PartName="/ppt/slideLayouts/slideLayout47.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6.xml" ContentType="application/vnd.openxmlformats-officedocument.presentationml.slideLayout+xml"/>
  <Override PartName="/ppt/slideLayouts/slideLayout134.xml" ContentType="application/vnd.openxmlformats-officedocument.presentationml.slideLayout+xml"/>
  <Override PartName="/ppt/slideLayouts/slideLayout139.xml" ContentType="application/vnd.openxmlformats-officedocument.presentationml.slideLayout+xml"/>
  <Override PartName="/ppt/slideLayouts/slideLayout35.xml" ContentType="application/vnd.openxmlformats-officedocument.presentationml.slideLayout+xml"/>
  <Override PartName="/ppt/slideLayouts/slideLayout133.xml" ContentType="application/vnd.openxmlformats-officedocument.presentationml.slideLayout+xml"/>
  <Override PartName="/ppt/slideLayouts/slideLayout138.xml" ContentType="application/vnd.openxmlformats-officedocument.presentationml.slideLayout+xml"/>
  <Override PartName="/ppt/slideLayouts/slideLayout137.xml" ContentType="application/vnd.openxmlformats-officedocument.presentationml.slideLayout+xml"/>
  <Override PartName="/ppt/slideLayouts/slideLayout39.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21.xml" ContentType="application/vnd.openxmlformats-officedocument.presentationml.slideLayout+xml"/>
  <Override PartName="/ppt/slideLayouts/slideLayout110.xml" ContentType="application/vnd.openxmlformats-officedocument.presentationml.slideLayout+xml"/>
  <Override PartName="/ppt/slideLayouts/slideLayout50.xml" ContentType="application/vnd.openxmlformats-officedocument.presentationml.slideLayout+xml"/>
  <Override PartName="/ppt/slideLayouts/slideLayout120.xml" ContentType="application/vnd.openxmlformats-officedocument.presentationml.slideLayout+xml"/>
  <Override PartName="/ppt/slideLayouts/slideLayout127.xml" ContentType="application/vnd.openxmlformats-officedocument.presentationml.slideLayout+xml"/>
  <Override PartName="/ppt/slideLayouts/slideLayout11.xml" ContentType="application/vnd.openxmlformats-officedocument.presentationml.slideLayout+xml"/>
  <Override PartName="/ppt/slideLayouts/slideLayout21.xml" ContentType="application/vnd.openxmlformats-officedocument.presentationml.slideLayout+xml"/>
  <Override PartName="/ppt/slideLayouts/slideLayout126.xml" ContentType="application/vnd.openxmlformats-officedocument.presentationml.slideLayout+xml"/>
  <Override PartName="/ppt/slideLayouts/slideLayout10.xml" ContentType="application/vnd.openxmlformats-officedocument.presentationml.slideLayout+xml"/>
  <Override PartName="/ppt/slideLayouts/slideLayout20.xml" ContentType="application/vnd.openxmlformats-officedocument.presentationml.slideLayout+xml"/>
  <Override PartName="/ppt/slideLayouts/slideLayout24.xml" ContentType="application/vnd.openxmlformats-officedocument.presentationml.slideLayout+xml"/>
  <Override PartName="/ppt/slideLayouts/slideLayout92.xml" ContentType="application/vnd.openxmlformats-officedocument.presentationml.slideLayout+xml"/>
  <Override PartName="/ppt/slideLayouts/slideLayout125.xml" ContentType="application/vnd.openxmlformats-officedocument.presentationml.slideLayout+xml"/>
  <Override PartName="/ppt/slideLayouts/slideLayout94.xml" ContentType="application/vnd.openxmlformats-officedocument.presentationml.slideLayout+xml"/>
  <Override PartName="/ppt/slideLayouts/slideLayout26.xml" ContentType="application/vnd.openxmlformats-officedocument.presentationml.slideLayout+xml"/>
  <Override PartName="/ppt/slideLayouts/slideLayout23.xml" ContentType="application/vnd.openxmlformats-officedocument.presentationml.slideLayout+xml"/>
  <Override PartName="/ppt/slideLayouts/slideLayout91.xml" ContentType="application/vnd.openxmlformats-officedocument.presentationml.slideLayout+xml"/>
  <Override PartName="/ppt/slideLayouts/slideLayout124.xml" ContentType="application/vnd.openxmlformats-officedocument.presentationml.slideLayout+xml"/>
  <Override PartName="/ppt/slideLayouts/slideLayout93.xml" ContentType="application/vnd.openxmlformats-officedocument.presentationml.slideLayout+xml"/>
  <Override PartName="/ppt/slideLayouts/slideLayout25.xml" ContentType="application/vnd.openxmlformats-officedocument.presentationml.slideLayout+xml"/>
  <Override PartName="/ppt/slideLayouts/slideLayout22.xml" ContentType="application/vnd.openxmlformats-officedocument.presentationml.slideLayout+xml"/>
  <Override PartName="/ppt/slideLayouts/slideLayout90.xml" ContentType="application/vnd.openxmlformats-officedocument.presentationml.slideLayout+xml"/>
  <Override PartName="/ppt/slideLayouts/slideLayout123.xml" ContentType="application/vnd.openxmlformats-officedocument.presentationml.slideLayout+xml"/>
  <Override PartName="/ppt/slideLayouts/slideLayout112.xml" ContentType="application/vnd.openxmlformats-officedocument.presentationml.slideLayout+xml"/>
  <Override PartName="/ppt/slideLayouts/slideLayout12.xml" ContentType="application/vnd.openxmlformats-officedocument.presentationml.slideLayout+xml"/>
  <Override PartName="/ppt/slideLayouts/slideLayout80.xml" ContentType="application/vnd.openxmlformats-officedocument.presentationml.slideLayout+xml"/>
  <Override PartName="/ppt/slideLayouts/slideLayout113.xml" ContentType="application/vnd.openxmlformats-officedocument.presentationml.slideLayout+xml"/>
  <Override PartName="/ppt/slideLayouts/slideLayout13.xml" ContentType="application/vnd.openxmlformats-officedocument.presentationml.slideLayout+xml"/>
  <Override PartName="/ppt/slideLayouts/slideLayout81.xml" ContentType="application/vnd.openxmlformats-officedocument.presentationml.slideLayout+xml"/>
  <Override PartName="/ppt/slideLayouts/slideLayout114.xml" ContentType="application/vnd.openxmlformats-officedocument.presentationml.slideLayout+xml"/>
  <Override PartName="/ppt/slideLayouts/slideLayout14.xml" ContentType="application/vnd.openxmlformats-officedocument.presentationml.slideLayout+xml"/>
  <Override PartName="/ppt/slideLayouts/slideLayout82.xml" ContentType="application/vnd.openxmlformats-officedocument.presentationml.slideLayout+xml"/>
  <Override PartName="/ppt/slideLayouts/slideLayout115.xml" ContentType="application/vnd.openxmlformats-officedocument.presentationml.slideLayout+xml"/>
  <Override PartName="/ppt/slideLayouts/slideLayout15.xml" ContentType="application/vnd.openxmlformats-officedocument.presentationml.slideLayout+xml"/>
  <Override PartName="/ppt/slideLayouts/slideLayout83.xml" ContentType="application/vnd.openxmlformats-officedocument.presentationml.slideLayout+xml"/>
  <Override PartName="/ppt/slideLayouts/slideLayout116.xml" ContentType="application/vnd.openxmlformats-officedocument.presentationml.slideLayout+xml"/>
  <Override PartName="/ppt/slideLayouts/slideLayout16.xml" ContentType="application/vnd.openxmlformats-officedocument.presentationml.slideLayout+xml"/>
  <Override PartName="/ppt/slideLayouts/slideLayout84.xml" ContentType="application/vnd.openxmlformats-officedocument.presentationml.slideLayout+xml"/>
  <Override PartName="/ppt/slideLayouts/slideLayout117.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1.xml" ContentType="application/vnd.openxmlformats-officedocument.presentationml.slideLayout+xml"/>
  <Override PartName="/ppt/slideLayouts/slideLayout6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64.xml" ContentType="application/vnd.openxmlformats-officedocument.presentationml.slideLayout+xml"/>
  <Override PartName="/ppt/slideLayouts/slideLayout4.xml" ContentType="application/vnd.openxmlformats-officedocument.presentationml.slideLayout+xml"/>
  <Override PartName="/ppt/slideLayouts/slideLayout65.xml" ContentType="application/vnd.openxmlformats-officedocument.presentationml.slideLayout+xml"/>
  <Override PartName="/ppt/slideLayouts/slideLayout5.xml" ContentType="application/vnd.openxmlformats-officedocument.presentationml.slideLayout+xml"/>
  <Override PartName="/ppt/slideLayouts/slideLayout66.xml" ContentType="application/vnd.openxmlformats-officedocument.presentationml.slideLayout+xml"/>
  <Override PartName="/ppt/slideLayouts/slideLayout6.xml" ContentType="application/vnd.openxmlformats-officedocument.presentationml.slideLayout+xml"/>
  <Override PartName="/ppt/slideLayouts/slideLayout67.xml" ContentType="application/vnd.openxmlformats-officedocument.presentationml.slideLayout+xml"/>
  <Override PartName="/ppt/slideLayouts/slideLayout7.xml" ContentType="application/vnd.openxmlformats-officedocument.presentationml.slideLayout+xml"/>
  <Override PartName="/ppt/slideLayouts/slideLayout68.xml" ContentType="application/vnd.openxmlformats-officedocument.presentationml.slideLayout+xml"/>
  <Override PartName="/ppt/slideLayouts/slideLayout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103.xml" ContentType="application/vnd.openxmlformats-officedocument.presentationml.slideLayout+xml"/>
  <Override PartName="/ppt/slideLayouts/slideLayout71.xml" ContentType="application/vnd.openxmlformats-officedocument.presentationml.slideLayout+xml"/>
  <Override PartName="/ppt/slideLayouts/slideLayout104.xml" ContentType="application/vnd.openxmlformats-officedocument.presentationml.slideLayout+xml"/>
  <Override PartName="/ppt/_rels/presentation.xml.rels" ContentType="application/vnd.openxmlformats-package.relationships+xml"/>
  <Override PartName="/ppt/media/image29.png" ContentType="image/png"/>
  <Override PartName="/ppt/media/image28.png" ContentType="image/png"/>
  <Override PartName="/ppt/media/image26.png" ContentType="image/png"/>
  <Override PartName="/ppt/media/image25.png" ContentType="image/png"/>
  <Override PartName="/ppt/media/image24.png" ContentType="image/png"/>
  <Override PartName="/ppt/media/image23.png" ContentType="image/png"/>
  <Override PartName="/ppt/media/image22.png" ContentType="image/png"/>
  <Override PartName="/ppt/media/image21.png" ContentType="image/png"/>
  <Override PartName="/ppt/media/image19.png" ContentType="image/png"/>
  <Override PartName="/ppt/media/image15.wmf" ContentType="image/x-wmf"/>
  <Override PartName="/ppt/media/image54.png" ContentType="image/png"/>
  <Override PartName="/ppt/media/image14.png" ContentType="image/png"/>
  <Override PartName="/ppt/media/image1.png" ContentType="image/png"/>
  <Override PartName="/ppt/media/image33.png" ContentType="image/png"/>
  <Override PartName="/ppt/media/image5.jpeg" ContentType="image/jpeg"/>
  <Override PartName="/ppt/media/image50.png" ContentType="image/png"/>
  <Override PartName="/ppt/media/image3.jpeg" ContentType="image/jpeg"/>
  <Override PartName="/ppt/media/image30.png" ContentType="image/png"/>
  <Override PartName="/ppt/media/image6.png" ContentType="image/png"/>
  <Override PartName="/ppt/media/image38.png" ContentType="image/png"/>
  <Override PartName="/ppt/media/image27.svg" ContentType="image/svg"/>
  <Override PartName="/ppt/media/image8.png" ContentType="image/png"/>
  <Override PartName="/ppt/media/image16.png" ContentType="image/png"/>
  <Override PartName="/ppt/media/image7.png" ContentType="image/png"/>
  <Override PartName="/ppt/media/image39.png" ContentType="image/png"/>
  <Override PartName="/ppt/media/image37.png" ContentType="image/png"/>
  <Override PartName="/ppt/media/image43.png" ContentType="image/png"/>
  <Override PartName="/ppt/media/image32.png" ContentType="image/png"/>
  <Override PartName="/ppt/media/image44.png" ContentType="image/png"/>
  <Override PartName="/ppt/media/image45.png" ContentType="image/png"/>
  <Override PartName="/ppt/media/image46.png" ContentType="image/png"/>
  <Override PartName="/ppt/media/image35.png" ContentType="image/png"/>
  <Override PartName="/ppt/media/image47.png" ContentType="image/png"/>
  <Override PartName="/ppt/media/image51.png" ContentType="image/png"/>
  <Override PartName="/ppt/media/image12.png" ContentType="image/png"/>
  <Override PartName="/ppt/media/image49.png" ContentType="image/png"/>
  <Override PartName="/ppt/media/image40.png" ContentType="image/png"/>
  <Override PartName="/ppt/media/image52.png" ContentType="image/png"/>
  <Override PartName="/ppt/media/image41.png" ContentType="image/png"/>
  <Override PartName="/ppt/media/image53.png" ContentType="image/png"/>
  <Override PartName="/ppt/media/image31.png" ContentType="image/png"/>
  <Override PartName="/ppt/media/image13.png" ContentType="image/png"/>
  <Override PartName="/ppt/media/image11.png" ContentType="image/png"/>
  <Override PartName="/ppt/media/image48.png" ContentType="image/png"/>
  <Override PartName="/ppt/media/image4.png" ContentType="image/png"/>
  <Override PartName="/ppt/media/image36.png" ContentType="image/png"/>
  <Override PartName="/ppt/media/image9.png" ContentType="image/png"/>
  <Override PartName="/ppt/media/image18.png" ContentType="image/png"/>
  <Override PartName="/ppt/media/image20.png" ContentType="image/png"/>
  <Override PartName="/ppt/media/image10.jpeg" ContentType="image/jpeg"/>
  <Override PartName="/ppt/media/image42.png" ContentType="image/png"/>
  <Override PartName="/ppt/media/image17.png" ContentType="image/png"/>
  <Override PartName="/ppt/media/image2.png" ContentType="image/png"/>
  <Override PartName="/ppt/media/image34.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21.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26.xml.rels" ContentType="application/vnd.openxmlformats-package.relationships+xml"/>
  <Override PartName="/ppt/slides/_rels/slide13.xml.rels" ContentType="application/vnd.openxmlformats-package.relationships+xml"/>
  <Override PartName="/ppt/slides/_rels/slide25.xml.rels" ContentType="application/vnd.openxmlformats-package.relationships+xml"/>
  <Override PartName="/ppt/slides/_rels/slide12.xml.rels" ContentType="application/vnd.openxmlformats-package.relationships+xml"/>
  <Override PartName="/ppt/slides/_rels/slide24.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23.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25.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24.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notesSlides/_rels/notesSlide26.xml.rels" ContentType="application/vnd.openxmlformats-package.relationships+xml"/>
  <Override PartName="/ppt/notesSlides/_rels/notesSlide22.xml.rels" ContentType="application/vnd.openxmlformats-package.relationships+xml"/>
  <Override PartName="/ppt/notesSlides/_rels/notesSlide21.xml.rels" ContentType="application/vnd.openxmlformats-package.relationships+xml"/>
  <Override PartName="/ppt/notesSlides/_rels/notesSlide20.xml.rels" ContentType="application/vnd.openxmlformats-package.relationships+xml"/>
  <Override PartName="/ppt/notesSlides/_rels/notesSlide19.xml.rels" ContentType="application/vnd.openxmlformats-package.relationships+xml"/>
  <Override PartName="/ppt/notesSlides/_rels/notesSlide18.xml.rels" ContentType="application/vnd.openxmlformats-package.relationships+xml"/>
  <Override PartName="/ppt/notesSlides/_rels/notesSlide17.xml.rels" ContentType="application/vnd.openxmlformats-package.relationships+xml"/>
  <Override PartName="/ppt/notesSlides/_rels/notesSlide16.xml.rels" ContentType="application/vnd.openxmlformats-package.relationship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6.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 id="2147483680" r:id="rId18"/>
    <p:sldMasterId id="2147483682" r:id="rId19"/>
    <p:sldMasterId id="2147483684" r:id="rId20"/>
    <p:sldMasterId id="2147483686" r:id="rId21"/>
    <p:sldMasterId id="2147483688" r:id="rId22"/>
    <p:sldMasterId id="2147483690" r:id="rId23"/>
    <p:sldMasterId id="2147483692" r:id="rId24"/>
    <p:sldMasterId id="2147483694" r:id="rId25"/>
    <p:sldMasterId id="2147483696" r:id="rId26"/>
    <p:sldMasterId id="2147483698" r:id="rId27"/>
    <p:sldMasterId id="2147483700" r:id="rId28"/>
    <p:sldMasterId id="2147483702" r:id="rId29"/>
    <p:sldMasterId id="2147483704" r:id="rId30"/>
    <p:sldMasterId id="2147483706" r:id="rId31"/>
    <p:sldMasterId id="2147483708" r:id="rId32"/>
    <p:sldMasterId id="2147483710" r:id="rId33"/>
    <p:sldMasterId id="2147483712" r:id="rId34"/>
    <p:sldMasterId id="2147483714" r:id="rId35"/>
    <p:sldMasterId id="2147483716" r:id="rId36"/>
    <p:sldMasterId id="2147483718" r:id="rId37"/>
    <p:sldMasterId id="2147483720" r:id="rId38"/>
    <p:sldMasterId id="2147483722" r:id="rId39"/>
    <p:sldMasterId id="2147483724" r:id="rId40"/>
    <p:sldMasterId id="2147483726" r:id="rId41"/>
    <p:sldMasterId id="2147483728" r:id="rId42"/>
    <p:sldMasterId id="2147483730" r:id="rId43"/>
    <p:sldMasterId id="2147483732" r:id="rId44"/>
    <p:sldMasterId id="2147483734" r:id="rId45"/>
    <p:sldMasterId id="2147483736" r:id="rId46"/>
    <p:sldMasterId id="2147483738" r:id="rId47"/>
    <p:sldMasterId id="2147483740" r:id="rId48"/>
    <p:sldMasterId id="2147483742" r:id="rId49"/>
    <p:sldMasterId id="2147483744" r:id="rId50"/>
    <p:sldMasterId id="2147483746" r:id="rId51"/>
    <p:sldMasterId id="2147483748" r:id="rId52"/>
    <p:sldMasterId id="2147483750" r:id="rId53"/>
    <p:sldMasterId id="2147483752" r:id="rId54"/>
    <p:sldMasterId id="2147483754" r:id="rId55"/>
    <p:sldMasterId id="2147483756" r:id="rId56"/>
    <p:sldMasterId id="2147483758" r:id="rId57"/>
    <p:sldMasterId id="2147483760" r:id="rId58"/>
    <p:sldMasterId id="2147483762" r:id="rId59"/>
    <p:sldMasterId id="2147483764" r:id="rId60"/>
    <p:sldMasterId id="2147483766" r:id="rId61"/>
    <p:sldMasterId id="2147483768" r:id="rId62"/>
    <p:sldMasterId id="2147483770" r:id="rId63"/>
    <p:sldMasterId id="2147483772" r:id="rId64"/>
    <p:sldMasterId id="2147483774" r:id="rId65"/>
    <p:sldMasterId id="2147483776" r:id="rId66"/>
    <p:sldMasterId id="2147483778" r:id="rId67"/>
    <p:sldMasterId id="2147483780" r:id="rId68"/>
    <p:sldMasterId id="2147483782" r:id="rId69"/>
    <p:sldMasterId id="2147483784" r:id="rId70"/>
    <p:sldMasterId id="2147483786" r:id="rId71"/>
    <p:sldMasterId id="2147483788" r:id="rId72"/>
    <p:sldMasterId id="2147483790" r:id="rId73"/>
    <p:sldMasterId id="2147483792" r:id="rId74"/>
    <p:sldMasterId id="2147483794" r:id="rId75"/>
    <p:sldMasterId id="2147483796" r:id="rId76"/>
    <p:sldMasterId id="2147483798" r:id="rId77"/>
    <p:sldMasterId id="2147483800" r:id="rId78"/>
    <p:sldMasterId id="2147483802" r:id="rId79"/>
    <p:sldMasterId id="2147483804" r:id="rId80"/>
    <p:sldMasterId id="2147483806" r:id="rId81"/>
    <p:sldMasterId id="2147483808" r:id="rId82"/>
    <p:sldMasterId id="2147483810" r:id="rId83"/>
    <p:sldMasterId id="2147483812" r:id="rId84"/>
    <p:sldMasterId id="2147483814" r:id="rId85"/>
    <p:sldMasterId id="2147483816" r:id="rId86"/>
    <p:sldMasterId id="2147483818" r:id="rId87"/>
    <p:sldMasterId id="2147483820" r:id="rId88"/>
    <p:sldMasterId id="2147483822" r:id="rId89"/>
    <p:sldMasterId id="2147483824" r:id="rId90"/>
    <p:sldMasterId id="2147483826" r:id="rId91"/>
    <p:sldMasterId id="2147483828" r:id="rId92"/>
    <p:sldMasterId id="2147483830" r:id="rId93"/>
    <p:sldMasterId id="2147483832" r:id="rId94"/>
    <p:sldMasterId id="2147483834" r:id="rId95"/>
    <p:sldMasterId id="2147483836" r:id="rId96"/>
    <p:sldMasterId id="2147483838" r:id="rId97"/>
    <p:sldMasterId id="2147483840" r:id="rId98"/>
    <p:sldMasterId id="2147483842" r:id="rId99"/>
    <p:sldMasterId id="2147483844" r:id="rId100"/>
    <p:sldMasterId id="2147483846" r:id="rId101"/>
    <p:sldMasterId id="2147483848" r:id="rId102"/>
    <p:sldMasterId id="2147483850" r:id="rId103"/>
    <p:sldMasterId id="2147483852" r:id="rId104"/>
    <p:sldMasterId id="2147483854" r:id="rId105"/>
    <p:sldMasterId id="2147483856" r:id="rId106"/>
    <p:sldMasterId id="2147483858" r:id="rId107"/>
    <p:sldMasterId id="2147483860" r:id="rId108"/>
    <p:sldMasterId id="2147483862" r:id="rId109"/>
    <p:sldMasterId id="2147483864" r:id="rId110"/>
    <p:sldMasterId id="2147483866" r:id="rId111"/>
    <p:sldMasterId id="2147483868" r:id="rId112"/>
    <p:sldMasterId id="2147483870" r:id="rId113"/>
    <p:sldMasterId id="2147483872" r:id="rId114"/>
    <p:sldMasterId id="2147483874" r:id="rId115"/>
    <p:sldMasterId id="2147483876" r:id="rId116"/>
    <p:sldMasterId id="2147483878" r:id="rId117"/>
    <p:sldMasterId id="2147483880" r:id="rId118"/>
    <p:sldMasterId id="2147483882" r:id="rId119"/>
    <p:sldMasterId id="2147483884" r:id="rId120"/>
    <p:sldMasterId id="2147483886" r:id="rId121"/>
    <p:sldMasterId id="2147483888" r:id="rId122"/>
    <p:sldMasterId id="2147483890" r:id="rId123"/>
    <p:sldMasterId id="2147483892" r:id="rId124"/>
    <p:sldMasterId id="2147483894" r:id="rId125"/>
    <p:sldMasterId id="2147483896" r:id="rId126"/>
    <p:sldMasterId id="2147483898" r:id="rId127"/>
    <p:sldMasterId id="2147483900" r:id="rId128"/>
    <p:sldMasterId id="2147483902" r:id="rId129"/>
    <p:sldMasterId id="2147483904" r:id="rId130"/>
    <p:sldMasterId id="2147483906" r:id="rId131"/>
    <p:sldMasterId id="2147483908" r:id="rId132"/>
    <p:sldMasterId id="2147483910" r:id="rId133"/>
    <p:sldMasterId id="2147483912" r:id="rId134"/>
    <p:sldMasterId id="2147483922" r:id="rId135"/>
    <p:sldMasterId id="2147483924" r:id="rId136"/>
    <p:sldMasterId id="2147483926" r:id="rId137"/>
    <p:sldMasterId id="2147483928" r:id="rId138"/>
    <p:sldMasterId id="2147483930" r:id="rId139"/>
    <p:sldMasterId id="2147483932" r:id="rId140"/>
    <p:sldMasterId id="2147483934" r:id="rId141"/>
    <p:sldMasterId id="2147483936" r:id="rId142"/>
    <p:sldMasterId id="2147483938" r:id="rId143"/>
    <p:sldMasterId id="2147483940" r:id="rId144"/>
    <p:sldMasterId id="2147483942" r:id="rId145"/>
    <p:sldMasterId id="2147483944" r:id="rId146"/>
    <p:sldMasterId id="2147483946" r:id="rId147"/>
    <p:sldMasterId id="2147483948" r:id="rId148"/>
    <p:sldMasterId id="2147483950" r:id="rId149"/>
    <p:sldMasterId id="2147483952" r:id="rId150"/>
    <p:sldMasterId id="2147483954" r:id="rId151"/>
    <p:sldMasterId id="2147483956" r:id="rId152"/>
    <p:sldMasterId id="2147483958" r:id="rId153"/>
    <p:sldMasterId id="2147483960" r:id="rId154"/>
  </p:sldMasterIdLst>
  <p:notesMasterIdLst>
    <p:notesMasterId r:id="rId155"/>
  </p:notesMasterIdLst>
  <p:sldIdLst>
    <p:sldId id="256" r:id="rId156"/>
    <p:sldId id="257" r:id="rId157"/>
    <p:sldId id="258" r:id="rId158"/>
    <p:sldId id="259" r:id="rId159"/>
    <p:sldId id="260" r:id="rId160"/>
    <p:sldId id="261" r:id="rId161"/>
    <p:sldId id="262" r:id="rId162"/>
    <p:sldId id="263" r:id="rId163"/>
    <p:sldId id="264" r:id="rId164"/>
    <p:sldId id="265" r:id="rId165"/>
    <p:sldId id="266" r:id="rId166"/>
    <p:sldId id="267" r:id="rId167"/>
    <p:sldId id="268" r:id="rId168"/>
    <p:sldId id="269" r:id="rId169"/>
    <p:sldId id="270" r:id="rId170"/>
    <p:sldId id="271" r:id="rId171"/>
    <p:sldId id="272" r:id="rId172"/>
    <p:sldId id="273" r:id="rId173"/>
    <p:sldId id="274" r:id="rId174"/>
    <p:sldId id="275" r:id="rId175"/>
    <p:sldId id="276" r:id="rId176"/>
    <p:sldId id="277" r:id="rId177"/>
    <p:sldId id="278" r:id="rId178"/>
    <p:sldId id="279" r:id="rId179"/>
    <p:sldId id="280" r:id="rId180"/>
    <p:sldId id="281" r:id="rId181"/>
  </p:sldIdLst>
  <p:sldSz cx="10080625" cy="567055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slideMaster" Target="slideMasters/slideMaster25.xml"/><Relationship Id="rId27" Type="http://schemas.openxmlformats.org/officeDocument/2006/relationships/slideMaster" Target="slideMasters/slideMaster26.xml"/><Relationship Id="rId28" Type="http://schemas.openxmlformats.org/officeDocument/2006/relationships/slideMaster" Target="slideMasters/slideMaster27.xml"/><Relationship Id="rId29" Type="http://schemas.openxmlformats.org/officeDocument/2006/relationships/slideMaster" Target="slideMasters/slideMaster28.xml"/><Relationship Id="rId30" Type="http://schemas.openxmlformats.org/officeDocument/2006/relationships/slideMaster" Target="slideMasters/slideMaster29.xml"/><Relationship Id="rId31" Type="http://schemas.openxmlformats.org/officeDocument/2006/relationships/slideMaster" Target="slideMasters/slideMaster30.xml"/><Relationship Id="rId32" Type="http://schemas.openxmlformats.org/officeDocument/2006/relationships/slideMaster" Target="slideMasters/slideMaster31.xml"/><Relationship Id="rId33" Type="http://schemas.openxmlformats.org/officeDocument/2006/relationships/slideMaster" Target="slideMasters/slideMaster32.xml"/><Relationship Id="rId34" Type="http://schemas.openxmlformats.org/officeDocument/2006/relationships/slideMaster" Target="slideMasters/slideMaster33.xml"/><Relationship Id="rId35" Type="http://schemas.openxmlformats.org/officeDocument/2006/relationships/slideMaster" Target="slideMasters/slideMaster34.xml"/><Relationship Id="rId36" Type="http://schemas.openxmlformats.org/officeDocument/2006/relationships/slideMaster" Target="slideMasters/slideMaster35.xml"/><Relationship Id="rId37" Type="http://schemas.openxmlformats.org/officeDocument/2006/relationships/slideMaster" Target="slideMasters/slideMaster36.xml"/><Relationship Id="rId38" Type="http://schemas.openxmlformats.org/officeDocument/2006/relationships/slideMaster" Target="slideMasters/slideMaster37.xml"/><Relationship Id="rId39" Type="http://schemas.openxmlformats.org/officeDocument/2006/relationships/slideMaster" Target="slideMasters/slideMaster38.xml"/><Relationship Id="rId40" Type="http://schemas.openxmlformats.org/officeDocument/2006/relationships/slideMaster" Target="slideMasters/slideMaster39.xml"/><Relationship Id="rId41" Type="http://schemas.openxmlformats.org/officeDocument/2006/relationships/slideMaster" Target="slideMasters/slideMaster40.xml"/><Relationship Id="rId42" Type="http://schemas.openxmlformats.org/officeDocument/2006/relationships/slideMaster" Target="slideMasters/slideMaster41.xml"/><Relationship Id="rId43" Type="http://schemas.openxmlformats.org/officeDocument/2006/relationships/slideMaster" Target="slideMasters/slideMaster42.xml"/><Relationship Id="rId44" Type="http://schemas.openxmlformats.org/officeDocument/2006/relationships/slideMaster" Target="slideMasters/slideMaster43.xml"/><Relationship Id="rId45" Type="http://schemas.openxmlformats.org/officeDocument/2006/relationships/slideMaster" Target="slideMasters/slideMaster44.xml"/><Relationship Id="rId46" Type="http://schemas.openxmlformats.org/officeDocument/2006/relationships/slideMaster" Target="slideMasters/slideMaster45.xml"/><Relationship Id="rId47" Type="http://schemas.openxmlformats.org/officeDocument/2006/relationships/slideMaster" Target="slideMasters/slideMaster46.xml"/><Relationship Id="rId48" Type="http://schemas.openxmlformats.org/officeDocument/2006/relationships/slideMaster" Target="slideMasters/slideMaster47.xml"/><Relationship Id="rId49" Type="http://schemas.openxmlformats.org/officeDocument/2006/relationships/slideMaster" Target="slideMasters/slideMaster48.xml"/><Relationship Id="rId50" Type="http://schemas.openxmlformats.org/officeDocument/2006/relationships/slideMaster" Target="slideMasters/slideMaster49.xml"/><Relationship Id="rId51" Type="http://schemas.openxmlformats.org/officeDocument/2006/relationships/slideMaster" Target="slideMasters/slideMaster50.xml"/><Relationship Id="rId52" Type="http://schemas.openxmlformats.org/officeDocument/2006/relationships/slideMaster" Target="slideMasters/slideMaster51.xml"/><Relationship Id="rId53" Type="http://schemas.openxmlformats.org/officeDocument/2006/relationships/slideMaster" Target="slideMasters/slideMaster52.xml"/><Relationship Id="rId54" Type="http://schemas.openxmlformats.org/officeDocument/2006/relationships/slideMaster" Target="slideMasters/slideMaster53.xml"/><Relationship Id="rId55" Type="http://schemas.openxmlformats.org/officeDocument/2006/relationships/slideMaster" Target="slideMasters/slideMaster54.xml"/><Relationship Id="rId56" Type="http://schemas.openxmlformats.org/officeDocument/2006/relationships/slideMaster" Target="slideMasters/slideMaster55.xml"/><Relationship Id="rId57" Type="http://schemas.openxmlformats.org/officeDocument/2006/relationships/slideMaster" Target="slideMasters/slideMaster56.xml"/><Relationship Id="rId58" Type="http://schemas.openxmlformats.org/officeDocument/2006/relationships/slideMaster" Target="slideMasters/slideMaster57.xml"/><Relationship Id="rId59" Type="http://schemas.openxmlformats.org/officeDocument/2006/relationships/slideMaster" Target="slideMasters/slideMaster58.xml"/><Relationship Id="rId60" Type="http://schemas.openxmlformats.org/officeDocument/2006/relationships/slideMaster" Target="slideMasters/slideMaster59.xml"/><Relationship Id="rId61" Type="http://schemas.openxmlformats.org/officeDocument/2006/relationships/slideMaster" Target="slideMasters/slideMaster60.xml"/><Relationship Id="rId62" Type="http://schemas.openxmlformats.org/officeDocument/2006/relationships/slideMaster" Target="slideMasters/slideMaster61.xml"/><Relationship Id="rId63" Type="http://schemas.openxmlformats.org/officeDocument/2006/relationships/slideMaster" Target="slideMasters/slideMaster62.xml"/><Relationship Id="rId64" Type="http://schemas.openxmlformats.org/officeDocument/2006/relationships/slideMaster" Target="slideMasters/slideMaster63.xml"/><Relationship Id="rId65" Type="http://schemas.openxmlformats.org/officeDocument/2006/relationships/slideMaster" Target="slideMasters/slideMaster64.xml"/><Relationship Id="rId66" Type="http://schemas.openxmlformats.org/officeDocument/2006/relationships/slideMaster" Target="slideMasters/slideMaster65.xml"/><Relationship Id="rId67" Type="http://schemas.openxmlformats.org/officeDocument/2006/relationships/slideMaster" Target="slideMasters/slideMaster66.xml"/><Relationship Id="rId68" Type="http://schemas.openxmlformats.org/officeDocument/2006/relationships/slideMaster" Target="slideMasters/slideMaster67.xml"/><Relationship Id="rId69" Type="http://schemas.openxmlformats.org/officeDocument/2006/relationships/slideMaster" Target="slideMasters/slideMaster68.xml"/><Relationship Id="rId70" Type="http://schemas.openxmlformats.org/officeDocument/2006/relationships/slideMaster" Target="slideMasters/slideMaster69.xml"/><Relationship Id="rId71" Type="http://schemas.openxmlformats.org/officeDocument/2006/relationships/slideMaster" Target="slideMasters/slideMaster70.xml"/><Relationship Id="rId72" Type="http://schemas.openxmlformats.org/officeDocument/2006/relationships/slideMaster" Target="slideMasters/slideMaster71.xml"/><Relationship Id="rId73" Type="http://schemas.openxmlformats.org/officeDocument/2006/relationships/slideMaster" Target="slideMasters/slideMaster72.xml"/><Relationship Id="rId74" Type="http://schemas.openxmlformats.org/officeDocument/2006/relationships/slideMaster" Target="slideMasters/slideMaster73.xml"/><Relationship Id="rId75" Type="http://schemas.openxmlformats.org/officeDocument/2006/relationships/slideMaster" Target="slideMasters/slideMaster74.xml"/><Relationship Id="rId76" Type="http://schemas.openxmlformats.org/officeDocument/2006/relationships/slideMaster" Target="slideMasters/slideMaster75.xml"/><Relationship Id="rId77" Type="http://schemas.openxmlformats.org/officeDocument/2006/relationships/slideMaster" Target="slideMasters/slideMaster76.xml"/><Relationship Id="rId78" Type="http://schemas.openxmlformats.org/officeDocument/2006/relationships/slideMaster" Target="slideMasters/slideMaster77.xml"/><Relationship Id="rId79" Type="http://schemas.openxmlformats.org/officeDocument/2006/relationships/slideMaster" Target="slideMasters/slideMaster78.xml"/><Relationship Id="rId80" Type="http://schemas.openxmlformats.org/officeDocument/2006/relationships/slideMaster" Target="slideMasters/slideMaster79.xml"/><Relationship Id="rId81" Type="http://schemas.openxmlformats.org/officeDocument/2006/relationships/slideMaster" Target="slideMasters/slideMaster80.xml"/><Relationship Id="rId82" Type="http://schemas.openxmlformats.org/officeDocument/2006/relationships/slideMaster" Target="slideMasters/slideMaster81.xml"/><Relationship Id="rId83" Type="http://schemas.openxmlformats.org/officeDocument/2006/relationships/slideMaster" Target="slideMasters/slideMaster82.xml"/><Relationship Id="rId84" Type="http://schemas.openxmlformats.org/officeDocument/2006/relationships/slideMaster" Target="slideMasters/slideMaster83.xml"/><Relationship Id="rId85" Type="http://schemas.openxmlformats.org/officeDocument/2006/relationships/slideMaster" Target="slideMasters/slideMaster84.xml"/><Relationship Id="rId86" Type="http://schemas.openxmlformats.org/officeDocument/2006/relationships/slideMaster" Target="slideMasters/slideMaster85.xml"/><Relationship Id="rId87" Type="http://schemas.openxmlformats.org/officeDocument/2006/relationships/slideMaster" Target="slideMasters/slideMaster86.xml"/><Relationship Id="rId88" Type="http://schemas.openxmlformats.org/officeDocument/2006/relationships/slideMaster" Target="slideMasters/slideMaster87.xml"/><Relationship Id="rId89" Type="http://schemas.openxmlformats.org/officeDocument/2006/relationships/slideMaster" Target="slideMasters/slideMaster88.xml"/><Relationship Id="rId90" Type="http://schemas.openxmlformats.org/officeDocument/2006/relationships/slideMaster" Target="slideMasters/slideMaster89.xml"/><Relationship Id="rId91" Type="http://schemas.openxmlformats.org/officeDocument/2006/relationships/slideMaster" Target="slideMasters/slideMaster90.xml"/><Relationship Id="rId92" Type="http://schemas.openxmlformats.org/officeDocument/2006/relationships/slideMaster" Target="slideMasters/slideMaster91.xml"/><Relationship Id="rId93" Type="http://schemas.openxmlformats.org/officeDocument/2006/relationships/slideMaster" Target="slideMasters/slideMaster92.xml"/><Relationship Id="rId94" Type="http://schemas.openxmlformats.org/officeDocument/2006/relationships/slideMaster" Target="slideMasters/slideMaster93.xml"/><Relationship Id="rId95" Type="http://schemas.openxmlformats.org/officeDocument/2006/relationships/slideMaster" Target="slideMasters/slideMaster94.xml"/><Relationship Id="rId96" Type="http://schemas.openxmlformats.org/officeDocument/2006/relationships/slideMaster" Target="slideMasters/slideMaster95.xml"/><Relationship Id="rId97" Type="http://schemas.openxmlformats.org/officeDocument/2006/relationships/slideMaster" Target="slideMasters/slideMaster96.xml"/><Relationship Id="rId98" Type="http://schemas.openxmlformats.org/officeDocument/2006/relationships/slideMaster" Target="slideMasters/slideMaster97.xml"/><Relationship Id="rId99" Type="http://schemas.openxmlformats.org/officeDocument/2006/relationships/slideMaster" Target="slideMasters/slideMaster98.xml"/><Relationship Id="rId100" Type="http://schemas.openxmlformats.org/officeDocument/2006/relationships/slideMaster" Target="slideMasters/slideMaster99.xml"/><Relationship Id="rId101" Type="http://schemas.openxmlformats.org/officeDocument/2006/relationships/slideMaster" Target="slideMasters/slideMaster100.xml"/><Relationship Id="rId102" Type="http://schemas.openxmlformats.org/officeDocument/2006/relationships/slideMaster" Target="slideMasters/slideMaster101.xml"/><Relationship Id="rId103" Type="http://schemas.openxmlformats.org/officeDocument/2006/relationships/slideMaster" Target="slideMasters/slideMaster102.xml"/><Relationship Id="rId104" Type="http://schemas.openxmlformats.org/officeDocument/2006/relationships/slideMaster" Target="slideMasters/slideMaster103.xml"/><Relationship Id="rId105" Type="http://schemas.openxmlformats.org/officeDocument/2006/relationships/slideMaster" Target="slideMasters/slideMaster104.xml"/><Relationship Id="rId106" Type="http://schemas.openxmlformats.org/officeDocument/2006/relationships/slideMaster" Target="slideMasters/slideMaster105.xml"/><Relationship Id="rId107" Type="http://schemas.openxmlformats.org/officeDocument/2006/relationships/slideMaster" Target="slideMasters/slideMaster106.xml"/><Relationship Id="rId108" Type="http://schemas.openxmlformats.org/officeDocument/2006/relationships/slideMaster" Target="slideMasters/slideMaster107.xml"/><Relationship Id="rId109" Type="http://schemas.openxmlformats.org/officeDocument/2006/relationships/slideMaster" Target="slideMasters/slideMaster108.xml"/><Relationship Id="rId110" Type="http://schemas.openxmlformats.org/officeDocument/2006/relationships/slideMaster" Target="slideMasters/slideMaster109.xml"/><Relationship Id="rId111" Type="http://schemas.openxmlformats.org/officeDocument/2006/relationships/slideMaster" Target="slideMasters/slideMaster110.xml"/><Relationship Id="rId112" Type="http://schemas.openxmlformats.org/officeDocument/2006/relationships/slideMaster" Target="slideMasters/slideMaster111.xml"/><Relationship Id="rId113" Type="http://schemas.openxmlformats.org/officeDocument/2006/relationships/slideMaster" Target="slideMasters/slideMaster112.xml"/><Relationship Id="rId114" Type="http://schemas.openxmlformats.org/officeDocument/2006/relationships/slideMaster" Target="slideMasters/slideMaster113.xml"/><Relationship Id="rId115" Type="http://schemas.openxmlformats.org/officeDocument/2006/relationships/slideMaster" Target="slideMasters/slideMaster114.xml"/><Relationship Id="rId116" Type="http://schemas.openxmlformats.org/officeDocument/2006/relationships/slideMaster" Target="slideMasters/slideMaster115.xml"/><Relationship Id="rId117" Type="http://schemas.openxmlformats.org/officeDocument/2006/relationships/slideMaster" Target="slideMasters/slideMaster116.xml"/><Relationship Id="rId118" Type="http://schemas.openxmlformats.org/officeDocument/2006/relationships/slideMaster" Target="slideMasters/slideMaster117.xml"/><Relationship Id="rId119" Type="http://schemas.openxmlformats.org/officeDocument/2006/relationships/slideMaster" Target="slideMasters/slideMaster118.xml"/><Relationship Id="rId120" Type="http://schemas.openxmlformats.org/officeDocument/2006/relationships/slideMaster" Target="slideMasters/slideMaster119.xml"/><Relationship Id="rId121" Type="http://schemas.openxmlformats.org/officeDocument/2006/relationships/slideMaster" Target="slideMasters/slideMaster120.xml"/><Relationship Id="rId122" Type="http://schemas.openxmlformats.org/officeDocument/2006/relationships/slideMaster" Target="slideMasters/slideMaster121.xml"/><Relationship Id="rId123" Type="http://schemas.openxmlformats.org/officeDocument/2006/relationships/slideMaster" Target="slideMasters/slideMaster122.xml"/><Relationship Id="rId124" Type="http://schemas.openxmlformats.org/officeDocument/2006/relationships/slideMaster" Target="slideMasters/slideMaster123.xml"/><Relationship Id="rId125" Type="http://schemas.openxmlformats.org/officeDocument/2006/relationships/slideMaster" Target="slideMasters/slideMaster124.xml"/><Relationship Id="rId126" Type="http://schemas.openxmlformats.org/officeDocument/2006/relationships/slideMaster" Target="slideMasters/slideMaster125.xml"/><Relationship Id="rId127" Type="http://schemas.openxmlformats.org/officeDocument/2006/relationships/slideMaster" Target="slideMasters/slideMaster126.xml"/><Relationship Id="rId128" Type="http://schemas.openxmlformats.org/officeDocument/2006/relationships/slideMaster" Target="slideMasters/slideMaster127.xml"/><Relationship Id="rId129" Type="http://schemas.openxmlformats.org/officeDocument/2006/relationships/slideMaster" Target="slideMasters/slideMaster128.xml"/><Relationship Id="rId130" Type="http://schemas.openxmlformats.org/officeDocument/2006/relationships/slideMaster" Target="slideMasters/slideMaster129.xml"/><Relationship Id="rId131" Type="http://schemas.openxmlformats.org/officeDocument/2006/relationships/slideMaster" Target="slideMasters/slideMaster130.xml"/><Relationship Id="rId132" Type="http://schemas.openxmlformats.org/officeDocument/2006/relationships/slideMaster" Target="slideMasters/slideMaster131.xml"/><Relationship Id="rId133" Type="http://schemas.openxmlformats.org/officeDocument/2006/relationships/slideMaster" Target="slideMasters/slideMaster132.xml"/><Relationship Id="rId134" Type="http://schemas.openxmlformats.org/officeDocument/2006/relationships/slideMaster" Target="slideMasters/slideMaster133.xml"/><Relationship Id="rId135" Type="http://schemas.openxmlformats.org/officeDocument/2006/relationships/slideMaster" Target="slideMasters/slideMaster134.xml"/><Relationship Id="rId136" Type="http://schemas.openxmlformats.org/officeDocument/2006/relationships/slideMaster" Target="slideMasters/slideMaster135.xml"/><Relationship Id="rId137" Type="http://schemas.openxmlformats.org/officeDocument/2006/relationships/slideMaster" Target="slideMasters/slideMaster136.xml"/><Relationship Id="rId138" Type="http://schemas.openxmlformats.org/officeDocument/2006/relationships/slideMaster" Target="slideMasters/slideMaster137.xml"/><Relationship Id="rId139" Type="http://schemas.openxmlformats.org/officeDocument/2006/relationships/slideMaster" Target="slideMasters/slideMaster138.xml"/><Relationship Id="rId140" Type="http://schemas.openxmlformats.org/officeDocument/2006/relationships/slideMaster" Target="slideMasters/slideMaster139.xml"/><Relationship Id="rId141" Type="http://schemas.openxmlformats.org/officeDocument/2006/relationships/slideMaster" Target="slideMasters/slideMaster140.xml"/><Relationship Id="rId142" Type="http://schemas.openxmlformats.org/officeDocument/2006/relationships/slideMaster" Target="slideMasters/slideMaster141.xml"/><Relationship Id="rId143" Type="http://schemas.openxmlformats.org/officeDocument/2006/relationships/slideMaster" Target="slideMasters/slideMaster142.xml"/><Relationship Id="rId144" Type="http://schemas.openxmlformats.org/officeDocument/2006/relationships/slideMaster" Target="slideMasters/slideMaster143.xml"/><Relationship Id="rId145" Type="http://schemas.openxmlformats.org/officeDocument/2006/relationships/slideMaster" Target="slideMasters/slideMaster144.xml"/><Relationship Id="rId146" Type="http://schemas.openxmlformats.org/officeDocument/2006/relationships/slideMaster" Target="slideMasters/slideMaster145.xml"/><Relationship Id="rId147" Type="http://schemas.openxmlformats.org/officeDocument/2006/relationships/slideMaster" Target="slideMasters/slideMaster146.xml"/><Relationship Id="rId148" Type="http://schemas.openxmlformats.org/officeDocument/2006/relationships/slideMaster" Target="slideMasters/slideMaster147.xml"/><Relationship Id="rId149" Type="http://schemas.openxmlformats.org/officeDocument/2006/relationships/slideMaster" Target="slideMasters/slideMaster148.xml"/><Relationship Id="rId150" Type="http://schemas.openxmlformats.org/officeDocument/2006/relationships/slideMaster" Target="slideMasters/slideMaster149.xml"/><Relationship Id="rId151" Type="http://schemas.openxmlformats.org/officeDocument/2006/relationships/slideMaster" Target="slideMasters/slideMaster150.xml"/><Relationship Id="rId152" Type="http://schemas.openxmlformats.org/officeDocument/2006/relationships/slideMaster" Target="slideMasters/slideMaster151.xml"/><Relationship Id="rId153" Type="http://schemas.openxmlformats.org/officeDocument/2006/relationships/slideMaster" Target="slideMasters/slideMaster152.xml"/><Relationship Id="rId154" Type="http://schemas.openxmlformats.org/officeDocument/2006/relationships/slideMaster" Target="slideMasters/slideMaster153.xml"/><Relationship Id="rId155" Type="http://schemas.openxmlformats.org/officeDocument/2006/relationships/notesMaster" Target="notesMasters/notesMaster1.xml"/><Relationship Id="rId156" Type="http://schemas.openxmlformats.org/officeDocument/2006/relationships/slide" Target="slides/slide1.xml"/><Relationship Id="rId157" Type="http://schemas.openxmlformats.org/officeDocument/2006/relationships/slide" Target="slides/slide2.xml"/><Relationship Id="rId158" Type="http://schemas.openxmlformats.org/officeDocument/2006/relationships/slide" Target="slides/slide3.xml"/><Relationship Id="rId159" Type="http://schemas.openxmlformats.org/officeDocument/2006/relationships/slide" Target="slides/slide4.xml"/><Relationship Id="rId160" Type="http://schemas.openxmlformats.org/officeDocument/2006/relationships/slide" Target="slides/slide5.xml"/><Relationship Id="rId161" Type="http://schemas.openxmlformats.org/officeDocument/2006/relationships/slide" Target="slides/slide6.xml"/><Relationship Id="rId162" Type="http://schemas.openxmlformats.org/officeDocument/2006/relationships/slide" Target="slides/slide7.xml"/><Relationship Id="rId163" Type="http://schemas.openxmlformats.org/officeDocument/2006/relationships/slide" Target="slides/slide8.xml"/><Relationship Id="rId164" Type="http://schemas.openxmlformats.org/officeDocument/2006/relationships/slide" Target="slides/slide9.xml"/><Relationship Id="rId165" Type="http://schemas.openxmlformats.org/officeDocument/2006/relationships/slide" Target="slides/slide10.xml"/><Relationship Id="rId166" Type="http://schemas.openxmlformats.org/officeDocument/2006/relationships/slide" Target="slides/slide11.xml"/><Relationship Id="rId167" Type="http://schemas.openxmlformats.org/officeDocument/2006/relationships/slide" Target="slides/slide12.xml"/><Relationship Id="rId168" Type="http://schemas.openxmlformats.org/officeDocument/2006/relationships/slide" Target="slides/slide13.xml"/><Relationship Id="rId169" Type="http://schemas.openxmlformats.org/officeDocument/2006/relationships/slide" Target="slides/slide14.xml"/><Relationship Id="rId170" Type="http://schemas.openxmlformats.org/officeDocument/2006/relationships/slide" Target="slides/slide15.xml"/><Relationship Id="rId171" Type="http://schemas.openxmlformats.org/officeDocument/2006/relationships/slide" Target="slides/slide16.xml"/><Relationship Id="rId172" Type="http://schemas.openxmlformats.org/officeDocument/2006/relationships/slide" Target="slides/slide17.xml"/><Relationship Id="rId173" Type="http://schemas.openxmlformats.org/officeDocument/2006/relationships/slide" Target="slides/slide18.xml"/><Relationship Id="rId174" Type="http://schemas.openxmlformats.org/officeDocument/2006/relationships/slide" Target="slides/slide19.xml"/><Relationship Id="rId175" Type="http://schemas.openxmlformats.org/officeDocument/2006/relationships/slide" Target="slides/slide20.xml"/><Relationship Id="rId176" Type="http://schemas.openxmlformats.org/officeDocument/2006/relationships/slide" Target="slides/slide21.xml"/><Relationship Id="rId177" Type="http://schemas.openxmlformats.org/officeDocument/2006/relationships/slide" Target="slides/slide22.xml"/><Relationship Id="rId178" Type="http://schemas.openxmlformats.org/officeDocument/2006/relationships/slide" Target="slides/slide23.xml"/><Relationship Id="rId179" Type="http://schemas.openxmlformats.org/officeDocument/2006/relationships/slide" Target="slides/slide24.xml"/><Relationship Id="rId180" Type="http://schemas.openxmlformats.org/officeDocument/2006/relationships/slide" Target="slides/slide25.xml"/><Relationship Id="rId181" Type="http://schemas.openxmlformats.org/officeDocument/2006/relationships/slide" Target="slides/slide26.xml"/><Relationship Id="rId182"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5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1" name="PlaceHolder 1"/>
          <p:cNvSpPr>
            <a:spLocks noGrp="1"/>
          </p:cNvSpPr>
          <p:nvPr>
            <p:ph type="sldImg"/>
          </p:nvPr>
        </p:nvSpPr>
        <p:spPr>
          <a:xfrm>
            <a:off x="0" y="812520"/>
            <a:ext cx="0" cy="0"/>
          </a:xfrm>
          <a:prstGeom prst="rect">
            <a:avLst/>
          </a:prstGeom>
          <a:noFill/>
          <a:ln w="0">
            <a:noFill/>
          </a:ln>
        </p:spPr>
        <p:txBody>
          <a:bodyPr lIns="0" rIns="0" tIns="0" bIns="0" anchor="ctr">
            <a:noAutofit/>
          </a:bodyPr>
          <a:p>
            <a:pPr algn="ctr"/>
            <a:r>
              <a:rPr b="0" lang="it-IT" sz="4400" strike="noStrike" u="none">
                <a:solidFill>
                  <a:srgbClr val="000000"/>
                </a:solidFill>
                <a:uFillTx/>
                <a:latin typeface="Arial"/>
              </a:rPr>
              <a:t>Click to move the slide</a:t>
            </a:r>
            <a:endParaRPr b="0" lang="it-IT" sz="4400" strike="noStrike" u="none">
              <a:solidFill>
                <a:srgbClr val="000000"/>
              </a:solidFill>
              <a:uFillTx/>
              <a:latin typeface="Arial"/>
            </a:endParaRPr>
          </a:p>
        </p:txBody>
      </p:sp>
      <p:sp>
        <p:nvSpPr>
          <p:cNvPr id="150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216000">
              <a:buNone/>
            </a:pPr>
            <a:r>
              <a:rPr b="0" lang="it-IT" sz="2000" strike="noStrike" u="none">
                <a:solidFill>
                  <a:srgbClr val="000000"/>
                </a:solidFill>
                <a:uFillTx/>
                <a:latin typeface="Arial"/>
              </a:rPr>
              <a:t>Click to edit the notes format</a:t>
            </a:r>
            <a:endParaRPr b="0" lang="it-IT" sz="2000" strike="noStrike" u="none">
              <a:solidFill>
                <a:srgbClr val="000000"/>
              </a:solidFill>
              <a:uFillTx/>
              <a:latin typeface="Arial"/>
            </a:endParaRPr>
          </a:p>
        </p:txBody>
      </p:sp>
      <p:sp>
        <p:nvSpPr>
          <p:cNvPr id="1503"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it-IT" sz="1400" strike="noStrike" u="none">
                <a:solidFill>
                  <a:srgbClr val="000000"/>
                </a:solidFill>
                <a:uFillTx/>
                <a:latin typeface="Times New Roman"/>
              </a:rPr>
              <a:t>&lt;header&gt;</a:t>
            </a:r>
            <a:endParaRPr b="0" lang="it-IT" sz="1400" strike="noStrike" u="none">
              <a:solidFill>
                <a:srgbClr val="000000"/>
              </a:solidFill>
              <a:uFillTx/>
              <a:latin typeface="Times New Roman"/>
            </a:endParaRPr>
          </a:p>
        </p:txBody>
      </p:sp>
      <p:sp>
        <p:nvSpPr>
          <p:cNvPr id="1504" name="PlaceHolder 4"/>
          <p:cNvSpPr>
            <a:spLocks noGrp="1"/>
          </p:cNvSpPr>
          <p:nvPr>
            <p:ph type="dt" idx="394"/>
          </p:nvPr>
        </p:nvSpPr>
        <p:spPr>
          <a:xfrm>
            <a:off x="4278960" y="0"/>
            <a:ext cx="3280680" cy="534240"/>
          </a:xfrm>
          <a:prstGeom prst="rect">
            <a:avLst/>
          </a:prstGeom>
          <a:noFill/>
          <a:ln w="0">
            <a:noFill/>
          </a:ln>
        </p:spPr>
        <p:txBody>
          <a:bodyPr lIns="0" rIns="0" tIns="0" bIns="0" anchor="t">
            <a:noAutofit/>
          </a:bodyPr>
          <a:lstStyle>
            <a:lvl1pPr indent="0" algn="r">
              <a:buNone/>
              <a:defRPr b="0" lang="it-IT" sz="1400" strike="noStrike" u="none">
                <a:solidFill>
                  <a:srgbClr val="000000"/>
                </a:solidFill>
                <a:uFillTx/>
                <a:latin typeface="Times New Roman"/>
              </a:defRPr>
            </a:lvl1pPr>
          </a:lstStyle>
          <a:p>
            <a:pPr indent="0" algn="r">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
        <p:nvSpPr>
          <p:cNvPr id="1505" name="PlaceHolder 5"/>
          <p:cNvSpPr>
            <a:spLocks noGrp="1"/>
          </p:cNvSpPr>
          <p:nvPr>
            <p:ph type="ftr" idx="395"/>
          </p:nvPr>
        </p:nvSpPr>
        <p:spPr>
          <a:xfrm>
            <a:off x="0" y="10157400"/>
            <a:ext cx="3280680" cy="534240"/>
          </a:xfrm>
          <a:prstGeom prst="rect">
            <a:avLst/>
          </a:prstGeom>
          <a:noFill/>
          <a:ln w="0">
            <a:noFill/>
          </a:ln>
        </p:spPr>
        <p:txBody>
          <a:bodyPr lIns="0" rIns="0" tIns="0" bIns="0" anchor="b">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&lt;footer&gt;</a:t>
            </a:r>
            <a:endParaRPr b="0" lang="it-IT" sz="1400" strike="noStrike" u="none">
              <a:solidFill>
                <a:srgbClr val="000000"/>
              </a:solidFill>
              <a:uFillTx/>
              <a:latin typeface="Times New Roman"/>
            </a:endParaRPr>
          </a:p>
        </p:txBody>
      </p:sp>
      <p:sp>
        <p:nvSpPr>
          <p:cNvPr id="1506" name="PlaceHolder 6"/>
          <p:cNvSpPr>
            <a:spLocks noGrp="1"/>
          </p:cNvSpPr>
          <p:nvPr>
            <p:ph type="sldNum" idx="396"/>
          </p:nvPr>
        </p:nvSpPr>
        <p:spPr>
          <a:xfrm>
            <a:off x="4278960" y="10157400"/>
            <a:ext cx="3280680" cy="534240"/>
          </a:xfrm>
          <a:prstGeom prst="rect">
            <a:avLst/>
          </a:prstGeom>
          <a:noFill/>
          <a:ln w="0">
            <a:noFill/>
          </a:ln>
        </p:spPr>
        <p:txBody>
          <a:bodyPr lIns="0" rIns="0" tIns="0" bIns="0" anchor="b">
            <a:noAutofit/>
          </a:bodyPr>
          <a:lstStyle>
            <a:lvl1pPr indent="0" algn="r">
              <a:buNone/>
              <a:defRPr b="0" lang="it-IT" sz="1400" strike="noStrike" u="none">
                <a:solidFill>
                  <a:srgbClr val="000000"/>
                </a:solidFill>
                <a:uFillTx/>
                <a:latin typeface="Times New Roman"/>
              </a:defRPr>
            </a:lvl1pPr>
          </a:lstStyle>
          <a:p>
            <a:pPr indent="0" algn="r">
              <a:buNone/>
            </a:pPr>
            <a:fld id="{4820989E-89DD-4A1B-B41D-B1098CD1556F}" type="slidenum">
              <a:rPr b="0" lang="it-IT" sz="1400" strike="noStrike" u="none">
                <a:solidFill>
                  <a:srgbClr val="000000"/>
                </a:solidFill>
                <a:uFillTx/>
                <a:latin typeface="Times New Roman"/>
              </a:rPr>
              <a:t>&lt;number&gt;</a:t>
            </a:fld>
            <a:endParaRPr b="0" lang="it-IT" sz="1400" strike="noStrike" u="none">
              <a:solidFill>
                <a:srgbClr val="000000"/>
              </a:solidFill>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8" name="PlaceHolder 1"/>
          <p:cNvSpPr>
            <a:spLocks noGrp="1"/>
          </p:cNvSpPr>
          <p:nvPr>
            <p:ph type="sldImg"/>
          </p:nvPr>
        </p:nvSpPr>
        <p:spPr>
          <a:xfrm>
            <a:off x="573120" y="1336680"/>
            <a:ext cx="6411600" cy="3606480"/>
          </a:xfrm>
          <a:prstGeom prst="rect">
            <a:avLst/>
          </a:prstGeom>
          <a:ln w="0">
            <a:noFill/>
          </a:ln>
        </p:spPr>
      </p:sp>
      <p:sp>
        <p:nvSpPr>
          <p:cNvPr id="1639" name="PlaceHolder 2"/>
          <p:cNvSpPr>
            <a:spLocks noGrp="1"/>
          </p:cNvSpPr>
          <p:nvPr>
            <p:ph type="body"/>
          </p:nvPr>
        </p:nvSpPr>
        <p:spPr>
          <a:xfrm>
            <a:off x="755640" y="5145120"/>
            <a:ext cx="6046560" cy="4208400"/>
          </a:xfrm>
          <a:prstGeom prst="rect">
            <a:avLst/>
          </a:prstGeom>
          <a:noFill/>
          <a:ln w="0">
            <a:noFill/>
          </a:ln>
        </p:spPr>
        <p:txBody>
          <a:bodyPr lIns="91440" rIns="91440" tIns="45720" bIns="45720" anchor="t">
            <a:noAutofit/>
          </a:bodyPr>
          <a:p>
            <a:pPr marL="216000" indent="-216000">
              <a:buNone/>
            </a:pPr>
            <a:endParaRPr b="0" lang="it-IT" sz="1800" strike="noStrike" u="none">
              <a:solidFill>
                <a:srgbClr val="000000"/>
              </a:solidFill>
              <a:uFillTx/>
              <a:latin typeface="Arial"/>
            </a:endParaRPr>
          </a:p>
        </p:txBody>
      </p:sp>
      <p:sp>
        <p:nvSpPr>
          <p:cNvPr id="1640" name="PlaceHolder 3"/>
          <p:cNvSpPr>
            <a:spLocks noGrp="1"/>
          </p:cNvSpPr>
          <p:nvPr>
            <p:ph type="sldNum" idx="397"/>
          </p:nvPr>
        </p:nvSpPr>
        <p:spPr>
          <a:xfrm>
            <a:off x="4281480" y="10155240"/>
            <a:ext cx="3274920" cy="53460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it-IT" sz="1200" strike="noStrike" u="none">
                <a:solidFill>
                  <a:srgbClr val="000000"/>
                </a:solidFill>
                <a:uFillTx/>
                <a:latin typeface="Aptos"/>
                <a:ea typeface="+mn-ea"/>
              </a:defRPr>
            </a:lvl1pPr>
          </a:lstStyle>
          <a:p>
            <a:pPr indent="0" algn="r" defTabSz="914400">
              <a:lnSpc>
                <a:spcPct val="100000"/>
              </a:lnSpc>
              <a:buNone/>
              <a:tabLst>
                <a:tab algn="l" pos="0"/>
              </a:tabLst>
            </a:pPr>
            <a:fld id="{4CB9F331-32E2-4A1D-8EB7-E9D4A910BA46}" type="slidenum">
              <a:rPr b="0" lang="it-IT" sz="1200" strike="noStrike" u="none">
                <a:solidFill>
                  <a:srgbClr val="000000"/>
                </a:solidFill>
                <a:uFillTx/>
                <a:latin typeface="Aptos"/>
                <a:ea typeface="+mn-ea"/>
              </a:rPr>
              <a:t>&lt;number&gt;</a:t>
            </a:fld>
            <a:endParaRPr b="0" lang="it-IT" sz="1200" strike="noStrike" u="none">
              <a:solidFill>
                <a:srgbClr val="000000"/>
              </a:solidFill>
              <a:uFillTx/>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1" name="PlaceHolder 1"/>
          <p:cNvSpPr>
            <a:spLocks noGrp="1"/>
          </p:cNvSpPr>
          <p:nvPr>
            <p:ph type="sldImg"/>
          </p:nvPr>
        </p:nvSpPr>
        <p:spPr>
          <a:xfrm>
            <a:off x="573120" y="1336680"/>
            <a:ext cx="6411600" cy="3606480"/>
          </a:xfrm>
          <a:prstGeom prst="rect">
            <a:avLst/>
          </a:prstGeom>
          <a:ln w="0">
            <a:noFill/>
          </a:ln>
        </p:spPr>
      </p:sp>
      <p:sp>
        <p:nvSpPr>
          <p:cNvPr id="1642" name="PlaceHolder 2"/>
          <p:cNvSpPr>
            <a:spLocks noGrp="1"/>
          </p:cNvSpPr>
          <p:nvPr>
            <p:ph type="body"/>
          </p:nvPr>
        </p:nvSpPr>
        <p:spPr>
          <a:xfrm>
            <a:off x="755640" y="5145120"/>
            <a:ext cx="6046560" cy="4208400"/>
          </a:xfrm>
          <a:prstGeom prst="rect">
            <a:avLst/>
          </a:prstGeom>
          <a:noFill/>
          <a:ln w="0">
            <a:noFill/>
          </a:ln>
        </p:spPr>
        <p:txBody>
          <a:bodyPr lIns="91440" rIns="91440" tIns="45720" bIns="45720" anchor="t">
            <a:noAutofit/>
          </a:bodyPr>
          <a:p>
            <a:pPr marL="216000" indent="-216000">
              <a:buNone/>
            </a:pPr>
            <a:endParaRPr b="0" lang="it-IT" sz="1800" strike="noStrike" u="none">
              <a:solidFill>
                <a:srgbClr val="000000"/>
              </a:solidFill>
              <a:uFillTx/>
              <a:latin typeface="Arial"/>
            </a:endParaRPr>
          </a:p>
        </p:txBody>
      </p:sp>
      <p:sp>
        <p:nvSpPr>
          <p:cNvPr id="1643" name="PlaceHolder 3"/>
          <p:cNvSpPr>
            <a:spLocks noGrp="1"/>
          </p:cNvSpPr>
          <p:nvPr>
            <p:ph type="sldNum" idx="398"/>
          </p:nvPr>
        </p:nvSpPr>
        <p:spPr>
          <a:xfrm>
            <a:off x="4281480" y="10155240"/>
            <a:ext cx="3274920" cy="53460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it-IT" sz="1200" strike="noStrike" u="none">
                <a:solidFill>
                  <a:srgbClr val="000000"/>
                </a:solidFill>
                <a:uFillTx/>
                <a:latin typeface="Aptos"/>
                <a:ea typeface="+mn-ea"/>
              </a:defRPr>
            </a:lvl1pPr>
          </a:lstStyle>
          <a:p>
            <a:pPr indent="0" algn="r" defTabSz="914400">
              <a:lnSpc>
                <a:spcPct val="100000"/>
              </a:lnSpc>
              <a:buNone/>
              <a:tabLst>
                <a:tab algn="l" pos="0"/>
              </a:tabLst>
            </a:pPr>
            <a:fld id="{7331852F-39EB-497B-8520-38414CB3E04A}" type="slidenum">
              <a:rPr b="0" lang="it-IT" sz="1200" strike="noStrike" u="none">
                <a:solidFill>
                  <a:srgbClr val="000000"/>
                </a:solidFill>
                <a:uFillTx/>
                <a:latin typeface="Aptos"/>
                <a:ea typeface="+mn-ea"/>
              </a:rPr>
              <a:t>&lt;number&gt;</a:t>
            </a:fld>
            <a:endParaRPr b="0" lang="it-IT" sz="1200" strike="noStrike" u="none">
              <a:solidFill>
                <a:srgbClr val="000000"/>
              </a:solidFill>
              <a:uFillTx/>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4" name="PlaceHolder 1"/>
          <p:cNvSpPr>
            <a:spLocks noGrp="1"/>
          </p:cNvSpPr>
          <p:nvPr>
            <p:ph type="sldImg"/>
          </p:nvPr>
        </p:nvSpPr>
        <p:spPr>
          <a:xfrm>
            <a:off x="573120" y="1336680"/>
            <a:ext cx="6411600" cy="3606480"/>
          </a:xfrm>
          <a:prstGeom prst="rect">
            <a:avLst/>
          </a:prstGeom>
          <a:ln w="0">
            <a:noFill/>
          </a:ln>
        </p:spPr>
      </p:sp>
      <p:sp>
        <p:nvSpPr>
          <p:cNvPr id="1645" name="PlaceHolder 2"/>
          <p:cNvSpPr>
            <a:spLocks noGrp="1"/>
          </p:cNvSpPr>
          <p:nvPr>
            <p:ph type="body"/>
          </p:nvPr>
        </p:nvSpPr>
        <p:spPr>
          <a:xfrm>
            <a:off x="755640" y="5145120"/>
            <a:ext cx="6046560" cy="4208400"/>
          </a:xfrm>
          <a:prstGeom prst="rect">
            <a:avLst/>
          </a:prstGeom>
          <a:noFill/>
          <a:ln w="0">
            <a:noFill/>
          </a:ln>
        </p:spPr>
        <p:txBody>
          <a:bodyPr lIns="91440" rIns="91440" tIns="45720" bIns="45720" anchor="t">
            <a:noAutofit/>
          </a:bodyPr>
          <a:p>
            <a:pPr marL="216000" indent="-216000">
              <a:buNone/>
            </a:pPr>
            <a:endParaRPr b="0" lang="it-IT" sz="1800" strike="noStrike" u="none">
              <a:solidFill>
                <a:srgbClr val="000000"/>
              </a:solidFill>
              <a:uFillTx/>
              <a:latin typeface="Arial"/>
            </a:endParaRPr>
          </a:p>
        </p:txBody>
      </p:sp>
      <p:sp>
        <p:nvSpPr>
          <p:cNvPr id="1646" name="PlaceHolder 3"/>
          <p:cNvSpPr>
            <a:spLocks noGrp="1"/>
          </p:cNvSpPr>
          <p:nvPr>
            <p:ph type="sldNum" idx="399"/>
          </p:nvPr>
        </p:nvSpPr>
        <p:spPr>
          <a:xfrm>
            <a:off x="4281480" y="10155240"/>
            <a:ext cx="3274920" cy="53460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it-IT" sz="1200" strike="noStrike" u="none">
                <a:solidFill>
                  <a:srgbClr val="000000"/>
                </a:solidFill>
                <a:uFillTx/>
                <a:latin typeface="Aptos"/>
                <a:ea typeface="+mn-ea"/>
              </a:defRPr>
            </a:lvl1pPr>
          </a:lstStyle>
          <a:p>
            <a:pPr indent="0" algn="r" defTabSz="914400">
              <a:lnSpc>
                <a:spcPct val="100000"/>
              </a:lnSpc>
              <a:buNone/>
              <a:tabLst>
                <a:tab algn="l" pos="0"/>
              </a:tabLst>
            </a:pPr>
            <a:fld id="{0D412139-8D88-4EF0-B2E0-71BC1EDC722C}" type="slidenum">
              <a:rPr b="0" lang="it-IT" sz="1200" strike="noStrike" u="none">
                <a:solidFill>
                  <a:srgbClr val="000000"/>
                </a:solidFill>
                <a:uFillTx/>
                <a:latin typeface="Aptos"/>
                <a:ea typeface="+mn-ea"/>
              </a:rPr>
              <a:t>&lt;number&gt;</a:t>
            </a:fld>
            <a:endParaRPr b="0" lang="it-IT" sz="1200" strike="noStrike" u="none">
              <a:solidFill>
                <a:srgbClr val="000000"/>
              </a:solidFill>
              <a:uFillTx/>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7" name="PlaceHolder 1"/>
          <p:cNvSpPr>
            <a:spLocks noGrp="1"/>
          </p:cNvSpPr>
          <p:nvPr>
            <p:ph type="sldImg"/>
          </p:nvPr>
        </p:nvSpPr>
        <p:spPr>
          <a:xfrm>
            <a:off x="573120" y="1336680"/>
            <a:ext cx="6411600" cy="3606480"/>
          </a:xfrm>
          <a:prstGeom prst="rect">
            <a:avLst/>
          </a:prstGeom>
          <a:ln w="0">
            <a:noFill/>
          </a:ln>
        </p:spPr>
      </p:sp>
      <p:sp>
        <p:nvSpPr>
          <p:cNvPr id="1648" name="PlaceHolder 2"/>
          <p:cNvSpPr>
            <a:spLocks noGrp="1"/>
          </p:cNvSpPr>
          <p:nvPr>
            <p:ph type="body"/>
          </p:nvPr>
        </p:nvSpPr>
        <p:spPr>
          <a:xfrm>
            <a:off x="755640" y="5145120"/>
            <a:ext cx="6046560" cy="4208400"/>
          </a:xfrm>
          <a:prstGeom prst="rect">
            <a:avLst/>
          </a:prstGeom>
          <a:noFill/>
          <a:ln w="0">
            <a:noFill/>
          </a:ln>
        </p:spPr>
        <p:txBody>
          <a:bodyPr lIns="91440" rIns="91440" tIns="45720" bIns="45720" anchor="t">
            <a:noAutofit/>
          </a:bodyPr>
          <a:p>
            <a:pPr marL="216000" indent="-216000">
              <a:buNone/>
            </a:pPr>
            <a:endParaRPr b="0" lang="it-IT" sz="1800" strike="noStrike" u="none">
              <a:solidFill>
                <a:srgbClr val="000000"/>
              </a:solidFill>
              <a:uFillTx/>
              <a:latin typeface="Arial"/>
            </a:endParaRPr>
          </a:p>
        </p:txBody>
      </p:sp>
      <p:sp>
        <p:nvSpPr>
          <p:cNvPr id="1649" name="PlaceHolder 3"/>
          <p:cNvSpPr>
            <a:spLocks noGrp="1"/>
          </p:cNvSpPr>
          <p:nvPr>
            <p:ph type="sldNum" idx="400"/>
          </p:nvPr>
        </p:nvSpPr>
        <p:spPr>
          <a:xfrm>
            <a:off x="4281480" y="10155240"/>
            <a:ext cx="3274920" cy="53460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it-IT" sz="1200" strike="noStrike" u="none">
                <a:solidFill>
                  <a:srgbClr val="000000"/>
                </a:solidFill>
                <a:uFillTx/>
                <a:latin typeface="Aptos"/>
                <a:ea typeface="+mn-ea"/>
              </a:defRPr>
            </a:lvl1pPr>
          </a:lstStyle>
          <a:p>
            <a:pPr indent="0" algn="r" defTabSz="914400">
              <a:lnSpc>
                <a:spcPct val="100000"/>
              </a:lnSpc>
              <a:buNone/>
              <a:tabLst>
                <a:tab algn="l" pos="0"/>
              </a:tabLst>
            </a:pPr>
            <a:fld id="{49D6550B-7335-40D9-A274-87507F711A99}" type="slidenum">
              <a:rPr b="0" lang="it-IT" sz="1200" strike="noStrike" u="none">
                <a:solidFill>
                  <a:srgbClr val="000000"/>
                </a:solidFill>
                <a:uFillTx/>
                <a:latin typeface="Aptos"/>
                <a:ea typeface="+mn-ea"/>
              </a:rPr>
              <a:t>&lt;number&gt;</a:t>
            </a:fld>
            <a:endParaRPr b="0" lang="it-IT" sz="1200" strike="noStrike" u="none">
              <a:solidFill>
                <a:srgbClr val="000000"/>
              </a:solidFill>
              <a:uFillTx/>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0" name="PlaceHolder 1"/>
          <p:cNvSpPr>
            <a:spLocks noGrp="1"/>
          </p:cNvSpPr>
          <p:nvPr>
            <p:ph type="sldImg"/>
          </p:nvPr>
        </p:nvSpPr>
        <p:spPr>
          <a:xfrm>
            <a:off x="573120" y="1336680"/>
            <a:ext cx="6411600" cy="3606480"/>
          </a:xfrm>
          <a:prstGeom prst="rect">
            <a:avLst/>
          </a:prstGeom>
          <a:ln w="0">
            <a:noFill/>
          </a:ln>
        </p:spPr>
      </p:sp>
      <p:sp>
        <p:nvSpPr>
          <p:cNvPr id="1651" name="PlaceHolder 2"/>
          <p:cNvSpPr>
            <a:spLocks noGrp="1"/>
          </p:cNvSpPr>
          <p:nvPr>
            <p:ph type="body"/>
          </p:nvPr>
        </p:nvSpPr>
        <p:spPr>
          <a:xfrm>
            <a:off x="755640" y="5145120"/>
            <a:ext cx="6046560" cy="4208400"/>
          </a:xfrm>
          <a:prstGeom prst="rect">
            <a:avLst/>
          </a:prstGeom>
          <a:noFill/>
          <a:ln w="0">
            <a:noFill/>
          </a:ln>
        </p:spPr>
        <p:txBody>
          <a:bodyPr lIns="91440" rIns="91440" tIns="45720" bIns="45720" anchor="t">
            <a:noAutofit/>
          </a:bodyPr>
          <a:p>
            <a:pPr marL="216000" indent="-216000">
              <a:buNone/>
            </a:pPr>
            <a:endParaRPr b="0" lang="it-IT" sz="1800" strike="noStrike" u="none">
              <a:solidFill>
                <a:srgbClr val="000000"/>
              </a:solidFill>
              <a:uFillTx/>
              <a:latin typeface="Arial"/>
            </a:endParaRPr>
          </a:p>
        </p:txBody>
      </p:sp>
      <p:sp>
        <p:nvSpPr>
          <p:cNvPr id="1652" name="PlaceHolder 3"/>
          <p:cNvSpPr>
            <a:spLocks noGrp="1"/>
          </p:cNvSpPr>
          <p:nvPr>
            <p:ph type="sldNum" idx="401"/>
          </p:nvPr>
        </p:nvSpPr>
        <p:spPr>
          <a:xfrm>
            <a:off x="4281480" y="10155240"/>
            <a:ext cx="3274920" cy="53460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it-IT" sz="1200" strike="noStrike" u="none">
                <a:solidFill>
                  <a:srgbClr val="000000"/>
                </a:solidFill>
                <a:uFillTx/>
                <a:latin typeface="Aptos"/>
                <a:ea typeface="+mn-ea"/>
              </a:defRPr>
            </a:lvl1pPr>
          </a:lstStyle>
          <a:p>
            <a:pPr indent="0" algn="r" defTabSz="914400">
              <a:lnSpc>
                <a:spcPct val="100000"/>
              </a:lnSpc>
              <a:buNone/>
              <a:tabLst>
                <a:tab algn="l" pos="0"/>
              </a:tabLst>
            </a:pPr>
            <a:fld id="{1464B4F8-1DFF-49F7-A384-934745887243}" type="slidenum">
              <a:rPr b="0" lang="it-IT" sz="1200" strike="noStrike" u="none">
                <a:solidFill>
                  <a:srgbClr val="000000"/>
                </a:solidFill>
                <a:uFillTx/>
                <a:latin typeface="Aptos"/>
                <a:ea typeface="+mn-ea"/>
              </a:rPr>
              <a:t>&lt;number&gt;</a:t>
            </a:fld>
            <a:endParaRPr b="0" lang="it-IT" sz="1200" strike="noStrike" u="none">
              <a:solidFill>
                <a:srgbClr val="000000"/>
              </a:solidFill>
              <a:uFillTx/>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3" name="PlaceHolder 1"/>
          <p:cNvSpPr>
            <a:spLocks noGrp="1"/>
          </p:cNvSpPr>
          <p:nvPr>
            <p:ph type="sldImg"/>
          </p:nvPr>
        </p:nvSpPr>
        <p:spPr>
          <a:xfrm>
            <a:off x="573120" y="1336680"/>
            <a:ext cx="6411600" cy="3606480"/>
          </a:xfrm>
          <a:prstGeom prst="rect">
            <a:avLst/>
          </a:prstGeom>
          <a:ln w="0">
            <a:noFill/>
          </a:ln>
        </p:spPr>
      </p:sp>
      <p:sp>
        <p:nvSpPr>
          <p:cNvPr id="1654" name="PlaceHolder 2"/>
          <p:cNvSpPr>
            <a:spLocks noGrp="1"/>
          </p:cNvSpPr>
          <p:nvPr>
            <p:ph type="body"/>
          </p:nvPr>
        </p:nvSpPr>
        <p:spPr>
          <a:xfrm>
            <a:off x="755640" y="5145120"/>
            <a:ext cx="6046560" cy="4208400"/>
          </a:xfrm>
          <a:prstGeom prst="rect">
            <a:avLst/>
          </a:prstGeom>
          <a:noFill/>
          <a:ln w="0">
            <a:noFill/>
          </a:ln>
        </p:spPr>
        <p:txBody>
          <a:bodyPr lIns="91440" rIns="91440" tIns="45720" bIns="45720" anchor="t">
            <a:noAutofit/>
          </a:bodyPr>
          <a:p>
            <a:pPr marL="216000" indent="-216000">
              <a:buNone/>
            </a:pPr>
            <a:endParaRPr b="0" lang="it-IT" sz="1800" strike="noStrike" u="none">
              <a:solidFill>
                <a:srgbClr val="000000"/>
              </a:solidFill>
              <a:uFillTx/>
              <a:latin typeface="Arial"/>
            </a:endParaRPr>
          </a:p>
        </p:txBody>
      </p:sp>
      <p:sp>
        <p:nvSpPr>
          <p:cNvPr id="1655" name="PlaceHolder 3"/>
          <p:cNvSpPr>
            <a:spLocks noGrp="1"/>
          </p:cNvSpPr>
          <p:nvPr>
            <p:ph type="sldNum" idx="402"/>
          </p:nvPr>
        </p:nvSpPr>
        <p:spPr>
          <a:xfrm>
            <a:off x="4281480" y="10155240"/>
            <a:ext cx="3274920" cy="534600"/>
          </a:xfrm>
          <a:prstGeom prst="rect">
            <a:avLst/>
          </a:prstGeom>
          <a:noFill/>
          <a:ln w="0">
            <a:noFill/>
          </a:ln>
        </p:spPr>
        <p:txBody>
          <a:bodyPr lIns="91440" rIns="91440" tIns="45720" bIns="45720" anchor="b">
            <a:noAutofit/>
          </a:bodyPr>
          <a:lstStyle>
            <a:lvl1pPr indent="0" algn="r" defTabSz="914400">
              <a:lnSpc>
                <a:spcPct val="100000"/>
              </a:lnSpc>
              <a:buNone/>
              <a:tabLst>
                <a:tab algn="l" pos="0"/>
              </a:tabLst>
              <a:defRPr b="0" lang="it-IT" sz="1200" strike="noStrike" u="none">
                <a:solidFill>
                  <a:srgbClr val="000000"/>
                </a:solidFill>
                <a:uFillTx/>
                <a:latin typeface="Aptos"/>
                <a:ea typeface="+mn-ea"/>
              </a:defRPr>
            </a:lvl1pPr>
          </a:lstStyle>
          <a:p>
            <a:pPr indent="0" algn="r" defTabSz="914400">
              <a:lnSpc>
                <a:spcPct val="100000"/>
              </a:lnSpc>
              <a:buNone/>
              <a:tabLst>
                <a:tab algn="l" pos="0"/>
              </a:tabLst>
            </a:pPr>
            <a:fld id="{07AF3C59-E97A-45FC-B3B6-382DA53ED522}" type="slidenum">
              <a:rPr b="0" lang="it-IT" sz="1200" strike="noStrike" u="none">
                <a:solidFill>
                  <a:srgbClr val="000000"/>
                </a:solidFill>
                <a:uFillTx/>
                <a:latin typeface="Aptos"/>
                <a:ea typeface="+mn-ea"/>
              </a:rPr>
              <a:t>&lt;number&gt;</a:t>
            </a:fld>
            <a:endParaRPr b="0" lang="it-IT" sz="1200" strike="noStrike" u="none">
              <a:solidFill>
                <a:srgbClr val="000000"/>
              </a:solidFill>
              <a:uFillTx/>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6" name="PlaceHolder 1"/>
          <p:cNvSpPr>
            <a:spLocks noGrp="1"/>
          </p:cNvSpPr>
          <p:nvPr>
            <p:ph type="sldImg"/>
          </p:nvPr>
        </p:nvSpPr>
        <p:spPr>
          <a:xfrm>
            <a:off x="573120" y="1336680"/>
            <a:ext cx="6411600" cy="3606480"/>
          </a:xfrm>
          <a:prstGeom prst="rect">
            <a:avLst/>
          </a:prstGeom>
          <a:ln w="0">
            <a:noFill/>
          </a:ln>
        </p:spPr>
      </p:sp>
      <p:sp>
        <p:nvSpPr>
          <p:cNvPr id="1657" name="PlaceHolder 2"/>
          <p:cNvSpPr>
            <a:spLocks noGrp="1"/>
          </p:cNvSpPr>
          <p:nvPr>
            <p:ph type="body"/>
          </p:nvPr>
        </p:nvSpPr>
        <p:spPr>
          <a:xfrm>
            <a:off x="755640" y="5145120"/>
            <a:ext cx="6046560" cy="4208400"/>
          </a:xfrm>
          <a:prstGeom prst="rect">
            <a:avLst/>
          </a:prstGeom>
          <a:noFill/>
          <a:ln w="0">
            <a:noFill/>
          </a:ln>
        </p:spPr>
        <p:txBody>
          <a:bodyPr lIns="91440" rIns="91440" tIns="45720" bIns="45720" anchor="t">
            <a:noAutofit/>
          </a:bodyPr>
          <a:p>
            <a:pPr marL="216000" indent="-216000">
              <a:buNone/>
            </a:pPr>
            <a:endParaRPr b="0" lang="it-IT" sz="1800" strike="noStrike" u="none">
              <a:solidFill>
                <a:srgbClr val="000000"/>
              </a:solidFill>
              <a:uFillTx/>
              <a:latin typeface="Arial"/>
            </a:endParaRPr>
          </a:p>
        </p:txBody>
      </p:sp>
      <p:sp>
        <p:nvSpPr>
          <p:cNvPr id="1658" name="PlaceHolder 3"/>
          <p:cNvSpPr>
            <a:spLocks noGrp="1"/>
          </p:cNvSpPr>
          <p:nvPr>
            <p:ph type="sldNum" idx="403"/>
          </p:nvPr>
        </p:nvSpPr>
        <p:spPr>
          <a:xfrm>
            <a:off x="4281480" y="10155240"/>
            <a:ext cx="3274920" cy="53460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it-IT" sz="1200" strike="noStrike" u="none">
                <a:solidFill>
                  <a:srgbClr val="000000"/>
                </a:solidFill>
                <a:uFillTx/>
                <a:latin typeface="Times New Roman"/>
              </a:defRPr>
            </a:lvl1pPr>
          </a:lstStyle>
          <a:p>
            <a:pPr indent="0" algn="r">
              <a:lnSpc>
                <a:spcPct val="100000"/>
              </a:lnSpc>
              <a:buNone/>
              <a:tabLst>
                <a:tab algn="l" pos="0"/>
              </a:tabLst>
            </a:pPr>
            <a:fld id="{581659A9-6568-4FA8-ABA5-B3BDE758F3F3}" type="slidenum">
              <a:rPr b="0" lang="it-IT" sz="1200" strike="noStrike" u="none">
                <a:solidFill>
                  <a:srgbClr val="000000"/>
                </a:solidFill>
                <a:uFillTx/>
                <a:latin typeface="Times New Roman"/>
              </a:rPr>
              <a:t>&lt;number&gt;</a:t>
            </a:fld>
            <a:endParaRPr b="0" lang="it-IT" sz="1200" strike="noStrike" u="none">
              <a:solidFill>
                <a:srgbClr val="000000"/>
              </a:solidFill>
              <a:uFillTx/>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9" name="PlaceHolder 1"/>
          <p:cNvSpPr>
            <a:spLocks noGrp="1"/>
          </p:cNvSpPr>
          <p:nvPr>
            <p:ph type="sldImg"/>
          </p:nvPr>
        </p:nvSpPr>
        <p:spPr>
          <a:xfrm>
            <a:off x="573120" y="1336680"/>
            <a:ext cx="6411600" cy="3606480"/>
          </a:xfrm>
          <a:prstGeom prst="rect">
            <a:avLst/>
          </a:prstGeom>
          <a:ln w="0">
            <a:noFill/>
          </a:ln>
        </p:spPr>
      </p:sp>
      <p:sp>
        <p:nvSpPr>
          <p:cNvPr id="1660" name="PlaceHolder 2"/>
          <p:cNvSpPr>
            <a:spLocks noGrp="1"/>
          </p:cNvSpPr>
          <p:nvPr>
            <p:ph type="body"/>
          </p:nvPr>
        </p:nvSpPr>
        <p:spPr>
          <a:xfrm>
            <a:off x="755640" y="5145120"/>
            <a:ext cx="6046560" cy="4208400"/>
          </a:xfrm>
          <a:prstGeom prst="rect">
            <a:avLst/>
          </a:prstGeom>
          <a:noFill/>
          <a:ln w="0">
            <a:noFill/>
          </a:ln>
        </p:spPr>
        <p:txBody>
          <a:bodyPr lIns="91440" rIns="91440" tIns="45720" bIns="45720" anchor="t">
            <a:noAutofit/>
          </a:bodyPr>
          <a:p>
            <a:pPr marL="216000" indent="-216000">
              <a:buNone/>
            </a:pPr>
            <a:endParaRPr b="0" lang="it-IT" sz="1800" strike="noStrike" u="none">
              <a:solidFill>
                <a:srgbClr val="000000"/>
              </a:solidFill>
              <a:uFillTx/>
              <a:latin typeface="Arial"/>
            </a:endParaRPr>
          </a:p>
        </p:txBody>
      </p:sp>
      <p:sp>
        <p:nvSpPr>
          <p:cNvPr id="1661" name="PlaceHolder 3"/>
          <p:cNvSpPr>
            <a:spLocks noGrp="1"/>
          </p:cNvSpPr>
          <p:nvPr>
            <p:ph type="sldNum" idx="404"/>
          </p:nvPr>
        </p:nvSpPr>
        <p:spPr>
          <a:xfrm>
            <a:off x="4281480" y="10155240"/>
            <a:ext cx="3274920" cy="534600"/>
          </a:xfrm>
          <a:prstGeom prst="rect">
            <a:avLst/>
          </a:prstGeom>
          <a:noFill/>
          <a:ln w="0">
            <a:noFill/>
          </a:ln>
        </p:spPr>
        <p:txBody>
          <a:bodyPr lIns="91440" rIns="91440" tIns="45720" bIns="45720" anchor="b">
            <a:noAutofit/>
          </a:bodyPr>
          <a:lstStyle>
            <a:lvl1pPr indent="0" algn="r">
              <a:lnSpc>
                <a:spcPct val="100000"/>
              </a:lnSpc>
              <a:buNone/>
              <a:tabLst>
                <a:tab algn="l" pos="0"/>
              </a:tabLst>
              <a:defRPr b="0" lang="it-IT" sz="1200" strike="noStrike" u="none">
                <a:solidFill>
                  <a:srgbClr val="000000"/>
                </a:solidFill>
                <a:uFillTx/>
                <a:latin typeface="Times New Roman"/>
              </a:defRPr>
            </a:lvl1pPr>
          </a:lstStyle>
          <a:p>
            <a:pPr indent="0" algn="r">
              <a:lnSpc>
                <a:spcPct val="100000"/>
              </a:lnSpc>
              <a:buNone/>
              <a:tabLst>
                <a:tab algn="l" pos="0"/>
              </a:tabLst>
            </a:pPr>
            <a:fld id="{B77D7EA4-FC73-4492-B8F6-ABEC14585238}" type="slidenum">
              <a:rPr b="0" lang="it-IT" sz="1200" strike="noStrike" u="none">
                <a:solidFill>
                  <a:srgbClr val="000000"/>
                </a:solidFill>
                <a:uFillTx/>
                <a:latin typeface="Times New Roman"/>
              </a:rPr>
              <a:t>&lt;number&gt;</a:t>
            </a:fld>
            <a:endParaRPr b="0" lang="it-IT" sz="1200" strike="noStrike" u="none">
              <a:solidFill>
                <a:srgbClr val="000000"/>
              </a:solidFill>
              <a:uFillTx/>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100.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101.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102.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103.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104.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105.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106.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107.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108.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9.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11.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12.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13.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14.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15.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16.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17.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18.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19.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2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2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22.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23.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24.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25.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26.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27.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28.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29.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30.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3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32.xml"/>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33.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33.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33.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33.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33.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33.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33.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33.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33.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34.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35.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36.xml"/>
</Relationships>
</file>

<file path=ppt/slideLayouts/_rels/slideLayout145.xml.rels><?xml version="1.0" encoding="UTF-8"?>
<Relationships xmlns="http://schemas.openxmlformats.org/package/2006/relationships"><Relationship Id="rId1" Type="http://schemas.openxmlformats.org/officeDocument/2006/relationships/slideMaster" Target="../slideMasters/slideMaster137.xml"/>
</Relationships>
</file>

<file path=ppt/slideLayouts/_rels/slideLayout146.xml.rels><?xml version="1.0" encoding="UTF-8"?>
<Relationships xmlns="http://schemas.openxmlformats.org/package/2006/relationships"><Relationship Id="rId1" Type="http://schemas.openxmlformats.org/officeDocument/2006/relationships/slideMaster" Target="../slideMasters/slideMaster138.xml"/>
</Relationships>
</file>

<file path=ppt/slideLayouts/_rels/slideLayout147.xml.rels><?xml version="1.0" encoding="UTF-8"?>
<Relationships xmlns="http://schemas.openxmlformats.org/package/2006/relationships"><Relationship Id="rId1" Type="http://schemas.openxmlformats.org/officeDocument/2006/relationships/slideMaster" Target="../slideMasters/slideMaster139.xml"/>
</Relationships>
</file>

<file path=ppt/slideLayouts/_rels/slideLayout148.xml.rels><?xml version="1.0" encoding="UTF-8"?>
<Relationships xmlns="http://schemas.openxmlformats.org/package/2006/relationships"><Relationship Id="rId1" Type="http://schemas.openxmlformats.org/officeDocument/2006/relationships/slideMaster" Target="../slideMasters/slideMaster140.xml"/>
</Relationships>
</file>

<file path=ppt/slideLayouts/_rels/slideLayout149.xml.rels><?xml version="1.0" encoding="UTF-8"?>
<Relationships xmlns="http://schemas.openxmlformats.org/package/2006/relationships"><Relationship Id="rId1" Type="http://schemas.openxmlformats.org/officeDocument/2006/relationships/slideMaster" Target="../slideMasters/slideMaster141.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50.xml.rels><?xml version="1.0" encoding="UTF-8"?>
<Relationships xmlns="http://schemas.openxmlformats.org/package/2006/relationships"><Relationship Id="rId1" Type="http://schemas.openxmlformats.org/officeDocument/2006/relationships/slideMaster" Target="../slideMasters/slideMaster142.xml"/>
</Relationships>
</file>

<file path=ppt/slideLayouts/_rels/slideLayout151.xml.rels><?xml version="1.0" encoding="UTF-8"?>
<Relationships xmlns="http://schemas.openxmlformats.org/package/2006/relationships"><Relationship Id="rId1" Type="http://schemas.openxmlformats.org/officeDocument/2006/relationships/slideMaster" Target="../slideMasters/slideMaster143.xml"/>
</Relationships>
</file>

<file path=ppt/slideLayouts/_rels/slideLayout152.xml.rels><?xml version="1.0" encoding="UTF-8"?>
<Relationships xmlns="http://schemas.openxmlformats.org/package/2006/relationships"><Relationship Id="rId1" Type="http://schemas.openxmlformats.org/officeDocument/2006/relationships/slideMaster" Target="../slideMasters/slideMaster144.xml"/>
</Relationships>
</file>

<file path=ppt/slideLayouts/_rels/slideLayout153.xml.rels><?xml version="1.0" encoding="UTF-8"?>
<Relationships xmlns="http://schemas.openxmlformats.org/package/2006/relationships"><Relationship Id="rId1" Type="http://schemas.openxmlformats.org/officeDocument/2006/relationships/slideMaster" Target="../slideMasters/slideMaster145.xml"/>
</Relationships>
</file>

<file path=ppt/slideLayouts/_rels/slideLayout154.xml.rels><?xml version="1.0" encoding="UTF-8"?>
<Relationships xmlns="http://schemas.openxmlformats.org/package/2006/relationships"><Relationship Id="rId1" Type="http://schemas.openxmlformats.org/officeDocument/2006/relationships/slideMaster" Target="../slideMasters/slideMaster146.xml"/>
</Relationships>
</file>

<file path=ppt/slideLayouts/_rels/slideLayout155.xml.rels><?xml version="1.0" encoding="UTF-8"?>
<Relationships xmlns="http://schemas.openxmlformats.org/package/2006/relationships"><Relationship Id="rId1" Type="http://schemas.openxmlformats.org/officeDocument/2006/relationships/slideMaster" Target="../slideMasters/slideMaster147.xml"/>
</Relationships>
</file>

<file path=ppt/slideLayouts/_rels/slideLayout156.xml.rels><?xml version="1.0" encoding="UTF-8"?>
<Relationships xmlns="http://schemas.openxmlformats.org/package/2006/relationships"><Relationship Id="rId1" Type="http://schemas.openxmlformats.org/officeDocument/2006/relationships/slideMaster" Target="../slideMasters/slideMaster148.xml"/>
</Relationships>
</file>

<file path=ppt/slideLayouts/_rels/slideLayout157.xml.rels><?xml version="1.0" encoding="UTF-8"?>
<Relationships xmlns="http://schemas.openxmlformats.org/package/2006/relationships"><Relationship Id="rId1" Type="http://schemas.openxmlformats.org/officeDocument/2006/relationships/slideMaster" Target="../slideMasters/slideMaster149.xml"/>
</Relationships>
</file>

<file path=ppt/slideLayouts/_rels/slideLayout158.xml.rels><?xml version="1.0" encoding="UTF-8"?>
<Relationships xmlns="http://schemas.openxmlformats.org/package/2006/relationships"><Relationship Id="rId1" Type="http://schemas.openxmlformats.org/officeDocument/2006/relationships/slideMaster" Target="../slideMasters/slideMaster150.xml"/>
</Relationships>
</file>

<file path=ppt/slideLayouts/_rels/slideLayout159.xml.rels><?xml version="1.0" encoding="UTF-8"?>
<Relationships xmlns="http://schemas.openxmlformats.org/package/2006/relationships"><Relationship Id="rId1" Type="http://schemas.openxmlformats.org/officeDocument/2006/relationships/slideMaster" Target="../slideMasters/slideMaster151.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60.xml.rels><?xml version="1.0" encoding="UTF-8"?>
<Relationships xmlns="http://schemas.openxmlformats.org/package/2006/relationships"><Relationship Id="rId1" Type="http://schemas.openxmlformats.org/officeDocument/2006/relationships/slideMaster" Target="../slideMasters/slideMaster152.xml"/>
</Relationships>
</file>

<file path=ppt/slideLayouts/_rels/slideLayout161.xml.rels><?xml version="1.0" encoding="UTF-8"?>
<Relationships xmlns="http://schemas.openxmlformats.org/package/2006/relationships"><Relationship Id="rId1" Type="http://schemas.openxmlformats.org/officeDocument/2006/relationships/slideMaster" Target="../slideMasters/slideMaster153.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3.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5.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6.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7.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8.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49.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0.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1.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2.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3.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4.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6.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7.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8.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9.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60.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1.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2.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3.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4.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5.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7.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8.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9.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70.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71.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72.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3.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4.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5.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6.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8.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9.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80.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81.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82.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83.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84.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5.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6.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7.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9.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90.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91.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92.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93.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94.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95.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96.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7.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8.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8"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9"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0"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3084ACC9-8E95-430B-9BA6-8DD70AAC6FC1}" type="slidenum">
              <a:t>&lt;#&gt;</a:t>
            </a:fld>
          </a:p>
        </p:txBody>
      </p:sp>
      <p:sp>
        <p:nvSpPr>
          <p:cNvPr id="8" name="PlaceHolder 7"/>
          <p:cNvSpPr>
            <a:spLocks noGrp="1"/>
          </p:cNvSpPr>
          <p:nvPr>
            <p:ph type="dt" idx="3"/>
          </p:nvPr>
        </p:nvSpPr>
        <p:spPr/>
        <p:txBody>
          <a:bodyPr/>
          <a:p>
            <a:r>
              <a:rPr lang="it-IT"/>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entered Text">
    <p:spTree>
      <p:nvGrpSpPr>
        <p:cNvPr id="1" name=""/>
        <p:cNvGrpSpPr/>
        <p:nvPr/>
      </p:nvGrpSpPr>
      <p:grpSpPr>
        <a:xfrm>
          <a:off x="0" y="0"/>
          <a:ext cx="0" cy="0"/>
          <a:chOff x="0" y="0"/>
          <a:chExt cx="0" cy="0"/>
        </a:xfrm>
      </p:grpSpPr>
      <p:sp>
        <p:nvSpPr>
          <p:cNvPr id="2" name="PlaceHolder 1"/>
          <p:cNvSpPr>
            <a:spLocks noGrp="1"/>
          </p:cNvSpPr>
          <p:nvPr>
            <p:ph type="ftr" idx="28"/>
          </p:nvPr>
        </p:nvSpPr>
        <p:spPr/>
        <p:txBody>
          <a:bodyPr/>
          <a:p>
            <a:r>
              <a:t>Footer</a:t>
            </a:r>
          </a:p>
        </p:txBody>
      </p:sp>
      <p:sp>
        <p:nvSpPr>
          <p:cNvPr id="3" name="PlaceHolder 2"/>
          <p:cNvSpPr>
            <a:spLocks noGrp="1"/>
          </p:cNvSpPr>
          <p:nvPr>
            <p:ph type="sldNum" idx="29"/>
          </p:nvPr>
        </p:nvSpPr>
        <p:spPr/>
        <p:txBody>
          <a:bodyPr/>
          <a:p>
            <a:fld id="{3DCF37E5-4EBB-44DB-918D-4D79DD1A2455}" type="slidenum">
              <a:t>&lt;#&gt;</a:t>
            </a:fld>
          </a:p>
        </p:txBody>
      </p:sp>
      <p:sp>
        <p:nvSpPr>
          <p:cNvPr id="4" name="PlaceHolder 3"/>
          <p:cNvSpPr>
            <a:spLocks noGrp="1"/>
          </p:cNvSpPr>
          <p:nvPr>
            <p:ph type="dt" idx="30"/>
          </p:nvPr>
        </p:nvSpPr>
        <p:spPr/>
        <p:txBody>
          <a:bodyPr/>
          <a:p>
            <a:r>
              <a:rPr lang="it-IT"/>
              <a:t/>
            </a: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Predefinito 31">
    <p:spTree>
      <p:nvGrpSpPr>
        <p:cNvPr id="1" name=""/>
        <p:cNvGrpSpPr/>
        <p:nvPr/>
      </p:nvGrpSpPr>
      <p:grpSpPr>
        <a:xfrm>
          <a:off x="0" y="0"/>
          <a:ext cx="0" cy="0"/>
          <a:chOff x="0" y="0"/>
          <a:chExt cx="0" cy="0"/>
        </a:xfrm>
      </p:grpSpPr>
      <p:sp>
        <p:nvSpPr>
          <p:cNvPr id="921"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3" name="PlaceHolder 2"/>
          <p:cNvSpPr>
            <a:spLocks noGrp="1"/>
          </p:cNvSpPr>
          <p:nvPr>
            <p:ph type="ftr" idx="298"/>
          </p:nvPr>
        </p:nvSpPr>
        <p:spPr/>
        <p:txBody>
          <a:bodyPr/>
          <a:p>
            <a:r>
              <a:t>Footer</a:t>
            </a:r>
          </a:p>
        </p:txBody>
      </p:sp>
      <p:sp>
        <p:nvSpPr>
          <p:cNvPr id="4" name="PlaceHolder 3"/>
          <p:cNvSpPr>
            <a:spLocks noGrp="1"/>
          </p:cNvSpPr>
          <p:nvPr>
            <p:ph type="sldNum" idx="299"/>
          </p:nvPr>
        </p:nvSpPr>
        <p:spPr/>
        <p:txBody>
          <a:bodyPr/>
          <a:p>
            <a:fld id="{53CC236F-DFA7-4A8E-A1C7-5FFA61A383C7}" type="slidenum">
              <a:t>&lt;#&gt;</a:t>
            </a:fld>
          </a:p>
        </p:txBody>
      </p:sp>
      <p:sp>
        <p:nvSpPr>
          <p:cNvPr id="5" name="PlaceHolder 4"/>
          <p:cNvSpPr>
            <a:spLocks noGrp="1"/>
          </p:cNvSpPr>
          <p:nvPr>
            <p:ph type="dt" idx="300"/>
          </p:nvPr>
        </p:nvSpPr>
        <p:spPr/>
        <p:txBody>
          <a:bodyPr/>
          <a:p>
            <a:r>
              <a:rPr lang="it-IT"/>
              <a:t/>
            </a: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Predefinito 32">
    <p:spTree>
      <p:nvGrpSpPr>
        <p:cNvPr id="1" name=""/>
        <p:cNvGrpSpPr/>
        <p:nvPr/>
      </p:nvGrpSpPr>
      <p:grpSpPr>
        <a:xfrm>
          <a:off x="0" y="0"/>
          <a:ext cx="0" cy="0"/>
          <a:chOff x="0" y="0"/>
          <a:chExt cx="0" cy="0"/>
        </a:xfrm>
      </p:grpSpPr>
      <p:sp>
        <p:nvSpPr>
          <p:cNvPr id="930"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931"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932"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933"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934"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7" name="PlaceHolder 6"/>
          <p:cNvSpPr>
            <a:spLocks noGrp="1"/>
          </p:cNvSpPr>
          <p:nvPr>
            <p:ph type="ftr" idx="301"/>
          </p:nvPr>
        </p:nvSpPr>
        <p:spPr/>
        <p:txBody>
          <a:bodyPr/>
          <a:p>
            <a:r>
              <a:t>Footer</a:t>
            </a:r>
          </a:p>
        </p:txBody>
      </p:sp>
      <p:sp>
        <p:nvSpPr>
          <p:cNvPr id="8" name="PlaceHolder 7"/>
          <p:cNvSpPr>
            <a:spLocks noGrp="1"/>
          </p:cNvSpPr>
          <p:nvPr>
            <p:ph type="sldNum" idx="302"/>
          </p:nvPr>
        </p:nvSpPr>
        <p:spPr/>
        <p:txBody>
          <a:bodyPr/>
          <a:p>
            <a:fld id="{A39DEE58-C83E-4672-BABE-393D8C8CFEE7}" type="slidenum">
              <a:t>&lt;#&gt;</a:t>
            </a:fld>
          </a:p>
        </p:txBody>
      </p:sp>
      <p:sp>
        <p:nvSpPr>
          <p:cNvPr id="9" name="PlaceHolder 8"/>
          <p:cNvSpPr>
            <a:spLocks noGrp="1"/>
          </p:cNvSpPr>
          <p:nvPr>
            <p:ph type="dt" idx="303"/>
          </p:nvPr>
        </p:nvSpPr>
        <p:spPr/>
        <p:txBody>
          <a:bodyPr/>
          <a:p>
            <a:r>
              <a:rPr lang="it-IT"/>
              <a:t/>
            </a: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Predefinito 33">
    <p:spTree>
      <p:nvGrpSpPr>
        <p:cNvPr id="1" name=""/>
        <p:cNvGrpSpPr/>
        <p:nvPr/>
      </p:nvGrpSpPr>
      <p:grpSpPr>
        <a:xfrm>
          <a:off x="0" y="0"/>
          <a:ext cx="0" cy="0"/>
          <a:chOff x="0" y="0"/>
          <a:chExt cx="0" cy="0"/>
        </a:xfrm>
      </p:grpSpPr>
      <p:sp>
        <p:nvSpPr>
          <p:cNvPr id="940"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941"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4" name="PlaceHolder 3"/>
          <p:cNvSpPr>
            <a:spLocks noGrp="1"/>
          </p:cNvSpPr>
          <p:nvPr>
            <p:ph type="ftr" idx="304"/>
          </p:nvPr>
        </p:nvSpPr>
        <p:spPr/>
        <p:txBody>
          <a:bodyPr/>
          <a:p>
            <a:r>
              <a:t>Footer</a:t>
            </a:r>
          </a:p>
        </p:txBody>
      </p:sp>
      <p:sp>
        <p:nvSpPr>
          <p:cNvPr id="5" name="PlaceHolder 4"/>
          <p:cNvSpPr>
            <a:spLocks noGrp="1"/>
          </p:cNvSpPr>
          <p:nvPr>
            <p:ph type="sldNum" idx="305"/>
          </p:nvPr>
        </p:nvSpPr>
        <p:spPr/>
        <p:txBody>
          <a:bodyPr/>
          <a:p>
            <a:fld id="{29D4A984-5A45-4753-9BE6-182ED8E2A445}" type="slidenum">
              <a:t>&lt;#&gt;</a:t>
            </a:fld>
          </a:p>
        </p:txBody>
      </p:sp>
      <p:sp>
        <p:nvSpPr>
          <p:cNvPr id="6" name="PlaceHolder 5"/>
          <p:cNvSpPr>
            <a:spLocks noGrp="1"/>
          </p:cNvSpPr>
          <p:nvPr>
            <p:ph type="dt" idx="306"/>
          </p:nvPr>
        </p:nvSpPr>
        <p:spPr/>
        <p:txBody>
          <a:bodyPr/>
          <a:p>
            <a:r>
              <a:rPr lang="it-IT"/>
              <a:t/>
            </a: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Predefinito 34">
    <p:spTree>
      <p:nvGrpSpPr>
        <p:cNvPr id="1" name=""/>
        <p:cNvGrpSpPr/>
        <p:nvPr/>
      </p:nvGrpSpPr>
      <p:grpSpPr>
        <a:xfrm>
          <a:off x="0" y="0"/>
          <a:ext cx="0" cy="0"/>
          <a:chOff x="0" y="0"/>
          <a:chExt cx="0" cy="0"/>
        </a:xfrm>
      </p:grpSpPr>
      <p:sp>
        <p:nvSpPr>
          <p:cNvPr id="94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949"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950"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 name="PlaceHolder 4"/>
          <p:cNvSpPr>
            <a:spLocks noGrp="1"/>
          </p:cNvSpPr>
          <p:nvPr>
            <p:ph type="ftr" idx="307"/>
          </p:nvPr>
        </p:nvSpPr>
        <p:spPr/>
        <p:txBody>
          <a:bodyPr/>
          <a:p>
            <a:r>
              <a:t>Footer</a:t>
            </a:r>
          </a:p>
        </p:txBody>
      </p:sp>
      <p:sp>
        <p:nvSpPr>
          <p:cNvPr id="6" name="PlaceHolder 5"/>
          <p:cNvSpPr>
            <a:spLocks noGrp="1"/>
          </p:cNvSpPr>
          <p:nvPr>
            <p:ph type="sldNum" idx="308"/>
          </p:nvPr>
        </p:nvSpPr>
        <p:spPr/>
        <p:txBody>
          <a:bodyPr/>
          <a:p>
            <a:fld id="{4DB7113A-862E-492B-884E-5FFD35FCF4E5}" type="slidenum">
              <a:t>&lt;#&gt;</a:t>
            </a:fld>
          </a:p>
        </p:txBody>
      </p:sp>
      <p:sp>
        <p:nvSpPr>
          <p:cNvPr id="7" name="PlaceHolder 6"/>
          <p:cNvSpPr>
            <a:spLocks noGrp="1"/>
          </p:cNvSpPr>
          <p:nvPr>
            <p:ph type="dt" idx="309"/>
          </p:nvPr>
        </p:nvSpPr>
        <p:spPr/>
        <p:txBody>
          <a:bodyPr/>
          <a:p>
            <a:r>
              <a:rPr lang="it-IT"/>
              <a:t/>
            </a: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Predefinito 35">
    <p:spTree>
      <p:nvGrpSpPr>
        <p:cNvPr id="1" name=""/>
        <p:cNvGrpSpPr/>
        <p:nvPr/>
      </p:nvGrpSpPr>
      <p:grpSpPr>
        <a:xfrm>
          <a:off x="0" y="0"/>
          <a:ext cx="0" cy="0"/>
          <a:chOff x="0" y="0"/>
          <a:chExt cx="0" cy="0"/>
        </a:xfrm>
      </p:grpSpPr>
      <p:sp>
        <p:nvSpPr>
          <p:cNvPr id="95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958"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959"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 name="PlaceHolder 4"/>
          <p:cNvSpPr>
            <a:spLocks noGrp="1"/>
          </p:cNvSpPr>
          <p:nvPr>
            <p:ph type="ftr" idx="310"/>
          </p:nvPr>
        </p:nvSpPr>
        <p:spPr/>
        <p:txBody>
          <a:bodyPr/>
          <a:p>
            <a:r>
              <a:t>Footer</a:t>
            </a:r>
          </a:p>
        </p:txBody>
      </p:sp>
      <p:sp>
        <p:nvSpPr>
          <p:cNvPr id="6" name="PlaceHolder 5"/>
          <p:cNvSpPr>
            <a:spLocks noGrp="1"/>
          </p:cNvSpPr>
          <p:nvPr>
            <p:ph type="sldNum" idx="311"/>
          </p:nvPr>
        </p:nvSpPr>
        <p:spPr/>
        <p:txBody>
          <a:bodyPr/>
          <a:p>
            <a:fld id="{896A1D1D-1928-4BCC-B55F-99F0D801E742}" type="slidenum">
              <a:t>&lt;#&gt;</a:t>
            </a:fld>
          </a:p>
        </p:txBody>
      </p:sp>
      <p:sp>
        <p:nvSpPr>
          <p:cNvPr id="7" name="PlaceHolder 6"/>
          <p:cNvSpPr>
            <a:spLocks noGrp="1"/>
          </p:cNvSpPr>
          <p:nvPr>
            <p:ph type="dt" idx="312"/>
          </p:nvPr>
        </p:nvSpPr>
        <p:spPr/>
        <p:txBody>
          <a:bodyPr/>
          <a:p>
            <a:r>
              <a:rPr lang="it-IT"/>
              <a:t/>
            </a: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Predefinito 36">
    <p:spTree>
      <p:nvGrpSpPr>
        <p:cNvPr id="1" name=""/>
        <p:cNvGrpSpPr/>
        <p:nvPr/>
      </p:nvGrpSpPr>
      <p:grpSpPr>
        <a:xfrm>
          <a:off x="0" y="0"/>
          <a:ext cx="0" cy="0"/>
          <a:chOff x="0" y="0"/>
          <a:chExt cx="0" cy="0"/>
        </a:xfrm>
      </p:grpSpPr>
      <p:sp>
        <p:nvSpPr>
          <p:cNvPr id="96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968"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969"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970"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313"/>
          </p:nvPr>
        </p:nvSpPr>
        <p:spPr/>
        <p:txBody>
          <a:bodyPr/>
          <a:p>
            <a:r>
              <a:t>Footer</a:t>
            </a:r>
          </a:p>
        </p:txBody>
      </p:sp>
      <p:sp>
        <p:nvSpPr>
          <p:cNvPr id="7" name="PlaceHolder 6"/>
          <p:cNvSpPr>
            <a:spLocks noGrp="1"/>
          </p:cNvSpPr>
          <p:nvPr>
            <p:ph type="sldNum" idx="314"/>
          </p:nvPr>
        </p:nvSpPr>
        <p:spPr/>
        <p:txBody>
          <a:bodyPr/>
          <a:p>
            <a:fld id="{FF128574-02BA-4609-8F21-B9C2F3FE5039}" type="slidenum">
              <a:t>&lt;#&gt;</a:t>
            </a:fld>
          </a:p>
        </p:txBody>
      </p:sp>
      <p:sp>
        <p:nvSpPr>
          <p:cNvPr id="8" name="PlaceHolder 7"/>
          <p:cNvSpPr>
            <a:spLocks noGrp="1"/>
          </p:cNvSpPr>
          <p:nvPr>
            <p:ph type="dt" idx="315"/>
          </p:nvPr>
        </p:nvSpPr>
        <p:spPr/>
        <p:txBody>
          <a:bodyPr/>
          <a:p>
            <a:r>
              <a:rPr lang="it-IT"/>
              <a:t/>
            </a: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Predefinito 37">
    <p:spTree>
      <p:nvGrpSpPr>
        <p:cNvPr id="1" name=""/>
        <p:cNvGrpSpPr/>
        <p:nvPr/>
      </p:nvGrpSpPr>
      <p:grpSpPr>
        <a:xfrm>
          <a:off x="0" y="0"/>
          <a:ext cx="0" cy="0"/>
          <a:chOff x="0" y="0"/>
          <a:chExt cx="0" cy="0"/>
        </a:xfrm>
      </p:grpSpPr>
      <p:sp>
        <p:nvSpPr>
          <p:cNvPr id="97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979"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980"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981"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316"/>
          </p:nvPr>
        </p:nvSpPr>
        <p:spPr/>
        <p:txBody>
          <a:bodyPr/>
          <a:p>
            <a:r>
              <a:t>Footer</a:t>
            </a:r>
          </a:p>
        </p:txBody>
      </p:sp>
      <p:sp>
        <p:nvSpPr>
          <p:cNvPr id="7" name="PlaceHolder 6"/>
          <p:cNvSpPr>
            <a:spLocks noGrp="1"/>
          </p:cNvSpPr>
          <p:nvPr>
            <p:ph type="sldNum" idx="317"/>
          </p:nvPr>
        </p:nvSpPr>
        <p:spPr/>
        <p:txBody>
          <a:bodyPr/>
          <a:p>
            <a:fld id="{578125C8-3F16-46AC-A184-AB675DEF3071}" type="slidenum">
              <a:t>&lt;#&gt;</a:t>
            </a:fld>
          </a:p>
        </p:txBody>
      </p:sp>
      <p:sp>
        <p:nvSpPr>
          <p:cNvPr id="8" name="PlaceHolder 7"/>
          <p:cNvSpPr>
            <a:spLocks noGrp="1"/>
          </p:cNvSpPr>
          <p:nvPr>
            <p:ph type="dt" idx="318"/>
          </p:nvPr>
        </p:nvSpPr>
        <p:spPr/>
        <p:txBody>
          <a:bodyPr/>
          <a:p>
            <a:r>
              <a:rPr lang="it-IT"/>
              <a:t/>
            </a: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Predefinito 38">
    <p:spTree>
      <p:nvGrpSpPr>
        <p:cNvPr id="1" name=""/>
        <p:cNvGrpSpPr/>
        <p:nvPr/>
      </p:nvGrpSpPr>
      <p:grpSpPr>
        <a:xfrm>
          <a:off x="0" y="0"/>
          <a:ext cx="0" cy="0"/>
          <a:chOff x="0" y="0"/>
          <a:chExt cx="0" cy="0"/>
        </a:xfrm>
      </p:grpSpPr>
      <p:sp>
        <p:nvSpPr>
          <p:cNvPr id="989"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990"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991"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992"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319"/>
          </p:nvPr>
        </p:nvSpPr>
        <p:spPr/>
        <p:txBody>
          <a:bodyPr/>
          <a:p>
            <a:r>
              <a:t>Footer</a:t>
            </a:r>
          </a:p>
        </p:txBody>
      </p:sp>
      <p:sp>
        <p:nvSpPr>
          <p:cNvPr id="7" name="PlaceHolder 6"/>
          <p:cNvSpPr>
            <a:spLocks noGrp="1"/>
          </p:cNvSpPr>
          <p:nvPr>
            <p:ph type="sldNum" idx="320"/>
          </p:nvPr>
        </p:nvSpPr>
        <p:spPr/>
        <p:txBody>
          <a:bodyPr/>
          <a:p>
            <a:fld id="{BE54C2CE-4A91-4C83-B830-2FD7F663F58B}" type="slidenum">
              <a:t>&lt;#&gt;</a:t>
            </a:fld>
          </a:p>
        </p:txBody>
      </p:sp>
      <p:sp>
        <p:nvSpPr>
          <p:cNvPr id="8" name="PlaceHolder 7"/>
          <p:cNvSpPr>
            <a:spLocks noGrp="1"/>
          </p:cNvSpPr>
          <p:nvPr>
            <p:ph type="dt" idx="321"/>
          </p:nvPr>
        </p:nvSpPr>
        <p:spPr/>
        <p:txBody>
          <a:bodyPr/>
          <a:p>
            <a:r>
              <a:rPr lang="it-IT"/>
              <a:t/>
            </a: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Predefinito 39">
    <p:spTree>
      <p:nvGrpSpPr>
        <p:cNvPr id="1" name=""/>
        <p:cNvGrpSpPr/>
        <p:nvPr/>
      </p:nvGrpSpPr>
      <p:grpSpPr>
        <a:xfrm>
          <a:off x="0" y="0"/>
          <a:ext cx="0" cy="0"/>
          <a:chOff x="0" y="0"/>
          <a:chExt cx="0" cy="0"/>
        </a:xfrm>
      </p:grpSpPr>
      <p:sp>
        <p:nvSpPr>
          <p:cNvPr id="99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3" name="PlaceHolder 2"/>
          <p:cNvSpPr>
            <a:spLocks noGrp="1"/>
          </p:cNvSpPr>
          <p:nvPr>
            <p:ph type="ftr" idx="322"/>
          </p:nvPr>
        </p:nvSpPr>
        <p:spPr/>
        <p:txBody>
          <a:bodyPr/>
          <a:p>
            <a:r>
              <a:t>Footer</a:t>
            </a:r>
          </a:p>
        </p:txBody>
      </p:sp>
      <p:sp>
        <p:nvSpPr>
          <p:cNvPr id="4" name="PlaceHolder 3"/>
          <p:cNvSpPr>
            <a:spLocks noGrp="1"/>
          </p:cNvSpPr>
          <p:nvPr>
            <p:ph type="sldNum" idx="323"/>
          </p:nvPr>
        </p:nvSpPr>
        <p:spPr/>
        <p:txBody>
          <a:bodyPr/>
          <a:p>
            <a:fld id="{176E1A46-4DCD-4BB6-804B-E5E3F7CCAAB1}" type="slidenum">
              <a:t>&lt;#&gt;</a:t>
            </a:fld>
          </a:p>
        </p:txBody>
      </p:sp>
      <p:sp>
        <p:nvSpPr>
          <p:cNvPr id="5" name="PlaceHolder 4"/>
          <p:cNvSpPr>
            <a:spLocks noGrp="1"/>
          </p:cNvSpPr>
          <p:nvPr>
            <p:ph type="dt" idx="324"/>
          </p:nvPr>
        </p:nvSpPr>
        <p:spPr/>
        <p:txBody>
          <a:bodyPr/>
          <a:p>
            <a:r>
              <a:rPr lang="it-IT"/>
              <a:t/>
            </a: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Predefinito 40">
    <p:spTree>
      <p:nvGrpSpPr>
        <p:cNvPr id="1" name=""/>
        <p:cNvGrpSpPr/>
        <p:nvPr/>
      </p:nvGrpSpPr>
      <p:grpSpPr>
        <a:xfrm>
          <a:off x="0" y="0"/>
          <a:ext cx="0" cy="0"/>
          <a:chOff x="0" y="0"/>
          <a:chExt cx="0" cy="0"/>
        </a:xfrm>
      </p:grpSpPr>
      <p:sp>
        <p:nvSpPr>
          <p:cNvPr id="1006"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007"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008"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009"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010"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7" name="PlaceHolder 6"/>
          <p:cNvSpPr>
            <a:spLocks noGrp="1"/>
          </p:cNvSpPr>
          <p:nvPr>
            <p:ph type="ftr" idx="325"/>
          </p:nvPr>
        </p:nvSpPr>
        <p:spPr/>
        <p:txBody>
          <a:bodyPr/>
          <a:p>
            <a:r>
              <a:t>Footer</a:t>
            </a:r>
          </a:p>
        </p:txBody>
      </p:sp>
      <p:sp>
        <p:nvSpPr>
          <p:cNvPr id="8" name="PlaceHolder 7"/>
          <p:cNvSpPr>
            <a:spLocks noGrp="1"/>
          </p:cNvSpPr>
          <p:nvPr>
            <p:ph type="sldNum" idx="326"/>
          </p:nvPr>
        </p:nvSpPr>
        <p:spPr/>
        <p:txBody>
          <a:bodyPr/>
          <a:p>
            <a:fld id="{F87C2568-77A5-4AFD-A602-3A63811C6BE1}" type="slidenum">
              <a:t>&lt;#&gt;</a:t>
            </a:fld>
          </a:p>
        </p:txBody>
      </p:sp>
      <p:sp>
        <p:nvSpPr>
          <p:cNvPr id="9" name="PlaceHolder 8"/>
          <p:cNvSpPr>
            <a:spLocks noGrp="1"/>
          </p:cNvSpPr>
          <p:nvPr>
            <p:ph type="dt" idx="327"/>
          </p:nvPr>
        </p:nvSpPr>
        <p:spPr/>
        <p:txBody>
          <a:bodyPr/>
          <a:p>
            <a:r>
              <a:rPr lang="it-IT"/>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Title, 2 Content and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80"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81"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82"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31"/>
          </p:nvPr>
        </p:nvSpPr>
        <p:spPr/>
        <p:txBody>
          <a:bodyPr/>
          <a:p>
            <a:r>
              <a:t>Footer</a:t>
            </a:r>
          </a:p>
        </p:txBody>
      </p:sp>
      <p:sp>
        <p:nvSpPr>
          <p:cNvPr id="7" name="PlaceHolder 6"/>
          <p:cNvSpPr>
            <a:spLocks noGrp="1"/>
          </p:cNvSpPr>
          <p:nvPr>
            <p:ph type="sldNum" idx="32"/>
          </p:nvPr>
        </p:nvSpPr>
        <p:spPr/>
        <p:txBody>
          <a:bodyPr/>
          <a:p>
            <a:fld id="{A3507097-CF78-4F7E-88F8-868B729B421C}" type="slidenum">
              <a:t>&lt;#&gt;</a:t>
            </a:fld>
          </a:p>
        </p:txBody>
      </p:sp>
      <p:sp>
        <p:nvSpPr>
          <p:cNvPr id="8" name="PlaceHolder 7"/>
          <p:cNvSpPr>
            <a:spLocks noGrp="1"/>
          </p:cNvSpPr>
          <p:nvPr>
            <p:ph type="dt" idx="33"/>
          </p:nvPr>
        </p:nvSpPr>
        <p:spPr/>
        <p:txBody>
          <a:bodyPr/>
          <a:p>
            <a:r>
              <a:rPr lang="it-IT"/>
              <a:t/>
            </a: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Predefinito 41">
    <p:spTree>
      <p:nvGrpSpPr>
        <p:cNvPr id="1" name=""/>
        <p:cNvGrpSpPr/>
        <p:nvPr/>
      </p:nvGrpSpPr>
      <p:grpSpPr>
        <a:xfrm>
          <a:off x="0" y="0"/>
          <a:ext cx="0" cy="0"/>
          <a:chOff x="0" y="0"/>
          <a:chExt cx="0" cy="0"/>
        </a:xfrm>
      </p:grpSpPr>
      <p:sp>
        <p:nvSpPr>
          <p:cNvPr id="1016"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017"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4" name="PlaceHolder 3"/>
          <p:cNvSpPr>
            <a:spLocks noGrp="1"/>
          </p:cNvSpPr>
          <p:nvPr>
            <p:ph type="ftr" idx="328"/>
          </p:nvPr>
        </p:nvSpPr>
        <p:spPr/>
        <p:txBody>
          <a:bodyPr/>
          <a:p>
            <a:r>
              <a:t>Footer</a:t>
            </a:r>
          </a:p>
        </p:txBody>
      </p:sp>
      <p:sp>
        <p:nvSpPr>
          <p:cNvPr id="5" name="PlaceHolder 4"/>
          <p:cNvSpPr>
            <a:spLocks noGrp="1"/>
          </p:cNvSpPr>
          <p:nvPr>
            <p:ph type="sldNum" idx="329"/>
          </p:nvPr>
        </p:nvSpPr>
        <p:spPr/>
        <p:txBody>
          <a:bodyPr/>
          <a:p>
            <a:fld id="{24154EC2-6D83-498B-821D-DB5E1D34D3A3}" type="slidenum">
              <a:t>&lt;#&gt;</a:t>
            </a:fld>
          </a:p>
        </p:txBody>
      </p:sp>
      <p:sp>
        <p:nvSpPr>
          <p:cNvPr id="6" name="PlaceHolder 5"/>
          <p:cNvSpPr>
            <a:spLocks noGrp="1"/>
          </p:cNvSpPr>
          <p:nvPr>
            <p:ph type="dt" idx="330"/>
          </p:nvPr>
        </p:nvSpPr>
        <p:spPr/>
        <p:txBody>
          <a:bodyPr/>
          <a:p>
            <a:r>
              <a:rPr lang="it-IT"/>
              <a:t/>
            </a: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Predefinito 42">
    <p:spTree>
      <p:nvGrpSpPr>
        <p:cNvPr id="1" name=""/>
        <p:cNvGrpSpPr/>
        <p:nvPr/>
      </p:nvGrpSpPr>
      <p:grpSpPr>
        <a:xfrm>
          <a:off x="0" y="0"/>
          <a:ext cx="0" cy="0"/>
          <a:chOff x="0" y="0"/>
          <a:chExt cx="0" cy="0"/>
        </a:xfrm>
      </p:grpSpPr>
      <p:sp>
        <p:nvSpPr>
          <p:cNvPr id="1024"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025"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026"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 name="PlaceHolder 4"/>
          <p:cNvSpPr>
            <a:spLocks noGrp="1"/>
          </p:cNvSpPr>
          <p:nvPr>
            <p:ph type="ftr" idx="331"/>
          </p:nvPr>
        </p:nvSpPr>
        <p:spPr/>
        <p:txBody>
          <a:bodyPr/>
          <a:p>
            <a:r>
              <a:t>Footer</a:t>
            </a:r>
          </a:p>
        </p:txBody>
      </p:sp>
      <p:sp>
        <p:nvSpPr>
          <p:cNvPr id="6" name="PlaceHolder 5"/>
          <p:cNvSpPr>
            <a:spLocks noGrp="1"/>
          </p:cNvSpPr>
          <p:nvPr>
            <p:ph type="sldNum" idx="332"/>
          </p:nvPr>
        </p:nvSpPr>
        <p:spPr/>
        <p:txBody>
          <a:bodyPr/>
          <a:p>
            <a:fld id="{09409E51-DA91-4375-9EB9-37748D7B016B}" type="slidenum">
              <a:t>&lt;#&gt;</a:t>
            </a:fld>
          </a:p>
        </p:txBody>
      </p:sp>
      <p:sp>
        <p:nvSpPr>
          <p:cNvPr id="7" name="PlaceHolder 6"/>
          <p:cNvSpPr>
            <a:spLocks noGrp="1"/>
          </p:cNvSpPr>
          <p:nvPr>
            <p:ph type="dt" idx="333"/>
          </p:nvPr>
        </p:nvSpPr>
        <p:spPr/>
        <p:txBody>
          <a:bodyPr/>
          <a:p>
            <a:r>
              <a:rPr lang="it-IT"/>
              <a:t/>
            </a: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Predefinito 43">
    <p:spTree>
      <p:nvGrpSpPr>
        <p:cNvPr id="1" name=""/>
        <p:cNvGrpSpPr/>
        <p:nvPr/>
      </p:nvGrpSpPr>
      <p:grpSpPr>
        <a:xfrm>
          <a:off x="0" y="0"/>
          <a:ext cx="0" cy="0"/>
          <a:chOff x="0" y="0"/>
          <a:chExt cx="0" cy="0"/>
        </a:xfrm>
      </p:grpSpPr>
      <p:sp>
        <p:nvSpPr>
          <p:cNvPr id="1033"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034"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035"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 name="PlaceHolder 4"/>
          <p:cNvSpPr>
            <a:spLocks noGrp="1"/>
          </p:cNvSpPr>
          <p:nvPr>
            <p:ph type="ftr" idx="334"/>
          </p:nvPr>
        </p:nvSpPr>
        <p:spPr/>
        <p:txBody>
          <a:bodyPr/>
          <a:p>
            <a:r>
              <a:t>Footer</a:t>
            </a:r>
          </a:p>
        </p:txBody>
      </p:sp>
      <p:sp>
        <p:nvSpPr>
          <p:cNvPr id="6" name="PlaceHolder 5"/>
          <p:cNvSpPr>
            <a:spLocks noGrp="1"/>
          </p:cNvSpPr>
          <p:nvPr>
            <p:ph type="sldNum" idx="335"/>
          </p:nvPr>
        </p:nvSpPr>
        <p:spPr/>
        <p:txBody>
          <a:bodyPr/>
          <a:p>
            <a:fld id="{679E19E3-1762-4661-8BBD-F5E532D19D2A}" type="slidenum">
              <a:t>&lt;#&gt;</a:t>
            </a:fld>
          </a:p>
        </p:txBody>
      </p:sp>
      <p:sp>
        <p:nvSpPr>
          <p:cNvPr id="7" name="PlaceHolder 6"/>
          <p:cNvSpPr>
            <a:spLocks noGrp="1"/>
          </p:cNvSpPr>
          <p:nvPr>
            <p:ph type="dt" idx="336"/>
          </p:nvPr>
        </p:nvSpPr>
        <p:spPr/>
        <p:txBody>
          <a:bodyPr/>
          <a:p>
            <a:r>
              <a:rPr lang="it-IT"/>
              <a:t/>
            </a: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Predefinito 44">
    <p:spTree>
      <p:nvGrpSpPr>
        <p:cNvPr id="1" name=""/>
        <p:cNvGrpSpPr/>
        <p:nvPr/>
      </p:nvGrpSpPr>
      <p:grpSpPr>
        <a:xfrm>
          <a:off x="0" y="0"/>
          <a:ext cx="0" cy="0"/>
          <a:chOff x="0" y="0"/>
          <a:chExt cx="0" cy="0"/>
        </a:xfrm>
      </p:grpSpPr>
      <p:sp>
        <p:nvSpPr>
          <p:cNvPr id="1043"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044"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045"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046"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337"/>
          </p:nvPr>
        </p:nvSpPr>
        <p:spPr/>
        <p:txBody>
          <a:bodyPr/>
          <a:p>
            <a:r>
              <a:t>Footer</a:t>
            </a:r>
          </a:p>
        </p:txBody>
      </p:sp>
      <p:sp>
        <p:nvSpPr>
          <p:cNvPr id="7" name="PlaceHolder 6"/>
          <p:cNvSpPr>
            <a:spLocks noGrp="1"/>
          </p:cNvSpPr>
          <p:nvPr>
            <p:ph type="sldNum" idx="338"/>
          </p:nvPr>
        </p:nvSpPr>
        <p:spPr/>
        <p:txBody>
          <a:bodyPr/>
          <a:p>
            <a:fld id="{30C33963-5EED-4399-889E-1D58AD7A741F}" type="slidenum">
              <a:t>&lt;#&gt;</a:t>
            </a:fld>
          </a:p>
        </p:txBody>
      </p:sp>
      <p:sp>
        <p:nvSpPr>
          <p:cNvPr id="8" name="PlaceHolder 7"/>
          <p:cNvSpPr>
            <a:spLocks noGrp="1"/>
          </p:cNvSpPr>
          <p:nvPr>
            <p:ph type="dt" idx="339"/>
          </p:nvPr>
        </p:nvSpPr>
        <p:spPr/>
        <p:txBody>
          <a:bodyPr/>
          <a:p>
            <a:r>
              <a:rPr lang="it-IT"/>
              <a:t/>
            </a: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Predefinito 45">
    <p:spTree>
      <p:nvGrpSpPr>
        <p:cNvPr id="1" name=""/>
        <p:cNvGrpSpPr/>
        <p:nvPr/>
      </p:nvGrpSpPr>
      <p:grpSpPr>
        <a:xfrm>
          <a:off x="0" y="0"/>
          <a:ext cx="0" cy="0"/>
          <a:chOff x="0" y="0"/>
          <a:chExt cx="0" cy="0"/>
        </a:xfrm>
      </p:grpSpPr>
      <p:sp>
        <p:nvSpPr>
          <p:cNvPr id="1052"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053"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4" name="PlaceHolder 3"/>
          <p:cNvSpPr>
            <a:spLocks noGrp="1"/>
          </p:cNvSpPr>
          <p:nvPr>
            <p:ph type="ftr" idx="340"/>
          </p:nvPr>
        </p:nvSpPr>
        <p:spPr/>
        <p:txBody>
          <a:bodyPr/>
          <a:p>
            <a:r>
              <a:t>Footer</a:t>
            </a:r>
          </a:p>
        </p:txBody>
      </p:sp>
      <p:sp>
        <p:nvSpPr>
          <p:cNvPr id="5" name="PlaceHolder 4"/>
          <p:cNvSpPr>
            <a:spLocks noGrp="1"/>
          </p:cNvSpPr>
          <p:nvPr>
            <p:ph type="sldNum" idx="341"/>
          </p:nvPr>
        </p:nvSpPr>
        <p:spPr/>
        <p:txBody>
          <a:bodyPr/>
          <a:p>
            <a:fld id="{38E92A5B-9EAB-4F34-842E-495C4539FAF2}" type="slidenum">
              <a:t>&lt;#&gt;</a:t>
            </a:fld>
          </a:p>
        </p:txBody>
      </p:sp>
      <p:sp>
        <p:nvSpPr>
          <p:cNvPr id="6" name="PlaceHolder 5"/>
          <p:cNvSpPr>
            <a:spLocks noGrp="1"/>
          </p:cNvSpPr>
          <p:nvPr>
            <p:ph type="dt" idx="342"/>
          </p:nvPr>
        </p:nvSpPr>
        <p:spPr/>
        <p:txBody>
          <a:bodyPr/>
          <a:p>
            <a:r>
              <a:rPr lang="it-IT"/>
              <a:t/>
            </a: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Predefinito 46">
    <p:spTree>
      <p:nvGrpSpPr>
        <p:cNvPr id="1" name=""/>
        <p:cNvGrpSpPr/>
        <p:nvPr/>
      </p:nvGrpSpPr>
      <p:grpSpPr>
        <a:xfrm>
          <a:off x="0" y="0"/>
          <a:ext cx="0" cy="0"/>
          <a:chOff x="0" y="0"/>
          <a:chExt cx="0" cy="0"/>
        </a:xfrm>
      </p:grpSpPr>
      <p:sp>
        <p:nvSpPr>
          <p:cNvPr id="1059"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060"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4" name="PlaceHolder 3"/>
          <p:cNvSpPr>
            <a:spLocks noGrp="1"/>
          </p:cNvSpPr>
          <p:nvPr>
            <p:ph type="ftr" idx="343"/>
          </p:nvPr>
        </p:nvSpPr>
        <p:spPr/>
        <p:txBody>
          <a:bodyPr/>
          <a:p>
            <a:r>
              <a:t>Footer</a:t>
            </a:r>
          </a:p>
        </p:txBody>
      </p:sp>
      <p:sp>
        <p:nvSpPr>
          <p:cNvPr id="5" name="PlaceHolder 4"/>
          <p:cNvSpPr>
            <a:spLocks noGrp="1"/>
          </p:cNvSpPr>
          <p:nvPr>
            <p:ph type="sldNum" idx="344"/>
          </p:nvPr>
        </p:nvSpPr>
        <p:spPr/>
        <p:txBody>
          <a:bodyPr/>
          <a:p>
            <a:fld id="{78F0C163-68D0-49C7-8EF1-8C24C0285882}" type="slidenum">
              <a:t>&lt;#&gt;</a:t>
            </a:fld>
          </a:p>
        </p:txBody>
      </p:sp>
      <p:sp>
        <p:nvSpPr>
          <p:cNvPr id="6" name="PlaceHolder 5"/>
          <p:cNvSpPr>
            <a:spLocks noGrp="1"/>
          </p:cNvSpPr>
          <p:nvPr>
            <p:ph type="dt" idx="345"/>
          </p:nvPr>
        </p:nvSpPr>
        <p:spPr/>
        <p:txBody>
          <a:bodyPr/>
          <a:p>
            <a:r>
              <a:rPr lang="it-IT"/>
              <a:t/>
            </a: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Predefinito 47">
    <p:spTree>
      <p:nvGrpSpPr>
        <p:cNvPr id="1" name=""/>
        <p:cNvGrpSpPr/>
        <p:nvPr/>
      </p:nvGrpSpPr>
      <p:grpSpPr>
        <a:xfrm>
          <a:off x="0" y="0"/>
          <a:ext cx="0" cy="0"/>
          <a:chOff x="0" y="0"/>
          <a:chExt cx="0" cy="0"/>
        </a:xfrm>
      </p:grpSpPr>
      <p:sp>
        <p:nvSpPr>
          <p:cNvPr id="106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068"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069"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 name="PlaceHolder 4"/>
          <p:cNvSpPr>
            <a:spLocks noGrp="1"/>
          </p:cNvSpPr>
          <p:nvPr>
            <p:ph type="ftr" idx="346"/>
          </p:nvPr>
        </p:nvSpPr>
        <p:spPr/>
        <p:txBody>
          <a:bodyPr/>
          <a:p>
            <a:r>
              <a:t>Footer</a:t>
            </a:r>
          </a:p>
        </p:txBody>
      </p:sp>
      <p:sp>
        <p:nvSpPr>
          <p:cNvPr id="6" name="PlaceHolder 5"/>
          <p:cNvSpPr>
            <a:spLocks noGrp="1"/>
          </p:cNvSpPr>
          <p:nvPr>
            <p:ph type="sldNum" idx="347"/>
          </p:nvPr>
        </p:nvSpPr>
        <p:spPr/>
        <p:txBody>
          <a:bodyPr/>
          <a:p>
            <a:fld id="{C607204D-6BBF-443A-B2ED-47780CA762BA}" type="slidenum">
              <a:t>&lt;#&gt;</a:t>
            </a:fld>
          </a:p>
        </p:txBody>
      </p:sp>
      <p:sp>
        <p:nvSpPr>
          <p:cNvPr id="7" name="PlaceHolder 6"/>
          <p:cNvSpPr>
            <a:spLocks noGrp="1"/>
          </p:cNvSpPr>
          <p:nvPr>
            <p:ph type="dt" idx="348"/>
          </p:nvPr>
        </p:nvSpPr>
        <p:spPr/>
        <p:txBody>
          <a:bodyPr/>
          <a:p>
            <a:r>
              <a:rPr lang="it-IT"/>
              <a:t/>
            </a: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Predefinito 48">
    <p:spTree>
      <p:nvGrpSpPr>
        <p:cNvPr id="1" name=""/>
        <p:cNvGrpSpPr/>
        <p:nvPr/>
      </p:nvGrpSpPr>
      <p:grpSpPr>
        <a:xfrm>
          <a:off x="0" y="0"/>
          <a:ext cx="0" cy="0"/>
          <a:chOff x="0" y="0"/>
          <a:chExt cx="0" cy="0"/>
        </a:xfrm>
      </p:grpSpPr>
      <p:sp>
        <p:nvSpPr>
          <p:cNvPr id="1074"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3" name="PlaceHolder 2"/>
          <p:cNvSpPr>
            <a:spLocks noGrp="1"/>
          </p:cNvSpPr>
          <p:nvPr>
            <p:ph type="ftr" idx="349"/>
          </p:nvPr>
        </p:nvSpPr>
        <p:spPr/>
        <p:txBody>
          <a:bodyPr/>
          <a:p>
            <a:r>
              <a:t>Footer</a:t>
            </a:r>
          </a:p>
        </p:txBody>
      </p:sp>
      <p:sp>
        <p:nvSpPr>
          <p:cNvPr id="4" name="PlaceHolder 3"/>
          <p:cNvSpPr>
            <a:spLocks noGrp="1"/>
          </p:cNvSpPr>
          <p:nvPr>
            <p:ph type="sldNum" idx="350"/>
          </p:nvPr>
        </p:nvSpPr>
        <p:spPr/>
        <p:txBody>
          <a:bodyPr/>
          <a:p>
            <a:fld id="{8A841223-7466-4C11-86A3-C006604609A7}" type="slidenum">
              <a:t>&lt;#&gt;</a:t>
            </a:fld>
          </a:p>
        </p:txBody>
      </p:sp>
      <p:sp>
        <p:nvSpPr>
          <p:cNvPr id="5" name="PlaceHolder 4"/>
          <p:cNvSpPr>
            <a:spLocks noGrp="1"/>
          </p:cNvSpPr>
          <p:nvPr>
            <p:ph type="dt" idx="351"/>
          </p:nvPr>
        </p:nvSpPr>
        <p:spPr/>
        <p:txBody>
          <a:bodyPr/>
          <a:p>
            <a:r>
              <a:rPr lang="it-IT"/>
              <a:t/>
            </a: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Predefinito 49">
    <p:spTree>
      <p:nvGrpSpPr>
        <p:cNvPr id="1" name=""/>
        <p:cNvGrpSpPr/>
        <p:nvPr/>
      </p:nvGrpSpPr>
      <p:grpSpPr>
        <a:xfrm>
          <a:off x="0" y="0"/>
          <a:ext cx="0" cy="0"/>
          <a:chOff x="0" y="0"/>
          <a:chExt cx="0" cy="0"/>
        </a:xfrm>
      </p:grpSpPr>
      <p:sp>
        <p:nvSpPr>
          <p:cNvPr id="2" name="PlaceHolder 1"/>
          <p:cNvSpPr>
            <a:spLocks noGrp="1"/>
          </p:cNvSpPr>
          <p:nvPr>
            <p:ph type="ftr" idx="352"/>
          </p:nvPr>
        </p:nvSpPr>
        <p:spPr/>
        <p:txBody>
          <a:bodyPr/>
          <a:p>
            <a:r>
              <a:t>Footer</a:t>
            </a:r>
          </a:p>
        </p:txBody>
      </p:sp>
      <p:sp>
        <p:nvSpPr>
          <p:cNvPr id="3" name="PlaceHolder 2"/>
          <p:cNvSpPr>
            <a:spLocks noGrp="1"/>
          </p:cNvSpPr>
          <p:nvPr>
            <p:ph type="sldNum" idx="353"/>
          </p:nvPr>
        </p:nvSpPr>
        <p:spPr/>
        <p:txBody>
          <a:bodyPr/>
          <a:p>
            <a:fld id="{1923812A-E26C-4928-92D6-8F200835BD2F}" type="slidenum">
              <a:t>&lt;#&gt;</a:t>
            </a:fld>
          </a:p>
        </p:txBody>
      </p:sp>
      <p:sp>
        <p:nvSpPr>
          <p:cNvPr id="4" name="PlaceHolder 3"/>
          <p:cNvSpPr>
            <a:spLocks noGrp="1"/>
          </p:cNvSpPr>
          <p:nvPr>
            <p:ph type="dt" idx="354"/>
          </p:nvPr>
        </p:nvSpPr>
        <p:spPr/>
        <p:txBody>
          <a:bodyPr/>
          <a:p>
            <a:r>
              <a:rPr lang="it-IT"/>
              <a:t/>
            </a: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Predefinito 50">
    <p:spTree>
      <p:nvGrpSpPr>
        <p:cNvPr id="1" name=""/>
        <p:cNvGrpSpPr/>
        <p:nvPr/>
      </p:nvGrpSpPr>
      <p:grpSpPr>
        <a:xfrm>
          <a:off x="0" y="0"/>
          <a:ext cx="0" cy="0"/>
          <a:chOff x="0" y="0"/>
          <a:chExt cx="0" cy="0"/>
        </a:xfrm>
      </p:grpSpPr>
      <p:sp>
        <p:nvSpPr>
          <p:cNvPr id="1085"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086"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087"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088"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355"/>
          </p:nvPr>
        </p:nvSpPr>
        <p:spPr/>
        <p:txBody>
          <a:bodyPr/>
          <a:p>
            <a:r>
              <a:t>Footer</a:t>
            </a:r>
          </a:p>
        </p:txBody>
      </p:sp>
      <p:sp>
        <p:nvSpPr>
          <p:cNvPr id="7" name="PlaceHolder 6"/>
          <p:cNvSpPr>
            <a:spLocks noGrp="1"/>
          </p:cNvSpPr>
          <p:nvPr>
            <p:ph type="sldNum" idx="356"/>
          </p:nvPr>
        </p:nvSpPr>
        <p:spPr/>
        <p:txBody>
          <a:bodyPr/>
          <a:p>
            <a:fld id="{B879F137-A7D8-4A04-A38D-A2DEB7356DCE}" type="slidenum">
              <a:t>&lt;#&gt;</a:t>
            </a:fld>
          </a:p>
        </p:txBody>
      </p:sp>
      <p:sp>
        <p:nvSpPr>
          <p:cNvPr id="8" name="PlaceHolder 7"/>
          <p:cNvSpPr>
            <a:spLocks noGrp="1"/>
          </p:cNvSpPr>
          <p:nvPr>
            <p:ph type="dt" idx="357"/>
          </p:nvPr>
        </p:nvSpPr>
        <p:spPr/>
        <p:txBody>
          <a:bodyPr/>
          <a:p>
            <a:r>
              <a:rPr lang="it-IT"/>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Title Content and 2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91"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92"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93"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34"/>
          </p:nvPr>
        </p:nvSpPr>
        <p:spPr/>
        <p:txBody>
          <a:bodyPr/>
          <a:p>
            <a:r>
              <a:t>Footer</a:t>
            </a:r>
          </a:p>
        </p:txBody>
      </p:sp>
      <p:sp>
        <p:nvSpPr>
          <p:cNvPr id="7" name="PlaceHolder 6"/>
          <p:cNvSpPr>
            <a:spLocks noGrp="1"/>
          </p:cNvSpPr>
          <p:nvPr>
            <p:ph type="sldNum" idx="35"/>
          </p:nvPr>
        </p:nvSpPr>
        <p:spPr/>
        <p:txBody>
          <a:bodyPr/>
          <a:p>
            <a:fld id="{DCD21850-9AD6-4DF7-9013-1CA3D3BC7E53}" type="slidenum">
              <a:t>&lt;#&gt;</a:t>
            </a:fld>
          </a:p>
        </p:txBody>
      </p:sp>
      <p:sp>
        <p:nvSpPr>
          <p:cNvPr id="8" name="PlaceHolder 7"/>
          <p:cNvSpPr>
            <a:spLocks noGrp="1"/>
          </p:cNvSpPr>
          <p:nvPr>
            <p:ph type="dt" idx="36"/>
          </p:nvPr>
        </p:nvSpPr>
        <p:spPr/>
        <p:txBody>
          <a:bodyPr/>
          <a:p>
            <a:r>
              <a:rPr lang="it-IT"/>
              <a:t/>
            </a: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Predefinito 51">
    <p:spTree>
      <p:nvGrpSpPr>
        <p:cNvPr id="1" name=""/>
        <p:cNvGrpSpPr/>
        <p:nvPr/>
      </p:nvGrpSpPr>
      <p:grpSpPr>
        <a:xfrm>
          <a:off x="0" y="0"/>
          <a:ext cx="0" cy="0"/>
          <a:chOff x="0" y="0"/>
          <a:chExt cx="0" cy="0"/>
        </a:xfrm>
      </p:grpSpPr>
      <p:sp>
        <p:nvSpPr>
          <p:cNvPr id="1096"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097"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098"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099"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358"/>
          </p:nvPr>
        </p:nvSpPr>
        <p:spPr/>
        <p:txBody>
          <a:bodyPr/>
          <a:p>
            <a:r>
              <a:t>Footer</a:t>
            </a:r>
          </a:p>
        </p:txBody>
      </p:sp>
      <p:sp>
        <p:nvSpPr>
          <p:cNvPr id="7" name="PlaceHolder 6"/>
          <p:cNvSpPr>
            <a:spLocks noGrp="1"/>
          </p:cNvSpPr>
          <p:nvPr>
            <p:ph type="sldNum" idx="359"/>
          </p:nvPr>
        </p:nvSpPr>
        <p:spPr/>
        <p:txBody>
          <a:bodyPr/>
          <a:p>
            <a:fld id="{33748667-24B8-4075-BE2E-A753EC1F383B}" type="slidenum">
              <a:t>&lt;#&gt;</a:t>
            </a:fld>
          </a:p>
        </p:txBody>
      </p:sp>
      <p:sp>
        <p:nvSpPr>
          <p:cNvPr id="8" name="PlaceHolder 7"/>
          <p:cNvSpPr>
            <a:spLocks noGrp="1"/>
          </p:cNvSpPr>
          <p:nvPr>
            <p:ph type="dt" idx="360"/>
          </p:nvPr>
        </p:nvSpPr>
        <p:spPr/>
        <p:txBody>
          <a:bodyPr/>
          <a:p>
            <a:r>
              <a:rPr lang="it-IT"/>
              <a:t/>
            </a: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Vuota">
    <p:spTree>
      <p:nvGrpSpPr>
        <p:cNvPr id="1" name=""/>
        <p:cNvGrpSpPr/>
        <p:nvPr/>
      </p:nvGrpSpPr>
      <p:grpSpPr>
        <a:xfrm>
          <a:off x="0" y="0"/>
          <a:ext cx="0" cy="0"/>
          <a:chOff x="0" y="0"/>
          <a:chExt cx="0" cy="0"/>
        </a:xfrm>
      </p:grpSpPr>
      <p:sp>
        <p:nvSpPr>
          <p:cNvPr id="110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109"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110"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 name="PlaceHolder 4"/>
          <p:cNvSpPr>
            <a:spLocks noGrp="1"/>
          </p:cNvSpPr>
          <p:nvPr>
            <p:ph type="ftr" idx="361"/>
          </p:nvPr>
        </p:nvSpPr>
        <p:spPr/>
        <p:txBody>
          <a:bodyPr/>
          <a:p>
            <a:r>
              <a:t>Footer</a:t>
            </a:r>
          </a:p>
        </p:txBody>
      </p:sp>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56">
    <p:spTree>
      <p:nvGrpSpPr>
        <p:cNvPr id="1" name=""/>
        <p:cNvGrpSpPr/>
        <p:nvPr/>
      </p:nvGrpSpPr>
      <p:grpSpPr>
        <a:xfrm>
          <a:off x="0" y="0"/>
          <a:ext cx="0" cy="0"/>
          <a:chOff x="0" y="0"/>
          <a:chExt cx="0" cy="0"/>
        </a:xfrm>
      </p:grpSpPr>
      <p:sp>
        <p:nvSpPr>
          <p:cNvPr id="111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119"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4" name="PlaceHolder 3"/>
          <p:cNvSpPr>
            <a:spLocks noGrp="1"/>
          </p:cNvSpPr>
          <p:nvPr>
            <p:ph type="ftr" idx="362"/>
          </p:nvPr>
        </p:nvSpPr>
        <p:spPr/>
        <p:txBody>
          <a:bodyPr/>
          <a:p>
            <a:r>
              <a:t>Footer</a:t>
            </a: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Default 57">
    <p:spTree>
      <p:nvGrpSpPr>
        <p:cNvPr id="1" name=""/>
        <p:cNvGrpSpPr/>
        <p:nvPr/>
      </p:nvGrpSpPr>
      <p:grpSpPr>
        <a:xfrm>
          <a:off x="0" y="0"/>
          <a:ext cx="0" cy="0"/>
          <a:chOff x="0" y="0"/>
          <a:chExt cx="0" cy="0"/>
        </a:xfrm>
      </p:grpSpPr>
      <p:sp>
        <p:nvSpPr>
          <p:cNvPr id="1130"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131"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132"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133"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134"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7" name="PlaceHolder 6"/>
          <p:cNvSpPr>
            <a:spLocks noGrp="1"/>
          </p:cNvSpPr>
          <p:nvPr>
            <p:ph type="ftr" idx="363"/>
          </p:nvPr>
        </p:nvSpPr>
        <p:spPr/>
        <p:txBody>
          <a:bodyPr/>
          <a:p>
            <a:r>
              <a:t>Footer</a:t>
            </a: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Default 58">
    <p:spTree>
      <p:nvGrpSpPr>
        <p:cNvPr id="1" name=""/>
        <p:cNvGrpSpPr/>
        <p:nvPr/>
      </p:nvGrpSpPr>
      <p:grpSpPr>
        <a:xfrm>
          <a:off x="0" y="0"/>
          <a:ext cx="0" cy="0"/>
          <a:chOff x="0" y="0"/>
          <a:chExt cx="0" cy="0"/>
        </a:xfrm>
      </p:grpSpPr>
      <p:sp>
        <p:nvSpPr>
          <p:cNvPr id="1144"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145"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146"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147"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364"/>
          </p:nvPr>
        </p:nvSpPr>
        <p:spPr/>
        <p:txBody>
          <a:bodyPr/>
          <a:p>
            <a:r>
              <a:t>Footer</a:t>
            </a: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Default 59">
    <p:spTree>
      <p:nvGrpSpPr>
        <p:cNvPr id="1" name=""/>
        <p:cNvGrpSpPr/>
        <p:nvPr/>
      </p:nvGrpSpPr>
      <p:grpSpPr>
        <a:xfrm>
          <a:off x="0" y="0"/>
          <a:ext cx="0" cy="0"/>
          <a:chOff x="0" y="0"/>
          <a:chExt cx="0" cy="0"/>
        </a:xfrm>
      </p:grpSpPr>
      <p:sp>
        <p:nvSpPr>
          <p:cNvPr id="115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158"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159"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160"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365"/>
          </p:nvPr>
        </p:nvSpPr>
        <p:spPr/>
        <p:txBody>
          <a:bodyPr/>
          <a:p>
            <a:r>
              <a:t>Footer</a:t>
            </a: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60">
    <p:spTree>
      <p:nvGrpSpPr>
        <p:cNvPr id="1" name=""/>
        <p:cNvGrpSpPr/>
        <p:nvPr/>
      </p:nvGrpSpPr>
      <p:grpSpPr>
        <a:xfrm>
          <a:off x="0" y="0"/>
          <a:ext cx="0" cy="0"/>
          <a:chOff x="0" y="0"/>
          <a:chExt cx="0" cy="0"/>
        </a:xfrm>
      </p:grpSpPr>
      <p:sp>
        <p:nvSpPr>
          <p:cNvPr id="1169"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170"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171"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 name="PlaceHolder 4"/>
          <p:cNvSpPr>
            <a:spLocks noGrp="1"/>
          </p:cNvSpPr>
          <p:nvPr>
            <p:ph type="ftr" idx="366"/>
          </p:nvPr>
        </p:nvSpPr>
        <p:spPr/>
        <p:txBody>
          <a:bodyPr/>
          <a:p>
            <a:r>
              <a:t>Footer</a:t>
            </a: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Default 61">
    <p:spTree>
      <p:nvGrpSpPr>
        <p:cNvPr id="1" name=""/>
        <p:cNvGrpSpPr/>
        <p:nvPr/>
      </p:nvGrpSpPr>
      <p:grpSpPr>
        <a:xfrm>
          <a:off x="0" y="0"/>
          <a:ext cx="0" cy="0"/>
          <a:chOff x="0" y="0"/>
          <a:chExt cx="0" cy="0"/>
        </a:xfrm>
      </p:grpSpPr>
      <p:sp>
        <p:nvSpPr>
          <p:cNvPr id="1182"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183"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184"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185"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186"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7" name="PlaceHolder 6"/>
          <p:cNvSpPr>
            <a:spLocks noGrp="1"/>
          </p:cNvSpPr>
          <p:nvPr>
            <p:ph type="ftr" idx="367"/>
          </p:nvPr>
        </p:nvSpPr>
        <p:spPr/>
        <p:txBody>
          <a:bodyPr/>
          <a:p>
            <a:r>
              <a:t>Footer</a:t>
            </a: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62">
    <p:spTree>
      <p:nvGrpSpPr>
        <p:cNvPr id="1" name=""/>
        <p:cNvGrpSpPr/>
        <p:nvPr/>
      </p:nvGrpSpPr>
      <p:grpSpPr>
        <a:xfrm>
          <a:off x="0" y="0"/>
          <a:ext cx="0" cy="0"/>
          <a:chOff x="0" y="0"/>
          <a:chExt cx="0" cy="0"/>
        </a:xfrm>
      </p:grpSpPr>
      <p:sp>
        <p:nvSpPr>
          <p:cNvPr id="1193"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3" name="PlaceHolder 2"/>
          <p:cNvSpPr>
            <a:spLocks noGrp="1"/>
          </p:cNvSpPr>
          <p:nvPr>
            <p:ph type="ftr" idx="368"/>
          </p:nvPr>
        </p:nvSpPr>
        <p:spPr/>
        <p:txBody>
          <a:bodyPr/>
          <a:p>
            <a:r>
              <a:t>Footer</a:t>
            </a: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Default 63">
    <p:spTree>
      <p:nvGrpSpPr>
        <p:cNvPr id="1" name=""/>
        <p:cNvGrpSpPr/>
        <p:nvPr/>
      </p:nvGrpSpPr>
      <p:grpSpPr>
        <a:xfrm>
          <a:off x="0" y="0"/>
          <a:ext cx="0" cy="0"/>
          <a:chOff x="0" y="0"/>
          <a:chExt cx="0" cy="0"/>
        </a:xfrm>
      </p:grpSpPr>
      <p:sp>
        <p:nvSpPr>
          <p:cNvPr id="1203"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204"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205"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206"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369"/>
          </p:nvPr>
        </p:nvSpPr>
        <p:spPr/>
        <p:txBody>
          <a:bodyPr/>
          <a:p>
            <a:r>
              <a:t>Footer</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Predefinito">
    <p:spTree>
      <p:nvGrpSpPr>
        <p:cNvPr id="1" name=""/>
        <p:cNvGrpSpPr/>
        <p:nvPr/>
      </p:nvGrpSpPr>
      <p:grpSpPr>
        <a:xfrm>
          <a:off x="0" y="0"/>
          <a:ext cx="0" cy="0"/>
          <a:chOff x="0" y="0"/>
          <a:chExt cx="0" cy="0"/>
        </a:xfrm>
      </p:grpSpPr>
      <p:sp>
        <p:nvSpPr>
          <p:cNvPr id="101"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02"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03"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04"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37"/>
          </p:nvPr>
        </p:nvSpPr>
        <p:spPr/>
        <p:txBody>
          <a:bodyPr/>
          <a:p>
            <a:r>
              <a:t>Footer</a:t>
            </a:r>
          </a:p>
        </p:txBody>
      </p:sp>
      <p:sp>
        <p:nvSpPr>
          <p:cNvPr id="7" name="PlaceHolder 6"/>
          <p:cNvSpPr>
            <a:spLocks noGrp="1"/>
          </p:cNvSpPr>
          <p:nvPr>
            <p:ph type="sldNum" idx="38"/>
          </p:nvPr>
        </p:nvSpPr>
        <p:spPr/>
        <p:txBody>
          <a:bodyPr/>
          <a:p>
            <a:fld id="{FDDB0FBD-8BF7-430E-9E02-111646926F52}" type="slidenum">
              <a:t>&lt;#&gt;</a:t>
            </a:fld>
          </a:p>
        </p:txBody>
      </p:sp>
      <p:sp>
        <p:nvSpPr>
          <p:cNvPr id="8" name="PlaceHolder 7"/>
          <p:cNvSpPr>
            <a:spLocks noGrp="1"/>
          </p:cNvSpPr>
          <p:nvPr>
            <p:ph type="dt" idx="39"/>
          </p:nvPr>
        </p:nvSpPr>
        <p:spPr/>
        <p:txBody>
          <a:bodyPr/>
          <a:p>
            <a:r>
              <a:rPr lang="it-IT"/>
              <a:t/>
            </a:r>
          </a:p>
        </p:txBody>
      </p:sp>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64">
    <p:spTree>
      <p:nvGrpSpPr>
        <p:cNvPr id="1" name=""/>
        <p:cNvGrpSpPr/>
        <p:nvPr/>
      </p:nvGrpSpPr>
      <p:grpSpPr>
        <a:xfrm>
          <a:off x="0" y="0"/>
          <a:ext cx="0" cy="0"/>
          <a:chOff x="0" y="0"/>
          <a:chExt cx="0" cy="0"/>
        </a:xfrm>
      </p:grpSpPr>
      <p:sp>
        <p:nvSpPr>
          <p:cNvPr id="1215"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216"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217"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 name="PlaceHolder 4"/>
          <p:cNvSpPr>
            <a:spLocks noGrp="1"/>
          </p:cNvSpPr>
          <p:nvPr>
            <p:ph type="ftr" idx="370"/>
          </p:nvPr>
        </p:nvSpPr>
        <p:spPr/>
        <p:txBody>
          <a:bodyPr/>
          <a:p>
            <a:r>
              <a:t>Footer</a:t>
            </a: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Default 65">
    <p:spTree>
      <p:nvGrpSpPr>
        <p:cNvPr id="1" name=""/>
        <p:cNvGrpSpPr/>
        <p:nvPr/>
      </p:nvGrpSpPr>
      <p:grpSpPr>
        <a:xfrm>
          <a:off x="0" y="0"/>
          <a:ext cx="0" cy="0"/>
          <a:chOff x="0" y="0"/>
          <a:chExt cx="0" cy="0"/>
        </a:xfrm>
      </p:grpSpPr>
      <p:sp>
        <p:nvSpPr>
          <p:cNvPr id="1226"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227"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228"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 name="PlaceHolder 4"/>
          <p:cNvSpPr>
            <a:spLocks noGrp="1"/>
          </p:cNvSpPr>
          <p:nvPr>
            <p:ph type="ftr" idx="371"/>
          </p:nvPr>
        </p:nvSpPr>
        <p:spPr/>
        <p:txBody>
          <a:bodyPr/>
          <a:p>
            <a:r>
              <a:t>Footer</a:t>
            </a: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66">
    <p:spTree>
      <p:nvGrpSpPr>
        <p:cNvPr id="1" name=""/>
        <p:cNvGrpSpPr/>
        <p:nvPr/>
      </p:nvGrpSpPr>
      <p:grpSpPr>
        <a:xfrm>
          <a:off x="0" y="0"/>
          <a:ext cx="0" cy="0"/>
          <a:chOff x="0" y="0"/>
          <a:chExt cx="0" cy="0"/>
        </a:xfrm>
      </p:grpSpPr>
      <p:sp>
        <p:nvSpPr>
          <p:cNvPr id="1236"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237"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4" name="PlaceHolder 3"/>
          <p:cNvSpPr>
            <a:spLocks noGrp="1"/>
          </p:cNvSpPr>
          <p:nvPr>
            <p:ph type="ftr" idx="372"/>
          </p:nvPr>
        </p:nvSpPr>
        <p:spPr/>
        <p:txBody>
          <a:bodyPr/>
          <a:p>
            <a:r>
              <a:t>Footer</a:t>
            </a:r>
          </a:p>
        </p:txBody>
      </p:sp>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Default 67">
    <p:spTree>
      <p:nvGrpSpPr>
        <p:cNvPr id="1" name=""/>
        <p:cNvGrpSpPr/>
        <p:nvPr/>
      </p:nvGrpSpPr>
      <p:grpSpPr>
        <a:xfrm>
          <a:off x="0" y="0"/>
          <a:ext cx="0" cy="0"/>
          <a:chOff x="0" y="0"/>
          <a:chExt cx="0" cy="0"/>
        </a:xfrm>
      </p:grpSpPr>
      <p:sp>
        <p:nvSpPr>
          <p:cNvPr id="1245"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246"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247"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 name="PlaceHolder 4"/>
          <p:cNvSpPr>
            <a:spLocks noGrp="1"/>
          </p:cNvSpPr>
          <p:nvPr>
            <p:ph type="ftr" idx="373"/>
          </p:nvPr>
        </p:nvSpPr>
        <p:spPr/>
        <p:txBody>
          <a:bodyPr/>
          <a:p>
            <a:r>
              <a:t>Footer</a:t>
            </a:r>
          </a:p>
        </p:txBody>
      </p:sp>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67">
    <p:spTree>
      <p:nvGrpSpPr>
        <p:cNvPr id="1" name=""/>
        <p:cNvGrpSpPr/>
        <p:nvPr/>
      </p:nvGrpSpPr>
      <p:grpSpPr>
        <a:xfrm>
          <a:off x="0" y="0"/>
          <a:ext cx="0" cy="0"/>
          <a:chOff x="0" y="0"/>
          <a:chExt cx="0" cy="0"/>
        </a:xfrm>
      </p:grpSpPr>
      <p:sp>
        <p:nvSpPr>
          <p:cNvPr id="124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249"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4" name="PlaceHolder 3"/>
          <p:cNvSpPr>
            <a:spLocks noGrp="1"/>
          </p:cNvSpPr>
          <p:nvPr>
            <p:ph type="ftr" idx="373"/>
          </p:nvPr>
        </p:nvSpPr>
        <p:spPr/>
        <p:txBody>
          <a:bodyPr/>
          <a:p>
            <a:r>
              <a:t>Footer</a:t>
            </a: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Default 67">
    <p:spTree>
      <p:nvGrpSpPr>
        <p:cNvPr id="1" name=""/>
        <p:cNvGrpSpPr/>
        <p:nvPr/>
      </p:nvGrpSpPr>
      <p:grpSpPr>
        <a:xfrm>
          <a:off x="0" y="0"/>
          <a:ext cx="0" cy="0"/>
          <a:chOff x="0" y="0"/>
          <a:chExt cx="0" cy="0"/>
        </a:xfrm>
      </p:grpSpPr>
      <p:sp>
        <p:nvSpPr>
          <p:cNvPr id="1250"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251"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252"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253"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254"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7" name="PlaceHolder 6"/>
          <p:cNvSpPr>
            <a:spLocks noGrp="1"/>
          </p:cNvSpPr>
          <p:nvPr>
            <p:ph type="ftr" idx="373"/>
          </p:nvPr>
        </p:nvSpPr>
        <p:spPr/>
        <p:txBody>
          <a:bodyPr/>
          <a:p>
            <a:r>
              <a:t>Footer</a:t>
            </a: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67">
    <p:spTree>
      <p:nvGrpSpPr>
        <p:cNvPr id="1" name=""/>
        <p:cNvGrpSpPr/>
        <p:nvPr/>
      </p:nvGrpSpPr>
      <p:grpSpPr>
        <a:xfrm>
          <a:off x="0" y="0"/>
          <a:ext cx="0" cy="0"/>
          <a:chOff x="0" y="0"/>
          <a:chExt cx="0" cy="0"/>
        </a:xfrm>
      </p:grpSpPr>
      <p:sp>
        <p:nvSpPr>
          <p:cNvPr id="1255"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3" name="PlaceHolder 2"/>
          <p:cNvSpPr>
            <a:spLocks noGrp="1"/>
          </p:cNvSpPr>
          <p:nvPr>
            <p:ph type="ftr" idx="373"/>
          </p:nvPr>
        </p:nvSpPr>
        <p:spPr/>
        <p:txBody>
          <a:bodyPr/>
          <a:p>
            <a:r>
              <a:t>Footer</a:t>
            </a: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Default 67">
    <p:spTree>
      <p:nvGrpSpPr>
        <p:cNvPr id="1" name=""/>
        <p:cNvGrpSpPr/>
        <p:nvPr/>
      </p:nvGrpSpPr>
      <p:grpSpPr>
        <a:xfrm>
          <a:off x="0" y="0"/>
          <a:ext cx="0" cy="0"/>
          <a:chOff x="0" y="0"/>
          <a:chExt cx="0" cy="0"/>
        </a:xfrm>
      </p:grpSpPr>
      <p:sp>
        <p:nvSpPr>
          <p:cNvPr id="1256"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257"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258"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259"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373"/>
          </p:nvPr>
        </p:nvSpPr>
        <p:spPr/>
        <p:txBody>
          <a:bodyPr/>
          <a:p>
            <a:r>
              <a:t>Footer</a:t>
            </a: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Default 67">
    <p:spTree>
      <p:nvGrpSpPr>
        <p:cNvPr id="1" name=""/>
        <p:cNvGrpSpPr/>
        <p:nvPr/>
      </p:nvGrpSpPr>
      <p:grpSpPr>
        <a:xfrm>
          <a:off x="0" y="0"/>
          <a:ext cx="0" cy="0"/>
          <a:chOff x="0" y="0"/>
          <a:chExt cx="0" cy="0"/>
        </a:xfrm>
      </p:grpSpPr>
      <p:sp>
        <p:nvSpPr>
          <p:cNvPr id="1260"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261"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262"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263"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373"/>
          </p:nvPr>
        </p:nvSpPr>
        <p:spPr/>
        <p:txBody>
          <a:bodyPr/>
          <a:p>
            <a:r>
              <a:t>Footer</a:t>
            </a: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67">
    <p:spTree>
      <p:nvGrpSpPr>
        <p:cNvPr id="1" name=""/>
        <p:cNvGrpSpPr/>
        <p:nvPr/>
      </p:nvGrpSpPr>
      <p:grpSpPr>
        <a:xfrm>
          <a:off x="0" y="0"/>
          <a:ext cx="0" cy="0"/>
          <a:chOff x="0" y="0"/>
          <a:chExt cx="0" cy="0"/>
        </a:xfrm>
      </p:grpSpPr>
      <p:sp>
        <p:nvSpPr>
          <p:cNvPr id="1264"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265"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266"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 name="PlaceHolder 4"/>
          <p:cNvSpPr>
            <a:spLocks noGrp="1"/>
          </p:cNvSpPr>
          <p:nvPr>
            <p:ph type="ftr" idx="373"/>
          </p:nvPr>
        </p:nvSpPr>
        <p:spPr/>
        <p:txBody>
          <a:bodyPr/>
          <a:p>
            <a:r>
              <a:t>Footer</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Predefinito 1">
    <p:spTree>
      <p:nvGrpSpPr>
        <p:cNvPr id="1" name=""/>
        <p:cNvGrpSpPr/>
        <p:nvPr/>
      </p:nvGrpSpPr>
      <p:grpSpPr>
        <a:xfrm>
          <a:off x="0" y="0"/>
          <a:ext cx="0" cy="0"/>
          <a:chOff x="0" y="0"/>
          <a:chExt cx="0" cy="0"/>
        </a:xfrm>
      </p:grpSpPr>
      <p:sp>
        <p:nvSpPr>
          <p:cNvPr id="111"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12"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13"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 name="PlaceHolder 4"/>
          <p:cNvSpPr>
            <a:spLocks noGrp="1"/>
          </p:cNvSpPr>
          <p:nvPr>
            <p:ph type="ftr" idx="40"/>
          </p:nvPr>
        </p:nvSpPr>
        <p:spPr/>
        <p:txBody>
          <a:bodyPr/>
          <a:p>
            <a:r>
              <a:t>Footer</a:t>
            </a:r>
          </a:p>
        </p:txBody>
      </p:sp>
      <p:sp>
        <p:nvSpPr>
          <p:cNvPr id="6" name="PlaceHolder 5"/>
          <p:cNvSpPr>
            <a:spLocks noGrp="1"/>
          </p:cNvSpPr>
          <p:nvPr>
            <p:ph type="sldNum" idx="41"/>
          </p:nvPr>
        </p:nvSpPr>
        <p:spPr/>
        <p:txBody>
          <a:bodyPr/>
          <a:p>
            <a:fld id="{A99E187E-24D5-49B7-A15A-9CB9738B2D6C}" type="slidenum">
              <a:t>&lt;#&gt;</a:t>
            </a:fld>
          </a:p>
        </p:txBody>
      </p:sp>
      <p:sp>
        <p:nvSpPr>
          <p:cNvPr id="7" name="PlaceHolder 6"/>
          <p:cNvSpPr>
            <a:spLocks noGrp="1"/>
          </p:cNvSpPr>
          <p:nvPr>
            <p:ph type="dt" idx="42"/>
          </p:nvPr>
        </p:nvSpPr>
        <p:spPr/>
        <p:txBody>
          <a:bodyPr/>
          <a:p>
            <a:r>
              <a:rPr lang="it-IT"/>
              <a:t/>
            </a:r>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Default 67">
    <p:spTree>
      <p:nvGrpSpPr>
        <p:cNvPr id="1" name=""/>
        <p:cNvGrpSpPr/>
        <p:nvPr/>
      </p:nvGrpSpPr>
      <p:grpSpPr>
        <a:xfrm>
          <a:off x="0" y="0"/>
          <a:ext cx="0" cy="0"/>
          <a:chOff x="0" y="0"/>
          <a:chExt cx="0" cy="0"/>
        </a:xfrm>
      </p:grpSpPr>
      <p:sp>
        <p:nvSpPr>
          <p:cNvPr id="126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268"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269"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270"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373"/>
          </p:nvPr>
        </p:nvSpPr>
        <p:spPr/>
        <p:txBody>
          <a:bodyPr/>
          <a:p>
            <a:r>
              <a:t>Footer</a:t>
            </a: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67">
    <p:spTree>
      <p:nvGrpSpPr>
        <p:cNvPr id="1" name=""/>
        <p:cNvGrpSpPr/>
        <p:nvPr/>
      </p:nvGrpSpPr>
      <p:grpSpPr>
        <a:xfrm>
          <a:off x="0" y="0"/>
          <a:ext cx="0" cy="0"/>
          <a:chOff x="0" y="0"/>
          <a:chExt cx="0" cy="0"/>
        </a:xfrm>
      </p:grpSpPr>
      <p:sp>
        <p:nvSpPr>
          <p:cNvPr id="2" name="PlaceHolder 1"/>
          <p:cNvSpPr>
            <a:spLocks noGrp="1"/>
          </p:cNvSpPr>
          <p:nvPr>
            <p:ph type="ftr" idx="373"/>
          </p:nvPr>
        </p:nvSpPr>
        <p:spPr/>
        <p:txBody>
          <a:bodyPr/>
          <a:p>
            <a:r>
              <a:t>Footer</a:t>
            </a: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Default 68">
    <p:spTree>
      <p:nvGrpSpPr>
        <p:cNvPr id="1" name=""/>
        <p:cNvGrpSpPr/>
        <p:nvPr/>
      </p:nvGrpSpPr>
      <p:grpSpPr>
        <a:xfrm>
          <a:off x="0" y="0"/>
          <a:ext cx="0" cy="0"/>
          <a:chOff x="0" y="0"/>
          <a:chExt cx="0" cy="0"/>
        </a:xfrm>
      </p:grpSpPr>
      <p:sp>
        <p:nvSpPr>
          <p:cNvPr id="1281"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282"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283"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284"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285"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7" name="PlaceHolder 6"/>
          <p:cNvSpPr>
            <a:spLocks noGrp="1"/>
          </p:cNvSpPr>
          <p:nvPr>
            <p:ph type="ftr" idx="374"/>
          </p:nvPr>
        </p:nvSpPr>
        <p:spPr/>
        <p:txBody>
          <a:bodyPr/>
          <a:p>
            <a:r>
              <a:t>Footer</a:t>
            </a: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69">
    <p:spTree>
      <p:nvGrpSpPr>
        <p:cNvPr id="1" name=""/>
        <p:cNvGrpSpPr/>
        <p:nvPr/>
      </p:nvGrpSpPr>
      <p:grpSpPr>
        <a:xfrm>
          <a:off x="0" y="0"/>
          <a:ext cx="0" cy="0"/>
          <a:chOff x="0" y="0"/>
          <a:chExt cx="0" cy="0"/>
        </a:xfrm>
      </p:grpSpPr>
      <p:sp>
        <p:nvSpPr>
          <p:cNvPr id="1292"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3" name="PlaceHolder 2"/>
          <p:cNvSpPr>
            <a:spLocks noGrp="1"/>
          </p:cNvSpPr>
          <p:nvPr>
            <p:ph type="ftr" idx="375"/>
          </p:nvPr>
        </p:nvSpPr>
        <p:spPr/>
        <p:txBody>
          <a:bodyPr/>
          <a:p>
            <a:r>
              <a:t>Footer</a:t>
            </a: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Default 70">
    <p:spTree>
      <p:nvGrpSpPr>
        <p:cNvPr id="1" name=""/>
        <p:cNvGrpSpPr/>
        <p:nvPr/>
      </p:nvGrpSpPr>
      <p:grpSpPr>
        <a:xfrm>
          <a:off x="0" y="0"/>
          <a:ext cx="0" cy="0"/>
          <a:chOff x="0" y="0"/>
          <a:chExt cx="0" cy="0"/>
        </a:xfrm>
      </p:grpSpPr>
      <p:sp>
        <p:nvSpPr>
          <p:cNvPr id="1302"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303"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304"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305"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376"/>
          </p:nvPr>
        </p:nvSpPr>
        <p:spPr/>
        <p:txBody>
          <a:bodyPr/>
          <a:p>
            <a:r>
              <a:t>Footer</a:t>
            </a:r>
          </a:p>
        </p:txBody>
      </p:sp>
    </p:spTree>
  </p:cSld>
</p:sldLayout>
</file>

<file path=ppt/slideLayouts/slideLayout1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Default 71">
    <p:spTree>
      <p:nvGrpSpPr>
        <p:cNvPr id="1" name=""/>
        <p:cNvGrpSpPr/>
        <p:nvPr/>
      </p:nvGrpSpPr>
      <p:grpSpPr>
        <a:xfrm>
          <a:off x="0" y="0"/>
          <a:ext cx="0" cy="0"/>
          <a:chOff x="0" y="0"/>
          <a:chExt cx="0" cy="0"/>
        </a:xfrm>
      </p:grpSpPr>
      <p:sp>
        <p:nvSpPr>
          <p:cNvPr id="1315"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316"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317"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318"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377"/>
          </p:nvPr>
        </p:nvSpPr>
        <p:spPr/>
        <p:txBody>
          <a:bodyPr/>
          <a:p>
            <a:r>
              <a:t>Footer</a:t>
            </a:r>
          </a:p>
        </p:txBody>
      </p:sp>
    </p:spTree>
  </p:cSld>
</p:sldLayout>
</file>

<file path=ppt/slideLayouts/slideLayout1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Default 72">
    <p:spTree>
      <p:nvGrpSpPr>
        <p:cNvPr id="1" name=""/>
        <p:cNvGrpSpPr/>
        <p:nvPr/>
      </p:nvGrpSpPr>
      <p:grpSpPr>
        <a:xfrm>
          <a:off x="0" y="0"/>
          <a:ext cx="0" cy="0"/>
          <a:chOff x="0" y="0"/>
          <a:chExt cx="0" cy="0"/>
        </a:xfrm>
      </p:grpSpPr>
      <p:sp>
        <p:nvSpPr>
          <p:cNvPr id="132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329"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330"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331"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378"/>
          </p:nvPr>
        </p:nvSpPr>
        <p:spPr/>
        <p:txBody>
          <a:bodyPr/>
          <a:p>
            <a:r>
              <a:t>Footer</a:t>
            </a:r>
          </a:p>
        </p:txBody>
      </p:sp>
    </p:spTree>
  </p:cSld>
</p:sldLayout>
</file>

<file path=ppt/slideLayouts/slideLayout1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Default 73">
    <p:spTree>
      <p:nvGrpSpPr>
        <p:cNvPr id="1" name=""/>
        <p:cNvGrpSpPr/>
        <p:nvPr/>
      </p:nvGrpSpPr>
      <p:grpSpPr>
        <a:xfrm>
          <a:off x="0" y="0"/>
          <a:ext cx="0" cy="0"/>
          <a:chOff x="0" y="0"/>
          <a:chExt cx="0" cy="0"/>
        </a:xfrm>
      </p:grpSpPr>
      <p:sp>
        <p:nvSpPr>
          <p:cNvPr id="1341"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342"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343"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344"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379"/>
          </p:nvPr>
        </p:nvSpPr>
        <p:spPr/>
        <p:txBody>
          <a:bodyPr/>
          <a:p>
            <a:r>
              <a:t>Footer</a:t>
            </a:r>
          </a:p>
        </p:txBody>
      </p:sp>
    </p:spTree>
  </p:cSld>
</p:sldLayout>
</file>

<file path=ppt/slideLayouts/slideLayout1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Default 74">
    <p:spTree>
      <p:nvGrpSpPr>
        <p:cNvPr id="1" name=""/>
        <p:cNvGrpSpPr/>
        <p:nvPr/>
      </p:nvGrpSpPr>
      <p:grpSpPr>
        <a:xfrm>
          <a:off x="0" y="0"/>
          <a:ext cx="0" cy="0"/>
          <a:chOff x="0" y="0"/>
          <a:chExt cx="0" cy="0"/>
        </a:xfrm>
      </p:grpSpPr>
      <p:sp>
        <p:nvSpPr>
          <p:cNvPr id="1354"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355"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356"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357"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380"/>
          </p:nvPr>
        </p:nvSpPr>
        <p:spPr/>
        <p:txBody>
          <a:bodyPr/>
          <a:p>
            <a:r>
              <a:t>Footer</a:t>
            </a:r>
          </a:p>
        </p:txBody>
      </p:sp>
    </p:spTree>
  </p:cSld>
</p:sldLayout>
</file>

<file path=ppt/slideLayouts/slideLayout1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75">
    <p:spTree>
      <p:nvGrpSpPr>
        <p:cNvPr id="1" name=""/>
        <p:cNvGrpSpPr/>
        <p:nvPr/>
      </p:nvGrpSpPr>
      <p:grpSpPr>
        <a:xfrm>
          <a:off x="0" y="0"/>
          <a:ext cx="0" cy="0"/>
          <a:chOff x="0" y="0"/>
          <a:chExt cx="0" cy="0"/>
        </a:xfrm>
      </p:grpSpPr>
      <p:sp>
        <p:nvSpPr>
          <p:cNvPr id="1366"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367"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368"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 name="PlaceHolder 4"/>
          <p:cNvSpPr>
            <a:spLocks noGrp="1"/>
          </p:cNvSpPr>
          <p:nvPr>
            <p:ph type="ftr" idx="381"/>
          </p:nvPr>
        </p:nvSpPr>
        <p:spPr/>
        <p:txBody>
          <a:bodyPr/>
          <a:p>
            <a:r>
              <a:t>Footer</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Predefinito 2">
    <p:spTree>
      <p:nvGrpSpPr>
        <p:cNvPr id="1" name=""/>
        <p:cNvGrpSpPr/>
        <p:nvPr/>
      </p:nvGrpSpPr>
      <p:grpSpPr>
        <a:xfrm>
          <a:off x="0" y="0"/>
          <a:ext cx="0" cy="0"/>
          <a:chOff x="0" y="0"/>
          <a:chExt cx="0" cy="0"/>
        </a:xfrm>
      </p:grpSpPr>
      <p:sp>
        <p:nvSpPr>
          <p:cNvPr id="122"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23"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24"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25"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26"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7" name="PlaceHolder 6"/>
          <p:cNvSpPr>
            <a:spLocks noGrp="1"/>
          </p:cNvSpPr>
          <p:nvPr>
            <p:ph type="ftr" idx="43"/>
          </p:nvPr>
        </p:nvSpPr>
        <p:spPr/>
        <p:txBody>
          <a:bodyPr/>
          <a:p>
            <a:r>
              <a:t>Footer</a:t>
            </a:r>
          </a:p>
        </p:txBody>
      </p:sp>
      <p:sp>
        <p:nvSpPr>
          <p:cNvPr id="8" name="PlaceHolder 7"/>
          <p:cNvSpPr>
            <a:spLocks noGrp="1"/>
          </p:cNvSpPr>
          <p:nvPr>
            <p:ph type="sldNum" idx="44"/>
          </p:nvPr>
        </p:nvSpPr>
        <p:spPr/>
        <p:txBody>
          <a:bodyPr/>
          <a:p>
            <a:fld id="{99BD12A1-961D-4DF1-94D8-1F3EDDCE7EFF}" type="slidenum">
              <a:t>&lt;#&gt;</a:t>
            </a:fld>
          </a:p>
        </p:txBody>
      </p:sp>
      <p:sp>
        <p:nvSpPr>
          <p:cNvPr id="9" name="PlaceHolder 8"/>
          <p:cNvSpPr>
            <a:spLocks noGrp="1"/>
          </p:cNvSpPr>
          <p:nvPr>
            <p:ph type="dt" idx="45"/>
          </p:nvPr>
        </p:nvSpPr>
        <p:spPr/>
        <p:txBody>
          <a:bodyPr/>
          <a:p>
            <a:r>
              <a:rPr lang="it-IT"/>
              <a:t/>
            </a:r>
          </a:p>
        </p:txBody>
      </p:sp>
    </p:spTree>
  </p:cSld>
</p:sldLayout>
</file>

<file path=ppt/slideLayouts/slideLayout1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Default 76">
    <p:spTree>
      <p:nvGrpSpPr>
        <p:cNvPr id="1" name=""/>
        <p:cNvGrpSpPr/>
        <p:nvPr/>
      </p:nvGrpSpPr>
      <p:grpSpPr>
        <a:xfrm>
          <a:off x="0" y="0"/>
          <a:ext cx="0" cy="0"/>
          <a:chOff x="0" y="0"/>
          <a:chExt cx="0" cy="0"/>
        </a:xfrm>
      </p:grpSpPr>
      <p:sp>
        <p:nvSpPr>
          <p:cNvPr id="137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378"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379"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 name="PlaceHolder 4"/>
          <p:cNvSpPr>
            <a:spLocks noGrp="1"/>
          </p:cNvSpPr>
          <p:nvPr>
            <p:ph type="ftr" idx="382"/>
          </p:nvPr>
        </p:nvSpPr>
        <p:spPr/>
        <p:txBody>
          <a:bodyPr/>
          <a:p>
            <a:r>
              <a:t>Footer</a:t>
            </a:r>
          </a:p>
        </p:txBody>
      </p:sp>
    </p:spTree>
  </p:cSld>
</p:sldLayout>
</file>

<file path=ppt/slideLayouts/slideLayout1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77">
    <p:spTree>
      <p:nvGrpSpPr>
        <p:cNvPr id="1" name=""/>
        <p:cNvGrpSpPr/>
        <p:nvPr/>
      </p:nvGrpSpPr>
      <p:grpSpPr>
        <a:xfrm>
          <a:off x="0" y="0"/>
          <a:ext cx="0" cy="0"/>
          <a:chOff x="0" y="0"/>
          <a:chExt cx="0" cy="0"/>
        </a:xfrm>
      </p:grpSpPr>
      <p:sp>
        <p:nvSpPr>
          <p:cNvPr id="138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388"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4" name="PlaceHolder 3"/>
          <p:cNvSpPr>
            <a:spLocks noGrp="1"/>
          </p:cNvSpPr>
          <p:nvPr>
            <p:ph type="ftr" idx="383"/>
          </p:nvPr>
        </p:nvSpPr>
        <p:spPr/>
        <p:txBody>
          <a:bodyPr/>
          <a:p>
            <a:r>
              <a:t>Footer</a:t>
            </a:r>
          </a:p>
        </p:txBody>
      </p:sp>
    </p:spTree>
  </p:cSld>
</p:sldLayout>
</file>

<file path=ppt/slideLayouts/slideLayout1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Default 78">
    <p:spTree>
      <p:nvGrpSpPr>
        <p:cNvPr id="1" name=""/>
        <p:cNvGrpSpPr/>
        <p:nvPr/>
      </p:nvGrpSpPr>
      <p:grpSpPr>
        <a:xfrm>
          <a:off x="0" y="0"/>
          <a:ext cx="0" cy="0"/>
          <a:chOff x="0" y="0"/>
          <a:chExt cx="0" cy="0"/>
        </a:xfrm>
      </p:grpSpPr>
      <p:sp>
        <p:nvSpPr>
          <p:cNvPr id="139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398"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399"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 name="PlaceHolder 4"/>
          <p:cNvSpPr>
            <a:spLocks noGrp="1"/>
          </p:cNvSpPr>
          <p:nvPr>
            <p:ph type="ftr" idx="384"/>
          </p:nvPr>
        </p:nvSpPr>
        <p:spPr/>
        <p:txBody>
          <a:bodyPr/>
          <a:p>
            <a:r>
              <a:t>Footer</a:t>
            </a:r>
          </a:p>
        </p:txBody>
      </p:sp>
    </p:spTree>
  </p:cSld>
</p:sldLayout>
</file>

<file path=ppt/slideLayouts/slideLayout1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79">
    <p:spTree>
      <p:nvGrpSpPr>
        <p:cNvPr id="1" name=""/>
        <p:cNvGrpSpPr/>
        <p:nvPr/>
      </p:nvGrpSpPr>
      <p:grpSpPr>
        <a:xfrm>
          <a:off x="0" y="0"/>
          <a:ext cx="0" cy="0"/>
          <a:chOff x="0" y="0"/>
          <a:chExt cx="0" cy="0"/>
        </a:xfrm>
      </p:grpSpPr>
      <p:sp>
        <p:nvSpPr>
          <p:cNvPr id="140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408"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4" name="PlaceHolder 3"/>
          <p:cNvSpPr>
            <a:spLocks noGrp="1"/>
          </p:cNvSpPr>
          <p:nvPr>
            <p:ph type="ftr" idx="385"/>
          </p:nvPr>
        </p:nvSpPr>
        <p:spPr/>
        <p:txBody>
          <a:bodyPr/>
          <a:p>
            <a:r>
              <a:t>Footer</a:t>
            </a:r>
          </a:p>
        </p:txBody>
      </p:sp>
    </p:spTree>
  </p:cSld>
</p:sldLayout>
</file>

<file path=ppt/slideLayouts/slideLayout1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Default 80">
    <p:spTree>
      <p:nvGrpSpPr>
        <p:cNvPr id="1" name=""/>
        <p:cNvGrpSpPr/>
        <p:nvPr/>
      </p:nvGrpSpPr>
      <p:grpSpPr>
        <a:xfrm>
          <a:off x="0" y="0"/>
          <a:ext cx="0" cy="0"/>
          <a:chOff x="0" y="0"/>
          <a:chExt cx="0" cy="0"/>
        </a:xfrm>
      </p:grpSpPr>
      <p:sp>
        <p:nvSpPr>
          <p:cNvPr id="1419"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420"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421"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422"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423"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7" name="PlaceHolder 6"/>
          <p:cNvSpPr>
            <a:spLocks noGrp="1"/>
          </p:cNvSpPr>
          <p:nvPr>
            <p:ph type="ftr" idx="386"/>
          </p:nvPr>
        </p:nvSpPr>
        <p:spPr/>
        <p:txBody>
          <a:bodyPr/>
          <a:p>
            <a:r>
              <a:t>Footer</a:t>
            </a:r>
          </a:p>
        </p:txBody>
      </p:sp>
    </p:spTree>
  </p:cSld>
</p:sldLayout>
</file>

<file path=ppt/slideLayouts/slideLayout1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81">
    <p:spTree>
      <p:nvGrpSpPr>
        <p:cNvPr id="1" name=""/>
        <p:cNvGrpSpPr/>
        <p:nvPr/>
      </p:nvGrpSpPr>
      <p:grpSpPr>
        <a:xfrm>
          <a:off x="0" y="0"/>
          <a:ext cx="0" cy="0"/>
          <a:chOff x="0" y="0"/>
          <a:chExt cx="0" cy="0"/>
        </a:xfrm>
      </p:grpSpPr>
      <p:sp>
        <p:nvSpPr>
          <p:cNvPr id="1430"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3" name="PlaceHolder 2"/>
          <p:cNvSpPr>
            <a:spLocks noGrp="1"/>
          </p:cNvSpPr>
          <p:nvPr>
            <p:ph type="ftr" idx="387"/>
          </p:nvPr>
        </p:nvSpPr>
        <p:spPr/>
        <p:txBody>
          <a:bodyPr/>
          <a:p>
            <a:r>
              <a:t>Footer</a:t>
            </a:r>
          </a:p>
        </p:txBody>
      </p:sp>
    </p:spTree>
  </p:cSld>
</p:sldLayout>
</file>

<file path=ppt/slideLayouts/slideLayout1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Default 82">
    <p:spTree>
      <p:nvGrpSpPr>
        <p:cNvPr id="1" name=""/>
        <p:cNvGrpSpPr/>
        <p:nvPr/>
      </p:nvGrpSpPr>
      <p:grpSpPr>
        <a:xfrm>
          <a:off x="0" y="0"/>
          <a:ext cx="0" cy="0"/>
          <a:chOff x="0" y="0"/>
          <a:chExt cx="0" cy="0"/>
        </a:xfrm>
      </p:grpSpPr>
      <p:sp>
        <p:nvSpPr>
          <p:cNvPr id="1440"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441"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442"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443"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388"/>
          </p:nvPr>
        </p:nvSpPr>
        <p:spPr/>
        <p:txBody>
          <a:bodyPr/>
          <a:p>
            <a:r>
              <a:t>Footer</a:t>
            </a:r>
          </a:p>
        </p:txBody>
      </p:sp>
    </p:spTree>
  </p:cSld>
</p:sldLayout>
</file>

<file path=ppt/slideLayouts/slideLayout1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83">
    <p:spTree>
      <p:nvGrpSpPr>
        <p:cNvPr id="1" name=""/>
        <p:cNvGrpSpPr/>
        <p:nvPr/>
      </p:nvGrpSpPr>
      <p:grpSpPr>
        <a:xfrm>
          <a:off x="0" y="0"/>
          <a:ext cx="0" cy="0"/>
          <a:chOff x="0" y="0"/>
          <a:chExt cx="0" cy="0"/>
        </a:xfrm>
      </p:grpSpPr>
      <p:sp>
        <p:nvSpPr>
          <p:cNvPr id="1450"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3" name="PlaceHolder 2"/>
          <p:cNvSpPr>
            <a:spLocks noGrp="1"/>
          </p:cNvSpPr>
          <p:nvPr>
            <p:ph type="ftr" idx="389"/>
          </p:nvPr>
        </p:nvSpPr>
        <p:spPr/>
        <p:txBody>
          <a:bodyPr/>
          <a:p>
            <a:r>
              <a:t>Footer</a:t>
            </a:r>
          </a:p>
        </p:txBody>
      </p:sp>
    </p:spTree>
  </p:cSld>
</p:sldLayout>
</file>

<file path=ppt/slideLayouts/slideLayout1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Default 84">
    <p:spTree>
      <p:nvGrpSpPr>
        <p:cNvPr id="1" name=""/>
        <p:cNvGrpSpPr/>
        <p:nvPr/>
      </p:nvGrpSpPr>
      <p:grpSpPr>
        <a:xfrm>
          <a:off x="0" y="0"/>
          <a:ext cx="0" cy="0"/>
          <a:chOff x="0" y="0"/>
          <a:chExt cx="0" cy="0"/>
        </a:xfrm>
      </p:grpSpPr>
      <p:sp>
        <p:nvSpPr>
          <p:cNvPr id="1460"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461"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462"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463"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390"/>
          </p:nvPr>
        </p:nvSpPr>
        <p:spPr/>
        <p:txBody>
          <a:bodyPr/>
          <a:p>
            <a:r>
              <a:t>Footer</a:t>
            </a:r>
          </a:p>
        </p:txBody>
      </p:sp>
    </p:spTree>
  </p:cSld>
</p:sldLayout>
</file>

<file path=ppt/slideLayouts/slideLayout1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Default 85">
    <p:spTree>
      <p:nvGrpSpPr>
        <p:cNvPr id="1" name=""/>
        <p:cNvGrpSpPr/>
        <p:nvPr/>
      </p:nvGrpSpPr>
      <p:grpSpPr>
        <a:xfrm>
          <a:off x="0" y="0"/>
          <a:ext cx="0" cy="0"/>
          <a:chOff x="0" y="0"/>
          <a:chExt cx="0" cy="0"/>
        </a:xfrm>
      </p:grpSpPr>
      <p:sp>
        <p:nvSpPr>
          <p:cNvPr id="1473"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474"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475"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476"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391"/>
          </p:nvPr>
        </p:nvSpPr>
        <p:spPr/>
        <p:txBody>
          <a:bodyPr/>
          <a:p>
            <a:r>
              <a:t>Footer</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Predefinito 3">
    <p:spTree>
      <p:nvGrpSpPr>
        <p:cNvPr id="1" name=""/>
        <p:cNvGrpSpPr/>
        <p:nvPr/>
      </p:nvGrpSpPr>
      <p:grpSpPr>
        <a:xfrm>
          <a:off x="0" y="0"/>
          <a:ext cx="0" cy="0"/>
          <a:chOff x="0" y="0"/>
          <a:chExt cx="0" cy="0"/>
        </a:xfrm>
      </p:grpSpPr>
      <p:sp>
        <p:nvSpPr>
          <p:cNvPr id="2" name="PlaceHolder 1"/>
          <p:cNvSpPr>
            <a:spLocks noGrp="1"/>
          </p:cNvSpPr>
          <p:nvPr>
            <p:ph type="ftr" idx="46"/>
          </p:nvPr>
        </p:nvSpPr>
        <p:spPr/>
        <p:txBody>
          <a:bodyPr/>
          <a:p>
            <a:r>
              <a:t>Footer</a:t>
            </a:r>
          </a:p>
        </p:txBody>
      </p:sp>
      <p:sp>
        <p:nvSpPr>
          <p:cNvPr id="3" name="PlaceHolder 2"/>
          <p:cNvSpPr>
            <a:spLocks noGrp="1"/>
          </p:cNvSpPr>
          <p:nvPr>
            <p:ph type="sldNum" idx="47"/>
          </p:nvPr>
        </p:nvSpPr>
        <p:spPr/>
        <p:txBody>
          <a:bodyPr/>
          <a:p>
            <a:fld id="{CE10FE4C-8D4C-4794-8CCB-E6A6EA36FC1D}" type="slidenum">
              <a:t>&lt;#&gt;</a:t>
            </a:fld>
          </a:p>
        </p:txBody>
      </p:sp>
      <p:sp>
        <p:nvSpPr>
          <p:cNvPr id="4" name="PlaceHolder 3"/>
          <p:cNvSpPr>
            <a:spLocks noGrp="1"/>
          </p:cNvSpPr>
          <p:nvPr>
            <p:ph type="dt" idx="48"/>
          </p:nvPr>
        </p:nvSpPr>
        <p:spPr/>
        <p:txBody>
          <a:bodyPr/>
          <a:p>
            <a:r>
              <a:rPr lang="it-IT"/>
              <a:t/>
            </a:r>
          </a:p>
        </p:txBody>
      </p:sp>
    </p:spTree>
  </p:cSld>
</p:sldLayout>
</file>

<file path=ppt/slideLayouts/slideLayout1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Default 86">
    <p:spTree>
      <p:nvGrpSpPr>
        <p:cNvPr id="1" name=""/>
        <p:cNvGrpSpPr/>
        <p:nvPr/>
      </p:nvGrpSpPr>
      <p:grpSpPr>
        <a:xfrm>
          <a:off x="0" y="0"/>
          <a:ext cx="0" cy="0"/>
          <a:chOff x="0" y="0"/>
          <a:chExt cx="0" cy="0"/>
        </a:xfrm>
      </p:grpSpPr>
      <p:sp>
        <p:nvSpPr>
          <p:cNvPr id="1486"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487"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488"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489"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392"/>
          </p:nvPr>
        </p:nvSpPr>
        <p:spPr/>
        <p:txBody>
          <a:bodyPr/>
          <a:p>
            <a:r>
              <a:t>Footer</a:t>
            </a:r>
          </a:p>
        </p:txBody>
      </p:sp>
    </p:spTree>
  </p:cSld>
</p:sldLayout>
</file>

<file path=ppt/slideLayouts/slideLayout1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87">
    <p:spTree>
      <p:nvGrpSpPr>
        <p:cNvPr id="1" name=""/>
        <p:cNvGrpSpPr/>
        <p:nvPr/>
      </p:nvGrpSpPr>
      <p:grpSpPr>
        <a:xfrm>
          <a:off x="0" y="0"/>
          <a:ext cx="0" cy="0"/>
          <a:chOff x="0" y="0"/>
          <a:chExt cx="0" cy="0"/>
        </a:xfrm>
      </p:grpSpPr>
      <p:sp>
        <p:nvSpPr>
          <p:cNvPr id="149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499"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500"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 name="PlaceHolder 4"/>
          <p:cNvSpPr>
            <a:spLocks noGrp="1"/>
          </p:cNvSpPr>
          <p:nvPr>
            <p:ph type="ftr" idx="393"/>
          </p:nvPr>
        </p:nvSpPr>
        <p:spPr/>
        <p:txBody>
          <a:bodyPr/>
          <a:p>
            <a:r>
              <a:t>Footer</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Predefinito 4">
    <p:spTree>
      <p:nvGrpSpPr>
        <p:cNvPr id="1" name=""/>
        <p:cNvGrpSpPr/>
        <p:nvPr/>
      </p:nvGrpSpPr>
      <p:grpSpPr>
        <a:xfrm>
          <a:off x="0" y="0"/>
          <a:ext cx="0" cy="0"/>
          <a:chOff x="0" y="0"/>
          <a:chExt cx="0" cy="0"/>
        </a:xfrm>
      </p:grpSpPr>
      <p:sp>
        <p:nvSpPr>
          <p:cNvPr id="2" name="PlaceHolder 1"/>
          <p:cNvSpPr>
            <a:spLocks noGrp="1"/>
          </p:cNvSpPr>
          <p:nvPr>
            <p:ph type="ftr" idx="49"/>
          </p:nvPr>
        </p:nvSpPr>
        <p:spPr/>
        <p:txBody>
          <a:bodyPr/>
          <a:p>
            <a:r>
              <a:t>Footer</a:t>
            </a:r>
          </a:p>
        </p:txBody>
      </p:sp>
      <p:sp>
        <p:nvSpPr>
          <p:cNvPr id="3" name="PlaceHolder 2"/>
          <p:cNvSpPr>
            <a:spLocks noGrp="1"/>
          </p:cNvSpPr>
          <p:nvPr>
            <p:ph type="sldNum" idx="50"/>
          </p:nvPr>
        </p:nvSpPr>
        <p:spPr/>
        <p:txBody>
          <a:bodyPr/>
          <a:p>
            <a:fld id="{EC23173C-9C31-424C-945D-3726E67AED1A}" type="slidenum">
              <a:t>&lt;#&gt;</a:t>
            </a:fld>
          </a:p>
        </p:txBody>
      </p:sp>
      <p:sp>
        <p:nvSpPr>
          <p:cNvPr id="4" name="PlaceHolder 3"/>
          <p:cNvSpPr>
            <a:spLocks noGrp="1"/>
          </p:cNvSpPr>
          <p:nvPr>
            <p:ph type="dt" idx="51"/>
          </p:nvPr>
        </p:nvSpPr>
        <p:spPr/>
        <p:txBody>
          <a:bodyPr/>
          <a:p>
            <a:r>
              <a:rPr lang="it-IT"/>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Default">
    <p:spTree>
      <p:nvGrpSpPr>
        <p:cNvPr id="1" name=""/>
        <p:cNvGrpSpPr/>
        <p:nvPr/>
      </p:nvGrpSpPr>
      <p:grpSpPr>
        <a:xfrm>
          <a:off x="0" y="0"/>
          <a:ext cx="0" cy="0"/>
          <a:chOff x="0" y="0"/>
          <a:chExt cx="0" cy="0"/>
        </a:xfrm>
      </p:grpSpPr>
      <p:sp>
        <p:nvSpPr>
          <p:cNvPr id="142"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43"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44"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45"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52"/>
          </p:nvPr>
        </p:nvSpPr>
        <p:spPr/>
        <p:txBody>
          <a:bodyPr/>
          <a:p>
            <a:r>
              <a:t>Footer</a:t>
            </a:r>
          </a:p>
        </p:txBody>
      </p:sp>
      <p:sp>
        <p:nvSpPr>
          <p:cNvPr id="7" name="PlaceHolder 6"/>
          <p:cNvSpPr>
            <a:spLocks noGrp="1"/>
          </p:cNvSpPr>
          <p:nvPr>
            <p:ph type="sldNum" idx="53"/>
          </p:nvPr>
        </p:nvSpPr>
        <p:spPr/>
        <p:txBody>
          <a:bodyPr/>
          <a:p>
            <a:fld id="{DB09BEE6-C5C3-4DAB-8320-EDC0BA4F233E}" type="slidenum">
              <a:t>&lt;#&gt;</a:t>
            </a:fld>
          </a:p>
        </p:txBody>
      </p:sp>
      <p:sp>
        <p:nvSpPr>
          <p:cNvPr id="8" name="PlaceHolder 7"/>
          <p:cNvSpPr>
            <a:spLocks noGrp="1"/>
          </p:cNvSpPr>
          <p:nvPr>
            <p:ph type="dt" idx="54"/>
          </p:nvPr>
        </p:nvSpPr>
        <p:spPr/>
        <p:txBody>
          <a:bodyPr/>
          <a:p>
            <a:r>
              <a:rPr lang="it-IT"/>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Default 1">
    <p:spTree>
      <p:nvGrpSpPr>
        <p:cNvPr id="1" name=""/>
        <p:cNvGrpSpPr/>
        <p:nvPr/>
      </p:nvGrpSpPr>
      <p:grpSpPr>
        <a:xfrm>
          <a:off x="0" y="0"/>
          <a:ext cx="0" cy="0"/>
          <a:chOff x="0" y="0"/>
          <a:chExt cx="0" cy="0"/>
        </a:xfrm>
      </p:grpSpPr>
      <p:sp>
        <p:nvSpPr>
          <p:cNvPr id="153"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54"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55"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56"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55"/>
          </p:nvPr>
        </p:nvSpPr>
        <p:spPr/>
        <p:txBody>
          <a:bodyPr/>
          <a:p>
            <a:r>
              <a:t>Footer</a:t>
            </a:r>
          </a:p>
        </p:txBody>
      </p:sp>
      <p:sp>
        <p:nvSpPr>
          <p:cNvPr id="7" name="PlaceHolder 6"/>
          <p:cNvSpPr>
            <a:spLocks noGrp="1"/>
          </p:cNvSpPr>
          <p:nvPr>
            <p:ph type="sldNum" idx="56"/>
          </p:nvPr>
        </p:nvSpPr>
        <p:spPr/>
        <p:txBody>
          <a:bodyPr/>
          <a:p>
            <a:fld id="{960C38BB-30EE-44C3-A934-B281F883D316}" type="slidenum">
              <a:t>&lt;#&gt;</a:t>
            </a:fld>
          </a:p>
        </p:txBody>
      </p:sp>
      <p:sp>
        <p:nvSpPr>
          <p:cNvPr id="8" name="PlaceHolder 7"/>
          <p:cNvSpPr>
            <a:spLocks noGrp="1"/>
          </p:cNvSpPr>
          <p:nvPr>
            <p:ph type="dt" idx="57"/>
          </p:nvPr>
        </p:nvSpPr>
        <p:spPr/>
        <p:txBody>
          <a:bodyPr/>
          <a:p>
            <a:r>
              <a:rPr lang="it-IT"/>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8"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9"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AD19FCD8-6C91-4BC5-8960-1B7DB997874E}" type="slidenum">
              <a:t>&lt;#&gt;</a:t>
            </a:fld>
          </a:p>
        </p:txBody>
      </p:sp>
      <p:sp>
        <p:nvSpPr>
          <p:cNvPr id="7" name="PlaceHolder 6"/>
          <p:cNvSpPr>
            <a:spLocks noGrp="1"/>
          </p:cNvSpPr>
          <p:nvPr>
            <p:ph type="dt" idx="6"/>
          </p:nvPr>
        </p:nvSpPr>
        <p:spPr/>
        <p:txBody>
          <a:bodyPr/>
          <a:p>
            <a:r>
              <a:rPr lang="it-IT"/>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2">
    <p:spTree>
      <p:nvGrpSpPr>
        <p:cNvPr id="1" name=""/>
        <p:cNvGrpSpPr/>
        <p:nvPr/>
      </p:nvGrpSpPr>
      <p:grpSpPr>
        <a:xfrm>
          <a:off x="0" y="0"/>
          <a:ext cx="0" cy="0"/>
          <a:chOff x="0" y="0"/>
          <a:chExt cx="0" cy="0"/>
        </a:xfrm>
      </p:grpSpPr>
      <p:sp>
        <p:nvSpPr>
          <p:cNvPr id="161"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3" name="PlaceHolder 2"/>
          <p:cNvSpPr>
            <a:spLocks noGrp="1"/>
          </p:cNvSpPr>
          <p:nvPr>
            <p:ph type="ftr" idx="58"/>
          </p:nvPr>
        </p:nvSpPr>
        <p:spPr/>
        <p:txBody>
          <a:bodyPr/>
          <a:p>
            <a:r>
              <a:t>Footer</a:t>
            </a:r>
          </a:p>
        </p:txBody>
      </p:sp>
      <p:sp>
        <p:nvSpPr>
          <p:cNvPr id="4" name="PlaceHolder 3"/>
          <p:cNvSpPr>
            <a:spLocks noGrp="1"/>
          </p:cNvSpPr>
          <p:nvPr>
            <p:ph type="sldNum" idx="59"/>
          </p:nvPr>
        </p:nvSpPr>
        <p:spPr/>
        <p:txBody>
          <a:bodyPr/>
          <a:p>
            <a:fld id="{1E5B5304-79E9-4C03-80C4-49AE73A32595}" type="slidenum">
              <a:t>&lt;#&gt;</a:t>
            </a:fld>
          </a:p>
        </p:txBody>
      </p:sp>
      <p:sp>
        <p:nvSpPr>
          <p:cNvPr id="5" name="PlaceHolder 4"/>
          <p:cNvSpPr>
            <a:spLocks noGrp="1"/>
          </p:cNvSpPr>
          <p:nvPr>
            <p:ph type="dt" idx="60"/>
          </p:nvPr>
        </p:nvSpPr>
        <p:spPr/>
        <p:txBody>
          <a:bodyPr/>
          <a:p>
            <a:r>
              <a:rPr lang="it-IT"/>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Default 3">
    <p:spTree>
      <p:nvGrpSpPr>
        <p:cNvPr id="1" name=""/>
        <p:cNvGrpSpPr/>
        <p:nvPr/>
      </p:nvGrpSpPr>
      <p:grpSpPr>
        <a:xfrm>
          <a:off x="0" y="0"/>
          <a:ext cx="0" cy="0"/>
          <a:chOff x="0" y="0"/>
          <a:chExt cx="0" cy="0"/>
        </a:xfrm>
      </p:grpSpPr>
      <p:sp>
        <p:nvSpPr>
          <p:cNvPr id="170"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71"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72"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73"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74"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7" name="PlaceHolder 6"/>
          <p:cNvSpPr>
            <a:spLocks noGrp="1"/>
          </p:cNvSpPr>
          <p:nvPr>
            <p:ph type="ftr" idx="61"/>
          </p:nvPr>
        </p:nvSpPr>
        <p:spPr/>
        <p:txBody>
          <a:bodyPr/>
          <a:p>
            <a:r>
              <a:t>Footer</a:t>
            </a:r>
          </a:p>
        </p:txBody>
      </p:sp>
      <p:sp>
        <p:nvSpPr>
          <p:cNvPr id="8" name="PlaceHolder 7"/>
          <p:cNvSpPr>
            <a:spLocks noGrp="1"/>
          </p:cNvSpPr>
          <p:nvPr>
            <p:ph type="sldNum" idx="62"/>
          </p:nvPr>
        </p:nvSpPr>
        <p:spPr/>
        <p:txBody>
          <a:bodyPr/>
          <a:p>
            <a:fld id="{51B3893B-7B4B-4F10-A5B7-682467815121}" type="slidenum">
              <a:t>&lt;#&gt;</a:t>
            </a:fld>
          </a:p>
        </p:txBody>
      </p:sp>
      <p:sp>
        <p:nvSpPr>
          <p:cNvPr id="9" name="PlaceHolder 8"/>
          <p:cNvSpPr>
            <a:spLocks noGrp="1"/>
          </p:cNvSpPr>
          <p:nvPr>
            <p:ph type="dt" idx="63"/>
          </p:nvPr>
        </p:nvSpPr>
        <p:spPr/>
        <p:txBody>
          <a:bodyPr/>
          <a:p>
            <a:r>
              <a:rPr lang="it-IT"/>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4">
    <p:spTree>
      <p:nvGrpSpPr>
        <p:cNvPr id="1" name=""/>
        <p:cNvGrpSpPr/>
        <p:nvPr/>
      </p:nvGrpSpPr>
      <p:grpSpPr>
        <a:xfrm>
          <a:off x="0" y="0"/>
          <a:ext cx="0" cy="0"/>
          <a:chOff x="0" y="0"/>
          <a:chExt cx="0" cy="0"/>
        </a:xfrm>
      </p:grpSpPr>
      <p:sp>
        <p:nvSpPr>
          <p:cNvPr id="180"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81"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4" name="PlaceHolder 3"/>
          <p:cNvSpPr>
            <a:spLocks noGrp="1"/>
          </p:cNvSpPr>
          <p:nvPr>
            <p:ph type="ftr" idx="64"/>
          </p:nvPr>
        </p:nvSpPr>
        <p:spPr/>
        <p:txBody>
          <a:bodyPr/>
          <a:p>
            <a:r>
              <a:t>Footer</a:t>
            </a:r>
          </a:p>
        </p:txBody>
      </p:sp>
      <p:sp>
        <p:nvSpPr>
          <p:cNvPr id="5" name="PlaceHolder 4"/>
          <p:cNvSpPr>
            <a:spLocks noGrp="1"/>
          </p:cNvSpPr>
          <p:nvPr>
            <p:ph type="sldNum" idx="65"/>
          </p:nvPr>
        </p:nvSpPr>
        <p:spPr/>
        <p:txBody>
          <a:bodyPr/>
          <a:p>
            <a:fld id="{C3CE2954-0F09-4C17-9C7F-9CB0565DC7DF}" type="slidenum">
              <a:t>&lt;#&gt;</a:t>
            </a:fld>
          </a:p>
        </p:txBody>
      </p:sp>
      <p:sp>
        <p:nvSpPr>
          <p:cNvPr id="6" name="PlaceHolder 5"/>
          <p:cNvSpPr>
            <a:spLocks noGrp="1"/>
          </p:cNvSpPr>
          <p:nvPr>
            <p:ph type="dt" idx="66"/>
          </p:nvPr>
        </p:nvSpPr>
        <p:spPr/>
        <p:txBody>
          <a:bodyPr/>
          <a:p>
            <a:r>
              <a:rPr lang="it-IT"/>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Default 5">
    <p:spTree>
      <p:nvGrpSpPr>
        <p:cNvPr id="1" name=""/>
        <p:cNvGrpSpPr/>
        <p:nvPr/>
      </p:nvGrpSpPr>
      <p:grpSpPr>
        <a:xfrm>
          <a:off x="0" y="0"/>
          <a:ext cx="0" cy="0"/>
          <a:chOff x="0" y="0"/>
          <a:chExt cx="0" cy="0"/>
        </a:xfrm>
      </p:grpSpPr>
      <p:sp>
        <p:nvSpPr>
          <p:cNvPr id="18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89"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90"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 name="PlaceHolder 4"/>
          <p:cNvSpPr>
            <a:spLocks noGrp="1"/>
          </p:cNvSpPr>
          <p:nvPr>
            <p:ph type="ftr" idx="67"/>
          </p:nvPr>
        </p:nvSpPr>
        <p:spPr/>
        <p:txBody>
          <a:bodyPr/>
          <a:p>
            <a:r>
              <a:t>Footer</a:t>
            </a:r>
          </a:p>
        </p:txBody>
      </p:sp>
      <p:sp>
        <p:nvSpPr>
          <p:cNvPr id="6" name="PlaceHolder 5"/>
          <p:cNvSpPr>
            <a:spLocks noGrp="1"/>
          </p:cNvSpPr>
          <p:nvPr>
            <p:ph type="sldNum" idx="68"/>
          </p:nvPr>
        </p:nvSpPr>
        <p:spPr/>
        <p:txBody>
          <a:bodyPr/>
          <a:p>
            <a:fld id="{6F2C2B24-163A-4411-B9D9-5B0A3F5D702E}" type="slidenum">
              <a:t>&lt;#&gt;</a:t>
            </a:fld>
          </a:p>
        </p:txBody>
      </p:sp>
      <p:sp>
        <p:nvSpPr>
          <p:cNvPr id="7" name="PlaceHolder 6"/>
          <p:cNvSpPr>
            <a:spLocks noGrp="1"/>
          </p:cNvSpPr>
          <p:nvPr>
            <p:ph type="dt" idx="69"/>
          </p:nvPr>
        </p:nvSpPr>
        <p:spPr/>
        <p:txBody>
          <a:bodyPr/>
          <a:p>
            <a:r>
              <a:rPr lang="it-IT"/>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6">
    <p:spTree>
      <p:nvGrpSpPr>
        <p:cNvPr id="1" name=""/>
        <p:cNvGrpSpPr/>
        <p:nvPr/>
      </p:nvGrpSpPr>
      <p:grpSpPr>
        <a:xfrm>
          <a:off x="0" y="0"/>
          <a:ext cx="0" cy="0"/>
          <a:chOff x="0" y="0"/>
          <a:chExt cx="0" cy="0"/>
        </a:xfrm>
      </p:grpSpPr>
      <p:sp>
        <p:nvSpPr>
          <p:cNvPr id="19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198"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199"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 name="PlaceHolder 4"/>
          <p:cNvSpPr>
            <a:spLocks noGrp="1"/>
          </p:cNvSpPr>
          <p:nvPr>
            <p:ph type="ftr" idx="70"/>
          </p:nvPr>
        </p:nvSpPr>
        <p:spPr/>
        <p:txBody>
          <a:bodyPr/>
          <a:p>
            <a:r>
              <a:t>Footer</a:t>
            </a:r>
          </a:p>
        </p:txBody>
      </p:sp>
      <p:sp>
        <p:nvSpPr>
          <p:cNvPr id="6" name="PlaceHolder 5"/>
          <p:cNvSpPr>
            <a:spLocks noGrp="1"/>
          </p:cNvSpPr>
          <p:nvPr>
            <p:ph type="sldNum" idx="71"/>
          </p:nvPr>
        </p:nvSpPr>
        <p:spPr/>
        <p:txBody>
          <a:bodyPr/>
          <a:p>
            <a:fld id="{74C569D9-64CB-4987-99AF-A989A17702CD}" type="slidenum">
              <a:t>&lt;#&gt;</a:t>
            </a:fld>
          </a:p>
        </p:txBody>
      </p:sp>
      <p:sp>
        <p:nvSpPr>
          <p:cNvPr id="7" name="PlaceHolder 6"/>
          <p:cNvSpPr>
            <a:spLocks noGrp="1"/>
          </p:cNvSpPr>
          <p:nvPr>
            <p:ph type="dt" idx="72"/>
          </p:nvPr>
        </p:nvSpPr>
        <p:spPr/>
        <p:txBody>
          <a:bodyPr/>
          <a:p>
            <a:r>
              <a:rPr lang="it-IT"/>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Default 7">
    <p:spTree>
      <p:nvGrpSpPr>
        <p:cNvPr id="1" name=""/>
        <p:cNvGrpSpPr/>
        <p:nvPr/>
      </p:nvGrpSpPr>
      <p:grpSpPr>
        <a:xfrm>
          <a:off x="0" y="0"/>
          <a:ext cx="0" cy="0"/>
          <a:chOff x="0" y="0"/>
          <a:chExt cx="0" cy="0"/>
        </a:xfrm>
      </p:grpSpPr>
      <p:sp>
        <p:nvSpPr>
          <p:cNvPr id="20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208"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209"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210"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73"/>
          </p:nvPr>
        </p:nvSpPr>
        <p:spPr/>
        <p:txBody>
          <a:bodyPr/>
          <a:p>
            <a:r>
              <a:t>Footer</a:t>
            </a:r>
          </a:p>
        </p:txBody>
      </p:sp>
      <p:sp>
        <p:nvSpPr>
          <p:cNvPr id="7" name="PlaceHolder 6"/>
          <p:cNvSpPr>
            <a:spLocks noGrp="1"/>
          </p:cNvSpPr>
          <p:nvPr>
            <p:ph type="sldNum" idx="74"/>
          </p:nvPr>
        </p:nvSpPr>
        <p:spPr/>
        <p:txBody>
          <a:bodyPr/>
          <a:p>
            <a:fld id="{EE19BD1D-1735-430D-BE62-139D9C1F2C2A}" type="slidenum">
              <a:t>&lt;#&gt;</a:t>
            </a:fld>
          </a:p>
        </p:txBody>
      </p:sp>
      <p:sp>
        <p:nvSpPr>
          <p:cNvPr id="8" name="PlaceHolder 7"/>
          <p:cNvSpPr>
            <a:spLocks noGrp="1"/>
          </p:cNvSpPr>
          <p:nvPr>
            <p:ph type="dt" idx="75"/>
          </p:nvPr>
        </p:nvSpPr>
        <p:spPr/>
        <p:txBody>
          <a:bodyPr/>
          <a:p>
            <a:r>
              <a:rPr lang="it-IT"/>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Default 8">
    <p:spTree>
      <p:nvGrpSpPr>
        <p:cNvPr id="1" name=""/>
        <p:cNvGrpSpPr/>
        <p:nvPr/>
      </p:nvGrpSpPr>
      <p:grpSpPr>
        <a:xfrm>
          <a:off x="0" y="0"/>
          <a:ext cx="0" cy="0"/>
          <a:chOff x="0" y="0"/>
          <a:chExt cx="0" cy="0"/>
        </a:xfrm>
      </p:grpSpPr>
      <p:sp>
        <p:nvSpPr>
          <p:cNvPr id="21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219"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220"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221"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76"/>
          </p:nvPr>
        </p:nvSpPr>
        <p:spPr/>
        <p:txBody>
          <a:bodyPr/>
          <a:p>
            <a:r>
              <a:t>Footer</a:t>
            </a:r>
          </a:p>
        </p:txBody>
      </p:sp>
      <p:sp>
        <p:nvSpPr>
          <p:cNvPr id="7" name="PlaceHolder 6"/>
          <p:cNvSpPr>
            <a:spLocks noGrp="1"/>
          </p:cNvSpPr>
          <p:nvPr>
            <p:ph type="sldNum" idx="77"/>
          </p:nvPr>
        </p:nvSpPr>
        <p:spPr/>
        <p:txBody>
          <a:bodyPr/>
          <a:p>
            <a:fld id="{583EE8AC-8902-4EF9-B9CE-B810F1643738}" type="slidenum">
              <a:t>&lt;#&gt;</a:t>
            </a:fld>
          </a:p>
        </p:txBody>
      </p:sp>
      <p:sp>
        <p:nvSpPr>
          <p:cNvPr id="8" name="PlaceHolder 7"/>
          <p:cNvSpPr>
            <a:spLocks noGrp="1"/>
          </p:cNvSpPr>
          <p:nvPr>
            <p:ph type="dt" idx="78"/>
          </p:nvPr>
        </p:nvSpPr>
        <p:spPr/>
        <p:txBody>
          <a:bodyPr/>
          <a:p>
            <a:r>
              <a:rPr lang="it-IT"/>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Default 9">
    <p:spTree>
      <p:nvGrpSpPr>
        <p:cNvPr id="1" name=""/>
        <p:cNvGrpSpPr/>
        <p:nvPr/>
      </p:nvGrpSpPr>
      <p:grpSpPr>
        <a:xfrm>
          <a:off x="0" y="0"/>
          <a:ext cx="0" cy="0"/>
          <a:chOff x="0" y="0"/>
          <a:chExt cx="0" cy="0"/>
        </a:xfrm>
      </p:grpSpPr>
      <p:sp>
        <p:nvSpPr>
          <p:cNvPr id="229"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230"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231"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232"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79"/>
          </p:nvPr>
        </p:nvSpPr>
        <p:spPr/>
        <p:txBody>
          <a:bodyPr/>
          <a:p>
            <a:r>
              <a:t>Footer</a:t>
            </a:r>
          </a:p>
        </p:txBody>
      </p:sp>
      <p:sp>
        <p:nvSpPr>
          <p:cNvPr id="7" name="PlaceHolder 6"/>
          <p:cNvSpPr>
            <a:spLocks noGrp="1"/>
          </p:cNvSpPr>
          <p:nvPr>
            <p:ph type="sldNum" idx="80"/>
          </p:nvPr>
        </p:nvSpPr>
        <p:spPr/>
        <p:txBody>
          <a:bodyPr/>
          <a:p>
            <a:fld id="{B8C825A9-F0A4-4E76-9581-F466D9B134BC}" type="slidenum">
              <a:t>&lt;#&gt;</a:t>
            </a:fld>
          </a:p>
        </p:txBody>
      </p:sp>
      <p:sp>
        <p:nvSpPr>
          <p:cNvPr id="8" name="PlaceHolder 7"/>
          <p:cNvSpPr>
            <a:spLocks noGrp="1"/>
          </p:cNvSpPr>
          <p:nvPr>
            <p:ph type="dt" idx="81"/>
          </p:nvPr>
        </p:nvSpPr>
        <p:spPr/>
        <p:txBody>
          <a:bodyPr/>
          <a:p>
            <a:r>
              <a:rPr lang="it-IT"/>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10">
    <p:spTree>
      <p:nvGrpSpPr>
        <p:cNvPr id="1" name=""/>
        <p:cNvGrpSpPr/>
        <p:nvPr/>
      </p:nvGrpSpPr>
      <p:grpSpPr>
        <a:xfrm>
          <a:off x="0" y="0"/>
          <a:ext cx="0" cy="0"/>
          <a:chOff x="0" y="0"/>
          <a:chExt cx="0" cy="0"/>
        </a:xfrm>
      </p:grpSpPr>
      <p:sp>
        <p:nvSpPr>
          <p:cNvPr id="23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3" name="PlaceHolder 2"/>
          <p:cNvSpPr>
            <a:spLocks noGrp="1"/>
          </p:cNvSpPr>
          <p:nvPr>
            <p:ph type="ftr" idx="82"/>
          </p:nvPr>
        </p:nvSpPr>
        <p:spPr/>
        <p:txBody>
          <a:bodyPr/>
          <a:p>
            <a:r>
              <a:t>Footer</a:t>
            </a:r>
          </a:p>
        </p:txBody>
      </p:sp>
      <p:sp>
        <p:nvSpPr>
          <p:cNvPr id="4" name="PlaceHolder 3"/>
          <p:cNvSpPr>
            <a:spLocks noGrp="1"/>
          </p:cNvSpPr>
          <p:nvPr>
            <p:ph type="sldNum" idx="83"/>
          </p:nvPr>
        </p:nvSpPr>
        <p:spPr/>
        <p:txBody>
          <a:bodyPr/>
          <a:p>
            <a:fld id="{AF0FE737-AE5B-43BB-81DA-9C9B2B1D1BF4}" type="slidenum">
              <a:t>&lt;#&gt;</a:t>
            </a:fld>
          </a:p>
        </p:txBody>
      </p:sp>
      <p:sp>
        <p:nvSpPr>
          <p:cNvPr id="5" name="PlaceHolder 4"/>
          <p:cNvSpPr>
            <a:spLocks noGrp="1"/>
          </p:cNvSpPr>
          <p:nvPr>
            <p:ph type="dt" idx="84"/>
          </p:nvPr>
        </p:nvSpPr>
        <p:spPr/>
        <p:txBody>
          <a:bodyPr/>
          <a:p>
            <a:r>
              <a:rPr lang="it-IT"/>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Default 11">
    <p:spTree>
      <p:nvGrpSpPr>
        <p:cNvPr id="1" name=""/>
        <p:cNvGrpSpPr/>
        <p:nvPr/>
      </p:nvGrpSpPr>
      <p:grpSpPr>
        <a:xfrm>
          <a:off x="0" y="0"/>
          <a:ext cx="0" cy="0"/>
          <a:chOff x="0" y="0"/>
          <a:chExt cx="0" cy="0"/>
        </a:xfrm>
      </p:grpSpPr>
      <p:sp>
        <p:nvSpPr>
          <p:cNvPr id="246"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247"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248"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249"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250"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7" name="PlaceHolder 6"/>
          <p:cNvSpPr>
            <a:spLocks noGrp="1"/>
          </p:cNvSpPr>
          <p:nvPr>
            <p:ph type="ftr" idx="85"/>
          </p:nvPr>
        </p:nvSpPr>
        <p:spPr/>
        <p:txBody>
          <a:bodyPr/>
          <a:p>
            <a:r>
              <a:t>Footer</a:t>
            </a:r>
          </a:p>
        </p:txBody>
      </p:sp>
      <p:sp>
        <p:nvSpPr>
          <p:cNvPr id="8" name="PlaceHolder 7"/>
          <p:cNvSpPr>
            <a:spLocks noGrp="1"/>
          </p:cNvSpPr>
          <p:nvPr>
            <p:ph type="sldNum" idx="86"/>
          </p:nvPr>
        </p:nvSpPr>
        <p:spPr/>
        <p:txBody>
          <a:bodyPr/>
          <a:p>
            <a:fld id="{52D25DEB-6E97-4897-8538-94B693B4F50A}" type="slidenum">
              <a:t>&lt;#&gt;</a:t>
            </a:fld>
          </a:p>
        </p:txBody>
      </p:sp>
      <p:sp>
        <p:nvSpPr>
          <p:cNvPr id="9" name="PlaceHolder 8"/>
          <p:cNvSpPr>
            <a:spLocks noGrp="1"/>
          </p:cNvSpPr>
          <p:nvPr>
            <p:ph type="dt" idx="87"/>
          </p:nvPr>
        </p:nvSpPr>
        <p:spPr/>
        <p:txBody>
          <a:bodyPr/>
          <a:p>
            <a:r>
              <a:rPr lang="it-IT"/>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29"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30"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31"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32"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0DC94EDE-DE09-4199-A2D1-952A0CE9E74B}" type="slidenum">
              <a:t>&lt;#&gt;</a:t>
            </a:fld>
          </a:p>
        </p:txBody>
      </p:sp>
      <p:sp>
        <p:nvSpPr>
          <p:cNvPr id="9" name="PlaceHolder 8"/>
          <p:cNvSpPr>
            <a:spLocks noGrp="1"/>
          </p:cNvSpPr>
          <p:nvPr>
            <p:ph type="dt" idx="9"/>
          </p:nvPr>
        </p:nvSpPr>
        <p:spPr/>
        <p:txBody>
          <a:bodyPr/>
          <a:p>
            <a:r>
              <a:rPr lang="it-IT"/>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12">
    <p:spTree>
      <p:nvGrpSpPr>
        <p:cNvPr id="1" name=""/>
        <p:cNvGrpSpPr/>
        <p:nvPr/>
      </p:nvGrpSpPr>
      <p:grpSpPr>
        <a:xfrm>
          <a:off x="0" y="0"/>
          <a:ext cx="0" cy="0"/>
          <a:chOff x="0" y="0"/>
          <a:chExt cx="0" cy="0"/>
        </a:xfrm>
      </p:grpSpPr>
      <p:sp>
        <p:nvSpPr>
          <p:cNvPr id="256"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257"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4" name="PlaceHolder 3"/>
          <p:cNvSpPr>
            <a:spLocks noGrp="1"/>
          </p:cNvSpPr>
          <p:nvPr>
            <p:ph type="ftr" idx="88"/>
          </p:nvPr>
        </p:nvSpPr>
        <p:spPr/>
        <p:txBody>
          <a:bodyPr/>
          <a:p>
            <a:r>
              <a:t>Footer</a:t>
            </a:r>
          </a:p>
        </p:txBody>
      </p:sp>
      <p:sp>
        <p:nvSpPr>
          <p:cNvPr id="5" name="PlaceHolder 4"/>
          <p:cNvSpPr>
            <a:spLocks noGrp="1"/>
          </p:cNvSpPr>
          <p:nvPr>
            <p:ph type="sldNum" idx="89"/>
          </p:nvPr>
        </p:nvSpPr>
        <p:spPr/>
        <p:txBody>
          <a:bodyPr/>
          <a:p>
            <a:fld id="{D0AE5C66-C52F-48AC-ADEA-040950C5AE2E}" type="slidenum">
              <a:t>&lt;#&gt;</a:t>
            </a:fld>
          </a:p>
        </p:txBody>
      </p:sp>
      <p:sp>
        <p:nvSpPr>
          <p:cNvPr id="6" name="PlaceHolder 5"/>
          <p:cNvSpPr>
            <a:spLocks noGrp="1"/>
          </p:cNvSpPr>
          <p:nvPr>
            <p:ph type="dt" idx="90"/>
          </p:nvPr>
        </p:nvSpPr>
        <p:spPr/>
        <p:txBody>
          <a:bodyPr/>
          <a:p>
            <a:r>
              <a:rPr lang="it-IT"/>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Default 13">
    <p:spTree>
      <p:nvGrpSpPr>
        <p:cNvPr id="1" name=""/>
        <p:cNvGrpSpPr/>
        <p:nvPr/>
      </p:nvGrpSpPr>
      <p:grpSpPr>
        <a:xfrm>
          <a:off x="0" y="0"/>
          <a:ext cx="0" cy="0"/>
          <a:chOff x="0" y="0"/>
          <a:chExt cx="0" cy="0"/>
        </a:xfrm>
      </p:grpSpPr>
      <p:sp>
        <p:nvSpPr>
          <p:cNvPr id="264"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265"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266"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 name="PlaceHolder 4"/>
          <p:cNvSpPr>
            <a:spLocks noGrp="1"/>
          </p:cNvSpPr>
          <p:nvPr>
            <p:ph type="ftr" idx="91"/>
          </p:nvPr>
        </p:nvSpPr>
        <p:spPr/>
        <p:txBody>
          <a:bodyPr/>
          <a:p>
            <a:r>
              <a:t>Footer</a:t>
            </a:r>
          </a:p>
        </p:txBody>
      </p:sp>
      <p:sp>
        <p:nvSpPr>
          <p:cNvPr id="6" name="PlaceHolder 5"/>
          <p:cNvSpPr>
            <a:spLocks noGrp="1"/>
          </p:cNvSpPr>
          <p:nvPr>
            <p:ph type="sldNum" idx="92"/>
          </p:nvPr>
        </p:nvSpPr>
        <p:spPr/>
        <p:txBody>
          <a:bodyPr/>
          <a:p>
            <a:fld id="{49C78981-48E8-4C96-BB7E-8A953AE1BA7B}" type="slidenum">
              <a:t>&lt;#&gt;</a:t>
            </a:fld>
          </a:p>
        </p:txBody>
      </p:sp>
      <p:sp>
        <p:nvSpPr>
          <p:cNvPr id="7" name="PlaceHolder 6"/>
          <p:cNvSpPr>
            <a:spLocks noGrp="1"/>
          </p:cNvSpPr>
          <p:nvPr>
            <p:ph type="dt" idx="93"/>
          </p:nvPr>
        </p:nvSpPr>
        <p:spPr/>
        <p:txBody>
          <a:bodyPr/>
          <a:p>
            <a:r>
              <a:rPr lang="it-IT"/>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14">
    <p:spTree>
      <p:nvGrpSpPr>
        <p:cNvPr id="1" name=""/>
        <p:cNvGrpSpPr/>
        <p:nvPr/>
      </p:nvGrpSpPr>
      <p:grpSpPr>
        <a:xfrm>
          <a:off x="0" y="0"/>
          <a:ext cx="0" cy="0"/>
          <a:chOff x="0" y="0"/>
          <a:chExt cx="0" cy="0"/>
        </a:xfrm>
      </p:grpSpPr>
      <p:sp>
        <p:nvSpPr>
          <p:cNvPr id="273"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274"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275"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 name="PlaceHolder 4"/>
          <p:cNvSpPr>
            <a:spLocks noGrp="1"/>
          </p:cNvSpPr>
          <p:nvPr>
            <p:ph type="ftr" idx="94"/>
          </p:nvPr>
        </p:nvSpPr>
        <p:spPr/>
        <p:txBody>
          <a:bodyPr/>
          <a:p>
            <a:r>
              <a:t>Footer</a:t>
            </a:r>
          </a:p>
        </p:txBody>
      </p:sp>
      <p:sp>
        <p:nvSpPr>
          <p:cNvPr id="6" name="PlaceHolder 5"/>
          <p:cNvSpPr>
            <a:spLocks noGrp="1"/>
          </p:cNvSpPr>
          <p:nvPr>
            <p:ph type="sldNum" idx="95"/>
          </p:nvPr>
        </p:nvSpPr>
        <p:spPr/>
        <p:txBody>
          <a:bodyPr/>
          <a:p>
            <a:fld id="{0A478F2B-EC4A-4F2D-AD8B-513489F7BAFB}" type="slidenum">
              <a:t>&lt;#&gt;</a:t>
            </a:fld>
          </a:p>
        </p:txBody>
      </p:sp>
      <p:sp>
        <p:nvSpPr>
          <p:cNvPr id="7" name="PlaceHolder 6"/>
          <p:cNvSpPr>
            <a:spLocks noGrp="1"/>
          </p:cNvSpPr>
          <p:nvPr>
            <p:ph type="dt" idx="96"/>
          </p:nvPr>
        </p:nvSpPr>
        <p:spPr/>
        <p:txBody>
          <a:bodyPr/>
          <a:p>
            <a:r>
              <a:rPr lang="it-IT"/>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Default 15">
    <p:spTree>
      <p:nvGrpSpPr>
        <p:cNvPr id="1" name=""/>
        <p:cNvGrpSpPr/>
        <p:nvPr/>
      </p:nvGrpSpPr>
      <p:grpSpPr>
        <a:xfrm>
          <a:off x="0" y="0"/>
          <a:ext cx="0" cy="0"/>
          <a:chOff x="0" y="0"/>
          <a:chExt cx="0" cy="0"/>
        </a:xfrm>
      </p:grpSpPr>
      <p:sp>
        <p:nvSpPr>
          <p:cNvPr id="283"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284"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285"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286"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97"/>
          </p:nvPr>
        </p:nvSpPr>
        <p:spPr/>
        <p:txBody>
          <a:bodyPr/>
          <a:p>
            <a:r>
              <a:t>Footer</a:t>
            </a:r>
          </a:p>
        </p:txBody>
      </p:sp>
      <p:sp>
        <p:nvSpPr>
          <p:cNvPr id="7" name="PlaceHolder 6"/>
          <p:cNvSpPr>
            <a:spLocks noGrp="1"/>
          </p:cNvSpPr>
          <p:nvPr>
            <p:ph type="sldNum" idx="98"/>
          </p:nvPr>
        </p:nvSpPr>
        <p:spPr/>
        <p:txBody>
          <a:bodyPr/>
          <a:p>
            <a:fld id="{9553228C-B9D0-4348-9545-62BE594554B8}" type="slidenum">
              <a:t>&lt;#&gt;</a:t>
            </a:fld>
          </a:p>
        </p:txBody>
      </p:sp>
      <p:sp>
        <p:nvSpPr>
          <p:cNvPr id="8" name="PlaceHolder 7"/>
          <p:cNvSpPr>
            <a:spLocks noGrp="1"/>
          </p:cNvSpPr>
          <p:nvPr>
            <p:ph type="dt" idx="99"/>
          </p:nvPr>
        </p:nvSpPr>
        <p:spPr/>
        <p:txBody>
          <a:bodyPr/>
          <a:p>
            <a:r>
              <a:rPr lang="it-IT"/>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Default 16">
    <p:spTree>
      <p:nvGrpSpPr>
        <p:cNvPr id="1" name=""/>
        <p:cNvGrpSpPr/>
        <p:nvPr/>
      </p:nvGrpSpPr>
      <p:grpSpPr>
        <a:xfrm>
          <a:off x="0" y="0"/>
          <a:ext cx="0" cy="0"/>
          <a:chOff x="0" y="0"/>
          <a:chExt cx="0" cy="0"/>
        </a:xfrm>
      </p:grpSpPr>
      <p:sp>
        <p:nvSpPr>
          <p:cNvPr id="294"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295"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296"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297"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100"/>
          </p:nvPr>
        </p:nvSpPr>
        <p:spPr/>
        <p:txBody>
          <a:bodyPr/>
          <a:p>
            <a:r>
              <a:t>Footer</a:t>
            </a:r>
          </a:p>
        </p:txBody>
      </p:sp>
      <p:sp>
        <p:nvSpPr>
          <p:cNvPr id="7" name="PlaceHolder 6"/>
          <p:cNvSpPr>
            <a:spLocks noGrp="1"/>
          </p:cNvSpPr>
          <p:nvPr>
            <p:ph type="sldNum" idx="101"/>
          </p:nvPr>
        </p:nvSpPr>
        <p:spPr/>
        <p:txBody>
          <a:bodyPr/>
          <a:p>
            <a:fld id="{732C28BC-ECB1-453A-9B9C-50C024962A07}" type="slidenum">
              <a:t>&lt;#&gt;</a:t>
            </a:fld>
          </a:p>
        </p:txBody>
      </p:sp>
      <p:sp>
        <p:nvSpPr>
          <p:cNvPr id="8" name="PlaceHolder 7"/>
          <p:cNvSpPr>
            <a:spLocks noGrp="1"/>
          </p:cNvSpPr>
          <p:nvPr>
            <p:ph type="dt" idx="102"/>
          </p:nvPr>
        </p:nvSpPr>
        <p:spPr/>
        <p:txBody>
          <a:bodyPr/>
          <a:p>
            <a:r>
              <a:rPr lang="it-IT"/>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Default 17">
    <p:spTree>
      <p:nvGrpSpPr>
        <p:cNvPr id="1" name=""/>
        <p:cNvGrpSpPr/>
        <p:nvPr/>
      </p:nvGrpSpPr>
      <p:grpSpPr>
        <a:xfrm>
          <a:off x="0" y="0"/>
          <a:ext cx="0" cy="0"/>
          <a:chOff x="0" y="0"/>
          <a:chExt cx="0" cy="0"/>
        </a:xfrm>
      </p:grpSpPr>
      <p:sp>
        <p:nvSpPr>
          <p:cNvPr id="305"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306"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307"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308"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103"/>
          </p:nvPr>
        </p:nvSpPr>
        <p:spPr/>
        <p:txBody>
          <a:bodyPr/>
          <a:p>
            <a:r>
              <a:t>Footer</a:t>
            </a:r>
          </a:p>
        </p:txBody>
      </p:sp>
      <p:sp>
        <p:nvSpPr>
          <p:cNvPr id="7" name="PlaceHolder 6"/>
          <p:cNvSpPr>
            <a:spLocks noGrp="1"/>
          </p:cNvSpPr>
          <p:nvPr>
            <p:ph type="sldNum" idx="104"/>
          </p:nvPr>
        </p:nvSpPr>
        <p:spPr/>
        <p:txBody>
          <a:bodyPr/>
          <a:p>
            <a:fld id="{5893E979-A7BB-4E0D-8692-4F1F42387AC7}" type="slidenum">
              <a:t>&lt;#&gt;</a:t>
            </a:fld>
          </a:p>
        </p:txBody>
      </p:sp>
      <p:sp>
        <p:nvSpPr>
          <p:cNvPr id="8" name="PlaceHolder 7"/>
          <p:cNvSpPr>
            <a:spLocks noGrp="1"/>
          </p:cNvSpPr>
          <p:nvPr>
            <p:ph type="dt" idx="105"/>
          </p:nvPr>
        </p:nvSpPr>
        <p:spPr/>
        <p:txBody>
          <a:bodyPr/>
          <a:p>
            <a:r>
              <a:rPr lang="it-IT"/>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18">
    <p:spTree>
      <p:nvGrpSpPr>
        <p:cNvPr id="1" name=""/>
        <p:cNvGrpSpPr/>
        <p:nvPr/>
      </p:nvGrpSpPr>
      <p:grpSpPr>
        <a:xfrm>
          <a:off x="0" y="0"/>
          <a:ext cx="0" cy="0"/>
          <a:chOff x="0" y="0"/>
          <a:chExt cx="0" cy="0"/>
        </a:xfrm>
      </p:grpSpPr>
      <p:sp>
        <p:nvSpPr>
          <p:cNvPr id="313"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3" name="PlaceHolder 2"/>
          <p:cNvSpPr>
            <a:spLocks noGrp="1"/>
          </p:cNvSpPr>
          <p:nvPr>
            <p:ph type="ftr" idx="106"/>
          </p:nvPr>
        </p:nvSpPr>
        <p:spPr/>
        <p:txBody>
          <a:bodyPr/>
          <a:p>
            <a:r>
              <a:t>Footer</a:t>
            </a:r>
          </a:p>
        </p:txBody>
      </p:sp>
      <p:sp>
        <p:nvSpPr>
          <p:cNvPr id="4" name="PlaceHolder 3"/>
          <p:cNvSpPr>
            <a:spLocks noGrp="1"/>
          </p:cNvSpPr>
          <p:nvPr>
            <p:ph type="sldNum" idx="107"/>
          </p:nvPr>
        </p:nvSpPr>
        <p:spPr/>
        <p:txBody>
          <a:bodyPr/>
          <a:p>
            <a:fld id="{BC0C396B-5258-4D43-B198-65E5C80CA0E3}" type="slidenum">
              <a:t>&lt;#&gt;</a:t>
            </a:fld>
          </a:p>
        </p:txBody>
      </p:sp>
      <p:sp>
        <p:nvSpPr>
          <p:cNvPr id="5" name="PlaceHolder 4"/>
          <p:cNvSpPr>
            <a:spLocks noGrp="1"/>
          </p:cNvSpPr>
          <p:nvPr>
            <p:ph type="dt" idx="108"/>
          </p:nvPr>
        </p:nvSpPr>
        <p:spPr/>
        <p:txBody>
          <a:bodyPr/>
          <a:p>
            <a:r>
              <a:rPr lang="it-IT"/>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Default 19">
    <p:spTree>
      <p:nvGrpSpPr>
        <p:cNvPr id="1" name=""/>
        <p:cNvGrpSpPr/>
        <p:nvPr/>
      </p:nvGrpSpPr>
      <p:grpSpPr>
        <a:xfrm>
          <a:off x="0" y="0"/>
          <a:ext cx="0" cy="0"/>
          <a:chOff x="0" y="0"/>
          <a:chExt cx="0" cy="0"/>
        </a:xfrm>
      </p:grpSpPr>
      <p:sp>
        <p:nvSpPr>
          <p:cNvPr id="322"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323"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324"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325"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326"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7" name="PlaceHolder 6"/>
          <p:cNvSpPr>
            <a:spLocks noGrp="1"/>
          </p:cNvSpPr>
          <p:nvPr>
            <p:ph type="ftr" idx="109"/>
          </p:nvPr>
        </p:nvSpPr>
        <p:spPr/>
        <p:txBody>
          <a:bodyPr/>
          <a:p>
            <a:r>
              <a:t>Footer</a:t>
            </a:r>
          </a:p>
        </p:txBody>
      </p:sp>
      <p:sp>
        <p:nvSpPr>
          <p:cNvPr id="8" name="PlaceHolder 7"/>
          <p:cNvSpPr>
            <a:spLocks noGrp="1"/>
          </p:cNvSpPr>
          <p:nvPr>
            <p:ph type="sldNum" idx="110"/>
          </p:nvPr>
        </p:nvSpPr>
        <p:spPr/>
        <p:txBody>
          <a:bodyPr/>
          <a:p>
            <a:fld id="{40F4853C-96E4-4C51-A0E9-9898CEB57074}" type="slidenum">
              <a:t>&lt;#&gt;</a:t>
            </a:fld>
          </a:p>
        </p:txBody>
      </p:sp>
      <p:sp>
        <p:nvSpPr>
          <p:cNvPr id="9" name="PlaceHolder 8"/>
          <p:cNvSpPr>
            <a:spLocks noGrp="1"/>
          </p:cNvSpPr>
          <p:nvPr>
            <p:ph type="dt" idx="111"/>
          </p:nvPr>
        </p:nvSpPr>
        <p:spPr/>
        <p:txBody>
          <a:bodyPr/>
          <a:p>
            <a:r>
              <a:rPr lang="it-IT"/>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20">
    <p:spTree>
      <p:nvGrpSpPr>
        <p:cNvPr id="1" name=""/>
        <p:cNvGrpSpPr/>
        <p:nvPr/>
      </p:nvGrpSpPr>
      <p:grpSpPr>
        <a:xfrm>
          <a:off x="0" y="0"/>
          <a:ext cx="0" cy="0"/>
          <a:chOff x="0" y="0"/>
          <a:chExt cx="0" cy="0"/>
        </a:xfrm>
      </p:grpSpPr>
      <p:sp>
        <p:nvSpPr>
          <p:cNvPr id="332"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333"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4" name="PlaceHolder 3"/>
          <p:cNvSpPr>
            <a:spLocks noGrp="1"/>
          </p:cNvSpPr>
          <p:nvPr>
            <p:ph type="ftr" idx="112"/>
          </p:nvPr>
        </p:nvSpPr>
        <p:spPr/>
        <p:txBody>
          <a:bodyPr/>
          <a:p>
            <a:r>
              <a:t>Footer</a:t>
            </a:r>
          </a:p>
        </p:txBody>
      </p:sp>
      <p:sp>
        <p:nvSpPr>
          <p:cNvPr id="5" name="PlaceHolder 4"/>
          <p:cNvSpPr>
            <a:spLocks noGrp="1"/>
          </p:cNvSpPr>
          <p:nvPr>
            <p:ph type="sldNum" idx="113"/>
          </p:nvPr>
        </p:nvSpPr>
        <p:spPr/>
        <p:txBody>
          <a:bodyPr/>
          <a:p>
            <a:fld id="{C33B07F5-B1E1-4680-BBCB-3E473D5B7F1A}" type="slidenum">
              <a:t>&lt;#&gt;</a:t>
            </a:fld>
          </a:p>
        </p:txBody>
      </p:sp>
      <p:sp>
        <p:nvSpPr>
          <p:cNvPr id="6" name="PlaceHolder 5"/>
          <p:cNvSpPr>
            <a:spLocks noGrp="1"/>
          </p:cNvSpPr>
          <p:nvPr>
            <p:ph type="dt" idx="114"/>
          </p:nvPr>
        </p:nvSpPr>
        <p:spPr/>
        <p:txBody>
          <a:bodyPr/>
          <a:p>
            <a:r>
              <a:rPr lang="it-IT"/>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Default 21">
    <p:spTree>
      <p:nvGrpSpPr>
        <p:cNvPr id="1" name=""/>
        <p:cNvGrpSpPr/>
        <p:nvPr/>
      </p:nvGrpSpPr>
      <p:grpSpPr>
        <a:xfrm>
          <a:off x="0" y="0"/>
          <a:ext cx="0" cy="0"/>
          <a:chOff x="0" y="0"/>
          <a:chExt cx="0" cy="0"/>
        </a:xfrm>
      </p:grpSpPr>
      <p:sp>
        <p:nvSpPr>
          <p:cNvPr id="340"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341"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342"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 name="PlaceHolder 4"/>
          <p:cNvSpPr>
            <a:spLocks noGrp="1"/>
          </p:cNvSpPr>
          <p:nvPr>
            <p:ph type="ftr" idx="115"/>
          </p:nvPr>
        </p:nvSpPr>
        <p:spPr/>
        <p:txBody>
          <a:bodyPr/>
          <a:p>
            <a:r>
              <a:t>Footer</a:t>
            </a:r>
          </a:p>
        </p:txBody>
      </p:sp>
      <p:sp>
        <p:nvSpPr>
          <p:cNvPr id="6" name="PlaceHolder 5"/>
          <p:cNvSpPr>
            <a:spLocks noGrp="1"/>
          </p:cNvSpPr>
          <p:nvPr>
            <p:ph type="sldNum" idx="116"/>
          </p:nvPr>
        </p:nvSpPr>
        <p:spPr/>
        <p:txBody>
          <a:bodyPr/>
          <a:p>
            <a:fld id="{59F6A35C-0BB4-498D-8E16-5385C7F4C8A9}" type="slidenum">
              <a:t>&lt;#&gt;</a:t>
            </a:fld>
          </a:p>
        </p:txBody>
      </p:sp>
      <p:sp>
        <p:nvSpPr>
          <p:cNvPr id="7" name="PlaceHolder 6"/>
          <p:cNvSpPr>
            <a:spLocks noGrp="1"/>
          </p:cNvSpPr>
          <p:nvPr>
            <p:ph type="dt" idx="117"/>
          </p:nvPr>
        </p:nvSpPr>
        <p:spPr/>
        <p:txBody>
          <a:bodyPr/>
          <a:p>
            <a:r>
              <a:rPr lang="it-IT"/>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p>
            <a:r>
              <a:t>Footer</a:t>
            </a:r>
          </a:p>
        </p:txBody>
      </p:sp>
      <p:sp>
        <p:nvSpPr>
          <p:cNvPr id="3" name="PlaceHolder 2"/>
          <p:cNvSpPr>
            <a:spLocks noGrp="1"/>
          </p:cNvSpPr>
          <p:nvPr>
            <p:ph type="sldNum" idx="11"/>
          </p:nvPr>
        </p:nvSpPr>
        <p:spPr/>
        <p:txBody>
          <a:bodyPr/>
          <a:p>
            <a:fld id="{8D225542-2E4D-4273-BCB4-7EE378B443D9}" type="slidenum">
              <a:t>&lt;#&gt;</a:t>
            </a:fld>
          </a:p>
        </p:txBody>
      </p:sp>
      <p:sp>
        <p:nvSpPr>
          <p:cNvPr id="4" name="PlaceHolder 3"/>
          <p:cNvSpPr>
            <a:spLocks noGrp="1"/>
          </p:cNvSpPr>
          <p:nvPr>
            <p:ph type="dt" idx="12"/>
          </p:nvPr>
        </p:nvSpPr>
        <p:spPr/>
        <p:txBody>
          <a:bodyPr/>
          <a:p>
            <a:r>
              <a:rPr lang="it-IT"/>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22">
    <p:spTree>
      <p:nvGrpSpPr>
        <p:cNvPr id="1" name=""/>
        <p:cNvGrpSpPr/>
        <p:nvPr/>
      </p:nvGrpSpPr>
      <p:grpSpPr>
        <a:xfrm>
          <a:off x="0" y="0"/>
          <a:ext cx="0" cy="0"/>
          <a:chOff x="0" y="0"/>
          <a:chExt cx="0" cy="0"/>
        </a:xfrm>
      </p:grpSpPr>
      <p:sp>
        <p:nvSpPr>
          <p:cNvPr id="349"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350"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351"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 name="PlaceHolder 4"/>
          <p:cNvSpPr>
            <a:spLocks noGrp="1"/>
          </p:cNvSpPr>
          <p:nvPr>
            <p:ph type="ftr" idx="118"/>
          </p:nvPr>
        </p:nvSpPr>
        <p:spPr/>
        <p:txBody>
          <a:bodyPr/>
          <a:p>
            <a:r>
              <a:t>Footer</a:t>
            </a:r>
          </a:p>
        </p:txBody>
      </p:sp>
      <p:sp>
        <p:nvSpPr>
          <p:cNvPr id="6" name="PlaceHolder 5"/>
          <p:cNvSpPr>
            <a:spLocks noGrp="1"/>
          </p:cNvSpPr>
          <p:nvPr>
            <p:ph type="sldNum" idx="119"/>
          </p:nvPr>
        </p:nvSpPr>
        <p:spPr/>
        <p:txBody>
          <a:bodyPr/>
          <a:p>
            <a:fld id="{EADF1F0F-ED58-4EC3-A93C-ECE4802A49BF}" type="slidenum">
              <a:t>&lt;#&gt;</a:t>
            </a:fld>
          </a:p>
        </p:txBody>
      </p:sp>
      <p:sp>
        <p:nvSpPr>
          <p:cNvPr id="7" name="PlaceHolder 6"/>
          <p:cNvSpPr>
            <a:spLocks noGrp="1"/>
          </p:cNvSpPr>
          <p:nvPr>
            <p:ph type="dt" idx="120"/>
          </p:nvPr>
        </p:nvSpPr>
        <p:spPr/>
        <p:txBody>
          <a:bodyPr/>
          <a:p>
            <a:r>
              <a:rPr lang="it-IT"/>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Default 23">
    <p:spTree>
      <p:nvGrpSpPr>
        <p:cNvPr id="1" name=""/>
        <p:cNvGrpSpPr/>
        <p:nvPr/>
      </p:nvGrpSpPr>
      <p:grpSpPr>
        <a:xfrm>
          <a:off x="0" y="0"/>
          <a:ext cx="0" cy="0"/>
          <a:chOff x="0" y="0"/>
          <a:chExt cx="0" cy="0"/>
        </a:xfrm>
      </p:grpSpPr>
      <p:sp>
        <p:nvSpPr>
          <p:cNvPr id="359"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360"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361"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362"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121"/>
          </p:nvPr>
        </p:nvSpPr>
        <p:spPr/>
        <p:txBody>
          <a:bodyPr/>
          <a:p>
            <a:r>
              <a:t>Footer</a:t>
            </a:r>
          </a:p>
        </p:txBody>
      </p:sp>
      <p:sp>
        <p:nvSpPr>
          <p:cNvPr id="7" name="PlaceHolder 6"/>
          <p:cNvSpPr>
            <a:spLocks noGrp="1"/>
          </p:cNvSpPr>
          <p:nvPr>
            <p:ph type="sldNum" idx="122"/>
          </p:nvPr>
        </p:nvSpPr>
        <p:spPr/>
        <p:txBody>
          <a:bodyPr/>
          <a:p>
            <a:fld id="{BED8F2EC-50B6-4831-96CD-F1FE4D5F253C}" type="slidenum">
              <a:t>&lt;#&gt;</a:t>
            </a:fld>
          </a:p>
        </p:txBody>
      </p:sp>
      <p:sp>
        <p:nvSpPr>
          <p:cNvPr id="8" name="PlaceHolder 7"/>
          <p:cNvSpPr>
            <a:spLocks noGrp="1"/>
          </p:cNvSpPr>
          <p:nvPr>
            <p:ph type="dt" idx="123"/>
          </p:nvPr>
        </p:nvSpPr>
        <p:spPr/>
        <p:txBody>
          <a:bodyPr/>
          <a:p>
            <a:r>
              <a:rPr lang="it-IT"/>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Default 24">
    <p:spTree>
      <p:nvGrpSpPr>
        <p:cNvPr id="1" name=""/>
        <p:cNvGrpSpPr/>
        <p:nvPr/>
      </p:nvGrpSpPr>
      <p:grpSpPr>
        <a:xfrm>
          <a:off x="0" y="0"/>
          <a:ext cx="0" cy="0"/>
          <a:chOff x="0" y="0"/>
          <a:chExt cx="0" cy="0"/>
        </a:xfrm>
      </p:grpSpPr>
      <p:sp>
        <p:nvSpPr>
          <p:cNvPr id="370"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371"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372"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373"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124"/>
          </p:nvPr>
        </p:nvSpPr>
        <p:spPr/>
        <p:txBody>
          <a:bodyPr/>
          <a:p>
            <a:r>
              <a:t>Footer</a:t>
            </a:r>
          </a:p>
        </p:txBody>
      </p:sp>
      <p:sp>
        <p:nvSpPr>
          <p:cNvPr id="7" name="PlaceHolder 6"/>
          <p:cNvSpPr>
            <a:spLocks noGrp="1"/>
          </p:cNvSpPr>
          <p:nvPr>
            <p:ph type="sldNum" idx="125"/>
          </p:nvPr>
        </p:nvSpPr>
        <p:spPr/>
        <p:txBody>
          <a:bodyPr/>
          <a:p>
            <a:fld id="{5AED4159-220C-41E5-A1CC-2644DC1AB9F7}" type="slidenum">
              <a:t>&lt;#&gt;</a:t>
            </a:fld>
          </a:p>
        </p:txBody>
      </p:sp>
      <p:sp>
        <p:nvSpPr>
          <p:cNvPr id="8" name="PlaceHolder 7"/>
          <p:cNvSpPr>
            <a:spLocks noGrp="1"/>
          </p:cNvSpPr>
          <p:nvPr>
            <p:ph type="dt" idx="126"/>
          </p:nvPr>
        </p:nvSpPr>
        <p:spPr/>
        <p:txBody>
          <a:bodyPr/>
          <a:p>
            <a:r>
              <a:rPr lang="it-IT"/>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Default 25">
    <p:spTree>
      <p:nvGrpSpPr>
        <p:cNvPr id="1" name=""/>
        <p:cNvGrpSpPr/>
        <p:nvPr/>
      </p:nvGrpSpPr>
      <p:grpSpPr>
        <a:xfrm>
          <a:off x="0" y="0"/>
          <a:ext cx="0" cy="0"/>
          <a:chOff x="0" y="0"/>
          <a:chExt cx="0" cy="0"/>
        </a:xfrm>
      </p:grpSpPr>
      <p:sp>
        <p:nvSpPr>
          <p:cNvPr id="381"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382"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383"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384"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127"/>
          </p:nvPr>
        </p:nvSpPr>
        <p:spPr/>
        <p:txBody>
          <a:bodyPr/>
          <a:p>
            <a:r>
              <a:t>Footer</a:t>
            </a:r>
          </a:p>
        </p:txBody>
      </p:sp>
      <p:sp>
        <p:nvSpPr>
          <p:cNvPr id="7" name="PlaceHolder 6"/>
          <p:cNvSpPr>
            <a:spLocks noGrp="1"/>
          </p:cNvSpPr>
          <p:nvPr>
            <p:ph type="sldNum" idx="128"/>
          </p:nvPr>
        </p:nvSpPr>
        <p:spPr/>
        <p:txBody>
          <a:bodyPr/>
          <a:p>
            <a:fld id="{13A8ABD9-5C58-444B-8763-1F0751939F1A}" type="slidenum">
              <a:t>&lt;#&gt;</a:t>
            </a:fld>
          </a:p>
        </p:txBody>
      </p:sp>
      <p:sp>
        <p:nvSpPr>
          <p:cNvPr id="8" name="PlaceHolder 7"/>
          <p:cNvSpPr>
            <a:spLocks noGrp="1"/>
          </p:cNvSpPr>
          <p:nvPr>
            <p:ph type="dt" idx="129"/>
          </p:nvPr>
        </p:nvSpPr>
        <p:spPr/>
        <p:txBody>
          <a:bodyPr/>
          <a:p>
            <a:r>
              <a:rPr lang="it-IT"/>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26">
    <p:spTree>
      <p:nvGrpSpPr>
        <p:cNvPr id="1" name=""/>
        <p:cNvGrpSpPr/>
        <p:nvPr/>
      </p:nvGrpSpPr>
      <p:grpSpPr>
        <a:xfrm>
          <a:off x="0" y="0"/>
          <a:ext cx="0" cy="0"/>
          <a:chOff x="0" y="0"/>
          <a:chExt cx="0" cy="0"/>
        </a:xfrm>
      </p:grpSpPr>
      <p:sp>
        <p:nvSpPr>
          <p:cNvPr id="389"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3" name="PlaceHolder 2"/>
          <p:cNvSpPr>
            <a:spLocks noGrp="1"/>
          </p:cNvSpPr>
          <p:nvPr>
            <p:ph type="ftr" idx="130"/>
          </p:nvPr>
        </p:nvSpPr>
        <p:spPr/>
        <p:txBody>
          <a:bodyPr/>
          <a:p>
            <a:r>
              <a:t>Footer</a:t>
            </a:r>
          </a:p>
        </p:txBody>
      </p:sp>
      <p:sp>
        <p:nvSpPr>
          <p:cNvPr id="4" name="PlaceHolder 3"/>
          <p:cNvSpPr>
            <a:spLocks noGrp="1"/>
          </p:cNvSpPr>
          <p:nvPr>
            <p:ph type="sldNum" idx="131"/>
          </p:nvPr>
        </p:nvSpPr>
        <p:spPr/>
        <p:txBody>
          <a:bodyPr/>
          <a:p>
            <a:fld id="{A58280C4-8840-4E9A-AD70-E2E7DF154FB9}" type="slidenum">
              <a:t>&lt;#&gt;</a:t>
            </a:fld>
          </a:p>
        </p:txBody>
      </p:sp>
      <p:sp>
        <p:nvSpPr>
          <p:cNvPr id="5" name="PlaceHolder 4"/>
          <p:cNvSpPr>
            <a:spLocks noGrp="1"/>
          </p:cNvSpPr>
          <p:nvPr>
            <p:ph type="dt" idx="132"/>
          </p:nvPr>
        </p:nvSpPr>
        <p:spPr/>
        <p:txBody>
          <a:bodyPr/>
          <a:p>
            <a:r>
              <a:rPr lang="it-IT"/>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Default 27">
    <p:spTree>
      <p:nvGrpSpPr>
        <p:cNvPr id="1" name=""/>
        <p:cNvGrpSpPr/>
        <p:nvPr/>
      </p:nvGrpSpPr>
      <p:grpSpPr>
        <a:xfrm>
          <a:off x="0" y="0"/>
          <a:ext cx="0" cy="0"/>
          <a:chOff x="0" y="0"/>
          <a:chExt cx="0" cy="0"/>
        </a:xfrm>
      </p:grpSpPr>
      <p:sp>
        <p:nvSpPr>
          <p:cNvPr id="39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399"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400"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401"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402"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7" name="PlaceHolder 6"/>
          <p:cNvSpPr>
            <a:spLocks noGrp="1"/>
          </p:cNvSpPr>
          <p:nvPr>
            <p:ph type="ftr" idx="133"/>
          </p:nvPr>
        </p:nvSpPr>
        <p:spPr/>
        <p:txBody>
          <a:bodyPr/>
          <a:p>
            <a:r>
              <a:t>Footer</a:t>
            </a:r>
          </a:p>
        </p:txBody>
      </p:sp>
      <p:sp>
        <p:nvSpPr>
          <p:cNvPr id="8" name="PlaceHolder 7"/>
          <p:cNvSpPr>
            <a:spLocks noGrp="1"/>
          </p:cNvSpPr>
          <p:nvPr>
            <p:ph type="sldNum" idx="134"/>
          </p:nvPr>
        </p:nvSpPr>
        <p:spPr/>
        <p:txBody>
          <a:bodyPr/>
          <a:p>
            <a:fld id="{6889FE4D-A20F-4306-9E8B-BD32232042A3}" type="slidenum">
              <a:t>&lt;#&gt;</a:t>
            </a:fld>
          </a:p>
        </p:txBody>
      </p:sp>
      <p:sp>
        <p:nvSpPr>
          <p:cNvPr id="9" name="PlaceHolder 8"/>
          <p:cNvSpPr>
            <a:spLocks noGrp="1"/>
          </p:cNvSpPr>
          <p:nvPr>
            <p:ph type="dt" idx="135"/>
          </p:nvPr>
        </p:nvSpPr>
        <p:spPr/>
        <p:txBody>
          <a:bodyPr/>
          <a:p>
            <a:r>
              <a:rPr lang="it-IT"/>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28">
    <p:spTree>
      <p:nvGrpSpPr>
        <p:cNvPr id="1" name=""/>
        <p:cNvGrpSpPr/>
        <p:nvPr/>
      </p:nvGrpSpPr>
      <p:grpSpPr>
        <a:xfrm>
          <a:off x="0" y="0"/>
          <a:ext cx="0" cy="0"/>
          <a:chOff x="0" y="0"/>
          <a:chExt cx="0" cy="0"/>
        </a:xfrm>
      </p:grpSpPr>
      <p:sp>
        <p:nvSpPr>
          <p:cNvPr id="40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409"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4" name="PlaceHolder 3"/>
          <p:cNvSpPr>
            <a:spLocks noGrp="1"/>
          </p:cNvSpPr>
          <p:nvPr>
            <p:ph type="ftr" idx="136"/>
          </p:nvPr>
        </p:nvSpPr>
        <p:spPr/>
        <p:txBody>
          <a:bodyPr/>
          <a:p>
            <a:r>
              <a:t>Footer</a:t>
            </a:r>
          </a:p>
        </p:txBody>
      </p:sp>
      <p:sp>
        <p:nvSpPr>
          <p:cNvPr id="5" name="PlaceHolder 4"/>
          <p:cNvSpPr>
            <a:spLocks noGrp="1"/>
          </p:cNvSpPr>
          <p:nvPr>
            <p:ph type="sldNum" idx="137"/>
          </p:nvPr>
        </p:nvSpPr>
        <p:spPr/>
        <p:txBody>
          <a:bodyPr/>
          <a:p>
            <a:fld id="{FF85710D-19BB-4E65-AFE7-B320013E5659}" type="slidenum">
              <a:t>&lt;#&gt;</a:t>
            </a:fld>
          </a:p>
        </p:txBody>
      </p:sp>
      <p:sp>
        <p:nvSpPr>
          <p:cNvPr id="6" name="PlaceHolder 5"/>
          <p:cNvSpPr>
            <a:spLocks noGrp="1"/>
          </p:cNvSpPr>
          <p:nvPr>
            <p:ph type="dt" idx="138"/>
          </p:nvPr>
        </p:nvSpPr>
        <p:spPr/>
        <p:txBody>
          <a:bodyPr/>
          <a:p>
            <a:r>
              <a:rPr lang="it-IT"/>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Default 29">
    <p:spTree>
      <p:nvGrpSpPr>
        <p:cNvPr id="1" name=""/>
        <p:cNvGrpSpPr/>
        <p:nvPr/>
      </p:nvGrpSpPr>
      <p:grpSpPr>
        <a:xfrm>
          <a:off x="0" y="0"/>
          <a:ext cx="0" cy="0"/>
          <a:chOff x="0" y="0"/>
          <a:chExt cx="0" cy="0"/>
        </a:xfrm>
      </p:grpSpPr>
      <p:sp>
        <p:nvSpPr>
          <p:cNvPr id="416"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417"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418"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 name="PlaceHolder 4"/>
          <p:cNvSpPr>
            <a:spLocks noGrp="1"/>
          </p:cNvSpPr>
          <p:nvPr>
            <p:ph type="ftr" idx="139"/>
          </p:nvPr>
        </p:nvSpPr>
        <p:spPr/>
        <p:txBody>
          <a:bodyPr/>
          <a:p>
            <a:r>
              <a:t>Footer</a:t>
            </a:r>
          </a:p>
        </p:txBody>
      </p:sp>
      <p:sp>
        <p:nvSpPr>
          <p:cNvPr id="6" name="PlaceHolder 5"/>
          <p:cNvSpPr>
            <a:spLocks noGrp="1"/>
          </p:cNvSpPr>
          <p:nvPr>
            <p:ph type="sldNum" idx="140"/>
          </p:nvPr>
        </p:nvSpPr>
        <p:spPr/>
        <p:txBody>
          <a:bodyPr/>
          <a:p>
            <a:fld id="{0A4233E5-6185-40D1-A465-26AC6F51A719}" type="slidenum">
              <a:t>&lt;#&gt;</a:t>
            </a:fld>
          </a:p>
        </p:txBody>
      </p:sp>
      <p:sp>
        <p:nvSpPr>
          <p:cNvPr id="7" name="PlaceHolder 6"/>
          <p:cNvSpPr>
            <a:spLocks noGrp="1"/>
          </p:cNvSpPr>
          <p:nvPr>
            <p:ph type="dt" idx="141"/>
          </p:nvPr>
        </p:nvSpPr>
        <p:spPr/>
        <p:txBody>
          <a:bodyPr/>
          <a:p>
            <a:r>
              <a:rPr lang="it-IT"/>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30">
    <p:spTree>
      <p:nvGrpSpPr>
        <p:cNvPr id="1" name=""/>
        <p:cNvGrpSpPr/>
        <p:nvPr/>
      </p:nvGrpSpPr>
      <p:grpSpPr>
        <a:xfrm>
          <a:off x="0" y="0"/>
          <a:ext cx="0" cy="0"/>
          <a:chOff x="0" y="0"/>
          <a:chExt cx="0" cy="0"/>
        </a:xfrm>
      </p:grpSpPr>
      <p:sp>
        <p:nvSpPr>
          <p:cNvPr id="425"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426"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427"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 name="PlaceHolder 4"/>
          <p:cNvSpPr>
            <a:spLocks noGrp="1"/>
          </p:cNvSpPr>
          <p:nvPr>
            <p:ph type="ftr" idx="142"/>
          </p:nvPr>
        </p:nvSpPr>
        <p:spPr/>
        <p:txBody>
          <a:bodyPr/>
          <a:p>
            <a:r>
              <a:t>Footer</a:t>
            </a:r>
          </a:p>
        </p:txBody>
      </p:sp>
      <p:sp>
        <p:nvSpPr>
          <p:cNvPr id="6" name="PlaceHolder 5"/>
          <p:cNvSpPr>
            <a:spLocks noGrp="1"/>
          </p:cNvSpPr>
          <p:nvPr>
            <p:ph type="sldNum" idx="143"/>
          </p:nvPr>
        </p:nvSpPr>
        <p:spPr/>
        <p:txBody>
          <a:bodyPr/>
          <a:p>
            <a:fld id="{4DB608E8-ACD7-463A-B256-0151CE9D765E}" type="slidenum">
              <a:t>&lt;#&gt;</a:t>
            </a:fld>
          </a:p>
        </p:txBody>
      </p:sp>
      <p:sp>
        <p:nvSpPr>
          <p:cNvPr id="7" name="PlaceHolder 6"/>
          <p:cNvSpPr>
            <a:spLocks noGrp="1"/>
          </p:cNvSpPr>
          <p:nvPr>
            <p:ph type="dt" idx="144"/>
          </p:nvPr>
        </p:nvSpPr>
        <p:spPr/>
        <p:txBody>
          <a:bodyPr/>
          <a:p>
            <a:r>
              <a:rPr lang="it-IT"/>
              <a:t/>
            </a: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Default 31">
    <p:spTree>
      <p:nvGrpSpPr>
        <p:cNvPr id="1" name=""/>
        <p:cNvGrpSpPr/>
        <p:nvPr/>
      </p:nvGrpSpPr>
      <p:grpSpPr>
        <a:xfrm>
          <a:off x="0" y="0"/>
          <a:ext cx="0" cy="0"/>
          <a:chOff x="0" y="0"/>
          <a:chExt cx="0" cy="0"/>
        </a:xfrm>
      </p:grpSpPr>
      <p:sp>
        <p:nvSpPr>
          <p:cNvPr id="435"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436"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437"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438"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145"/>
          </p:nvPr>
        </p:nvSpPr>
        <p:spPr/>
        <p:txBody>
          <a:bodyPr/>
          <a:p>
            <a:r>
              <a:t>Footer</a:t>
            </a:r>
          </a:p>
        </p:txBody>
      </p:sp>
      <p:sp>
        <p:nvSpPr>
          <p:cNvPr id="7" name="PlaceHolder 6"/>
          <p:cNvSpPr>
            <a:spLocks noGrp="1"/>
          </p:cNvSpPr>
          <p:nvPr>
            <p:ph type="sldNum" idx="146"/>
          </p:nvPr>
        </p:nvSpPr>
        <p:spPr/>
        <p:txBody>
          <a:bodyPr/>
          <a:p>
            <a:fld id="{DFBB7442-EED9-45D7-BFED-10800EFDDC66}" type="slidenum">
              <a:t>&lt;#&gt;</a:t>
            </a:fld>
          </a:p>
        </p:txBody>
      </p:sp>
      <p:sp>
        <p:nvSpPr>
          <p:cNvPr id="8" name="PlaceHolder 7"/>
          <p:cNvSpPr>
            <a:spLocks noGrp="1"/>
          </p:cNvSpPr>
          <p:nvPr>
            <p:ph type="dt" idx="147"/>
          </p:nvPr>
        </p:nvSpPr>
        <p:spPr/>
        <p:txBody>
          <a:bodyPr/>
          <a:p>
            <a:r>
              <a:rPr lang="it-IT"/>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3"/>
          </p:nvPr>
        </p:nvSpPr>
        <p:spPr/>
        <p:txBody>
          <a:bodyPr/>
          <a:p>
            <a:r>
              <a:t>Footer</a:t>
            </a:r>
          </a:p>
        </p:txBody>
      </p:sp>
      <p:sp>
        <p:nvSpPr>
          <p:cNvPr id="3" name="PlaceHolder 2"/>
          <p:cNvSpPr>
            <a:spLocks noGrp="1"/>
          </p:cNvSpPr>
          <p:nvPr>
            <p:ph type="sldNum" idx="14"/>
          </p:nvPr>
        </p:nvSpPr>
        <p:spPr/>
        <p:txBody>
          <a:bodyPr/>
          <a:p>
            <a:fld id="{708470C6-AA17-4411-8909-CE848F5D9B86}" type="slidenum">
              <a:t>&lt;#&gt;</a:t>
            </a:fld>
          </a:p>
        </p:txBody>
      </p:sp>
      <p:sp>
        <p:nvSpPr>
          <p:cNvPr id="4" name="PlaceHolder 3"/>
          <p:cNvSpPr>
            <a:spLocks noGrp="1"/>
          </p:cNvSpPr>
          <p:nvPr>
            <p:ph type="dt" idx="15"/>
          </p:nvPr>
        </p:nvSpPr>
        <p:spPr/>
        <p:txBody>
          <a:bodyPr/>
          <a:p>
            <a:r>
              <a:rPr lang="it-IT"/>
              <a:t/>
            </a: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Default 32">
    <p:spTree>
      <p:nvGrpSpPr>
        <p:cNvPr id="1" name=""/>
        <p:cNvGrpSpPr/>
        <p:nvPr/>
      </p:nvGrpSpPr>
      <p:grpSpPr>
        <a:xfrm>
          <a:off x="0" y="0"/>
          <a:ext cx="0" cy="0"/>
          <a:chOff x="0" y="0"/>
          <a:chExt cx="0" cy="0"/>
        </a:xfrm>
      </p:grpSpPr>
      <p:sp>
        <p:nvSpPr>
          <p:cNvPr id="44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448"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449"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450"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451"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7" name="PlaceHolder 6"/>
          <p:cNvSpPr>
            <a:spLocks noGrp="1"/>
          </p:cNvSpPr>
          <p:nvPr>
            <p:ph type="ftr" idx="148"/>
          </p:nvPr>
        </p:nvSpPr>
        <p:spPr/>
        <p:txBody>
          <a:bodyPr/>
          <a:p>
            <a:r>
              <a:t>Footer</a:t>
            </a:r>
          </a:p>
        </p:txBody>
      </p:sp>
      <p:sp>
        <p:nvSpPr>
          <p:cNvPr id="8" name="PlaceHolder 7"/>
          <p:cNvSpPr>
            <a:spLocks noGrp="1"/>
          </p:cNvSpPr>
          <p:nvPr>
            <p:ph type="sldNum" idx="149"/>
          </p:nvPr>
        </p:nvSpPr>
        <p:spPr/>
        <p:txBody>
          <a:bodyPr/>
          <a:p>
            <a:fld id="{6A80EF22-CB9A-406C-9061-5FD2CD169FD1}" type="slidenum">
              <a:t>&lt;#&gt;</a:t>
            </a:fld>
          </a:p>
        </p:txBody>
      </p:sp>
      <p:sp>
        <p:nvSpPr>
          <p:cNvPr id="9" name="PlaceHolder 8"/>
          <p:cNvSpPr>
            <a:spLocks noGrp="1"/>
          </p:cNvSpPr>
          <p:nvPr>
            <p:ph type="dt" idx="150"/>
          </p:nvPr>
        </p:nvSpPr>
        <p:spPr/>
        <p:txBody>
          <a:bodyPr/>
          <a:p>
            <a:r>
              <a:rPr lang="it-IT"/>
              <a:t/>
            </a: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Default 33">
    <p:spTree>
      <p:nvGrpSpPr>
        <p:cNvPr id="1" name=""/>
        <p:cNvGrpSpPr/>
        <p:nvPr/>
      </p:nvGrpSpPr>
      <p:grpSpPr>
        <a:xfrm>
          <a:off x="0" y="0"/>
          <a:ext cx="0" cy="0"/>
          <a:chOff x="0" y="0"/>
          <a:chExt cx="0" cy="0"/>
        </a:xfrm>
      </p:grpSpPr>
      <p:sp>
        <p:nvSpPr>
          <p:cNvPr id="459"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460"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461"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462"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151"/>
          </p:nvPr>
        </p:nvSpPr>
        <p:spPr/>
        <p:txBody>
          <a:bodyPr/>
          <a:p>
            <a:r>
              <a:t>Footer</a:t>
            </a:r>
          </a:p>
        </p:txBody>
      </p:sp>
      <p:sp>
        <p:nvSpPr>
          <p:cNvPr id="7" name="PlaceHolder 6"/>
          <p:cNvSpPr>
            <a:spLocks noGrp="1"/>
          </p:cNvSpPr>
          <p:nvPr>
            <p:ph type="sldNum" idx="152"/>
          </p:nvPr>
        </p:nvSpPr>
        <p:spPr/>
        <p:txBody>
          <a:bodyPr/>
          <a:p>
            <a:fld id="{281E5EF4-14A9-4CBA-AC99-D1BD3414E8BE}" type="slidenum">
              <a:t>&lt;#&gt;</a:t>
            </a:fld>
          </a:p>
        </p:txBody>
      </p:sp>
      <p:sp>
        <p:nvSpPr>
          <p:cNvPr id="8" name="PlaceHolder 7"/>
          <p:cNvSpPr>
            <a:spLocks noGrp="1"/>
          </p:cNvSpPr>
          <p:nvPr>
            <p:ph type="dt" idx="153"/>
          </p:nvPr>
        </p:nvSpPr>
        <p:spPr/>
        <p:txBody>
          <a:bodyPr/>
          <a:p>
            <a:r>
              <a:rPr lang="it-IT"/>
              <a:t/>
            </a: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Default 34">
    <p:spTree>
      <p:nvGrpSpPr>
        <p:cNvPr id="1" name=""/>
        <p:cNvGrpSpPr/>
        <p:nvPr/>
      </p:nvGrpSpPr>
      <p:grpSpPr>
        <a:xfrm>
          <a:off x="0" y="0"/>
          <a:ext cx="0" cy="0"/>
          <a:chOff x="0" y="0"/>
          <a:chExt cx="0" cy="0"/>
        </a:xfrm>
      </p:grpSpPr>
      <p:sp>
        <p:nvSpPr>
          <p:cNvPr id="470"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471"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472"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473"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154"/>
          </p:nvPr>
        </p:nvSpPr>
        <p:spPr/>
        <p:txBody>
          <a:bodyPr/>
          <a:p>
            <a:r>
              <a:t>Footer</a:t>
            </a:r>
          </a:p>
        </p:txBody>
      </p:sp>
      <p:sp>
        <p:nvSpPr>
          <p:cNvPr id="7" name="PlaceHolder 6"/>
          <p:cNvSpPr>
            <a:spLocks noGrp="1"/>
          </p:cNvSpPr>
          <p:nvPr>
            <p:ph type="sldNum" idx="155"/>
          </p:nvPr>
        </p:nvSpPr>
        <p:spPr/>
        <p:txBody>
          <a:bodyPr/>
          <a:p>
            <a:fld id="{499DE6DD-D8ED-409E-AED5-9D07940E0DD0}" type="slidenum">
              <a:t>&lt;#&gt;</a:t>
            </a:fld>
          </a:p>
        </p:txBody>
      </p:sp>
      <p:sp>
        <p:nvSpPr>
          <p:cNvPr id="8" name="PlaceHolder 7"/>
          <p:cNvSpPr>
            <a:spLocks noGrp="1"/>
          </p:cNvSpPr>
          <p:nvPr>
            <p:ph type="dt" idx="156"/>
          </p:nvPr>
        </p:nvSpPr>
        <p:spPr/>
        <p:txBody>
          <a:bodyPr/>
          <a:p>
            <a:r>
              <a:rPr lang="it-IT"/>
              <a:t/>
            </a: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35">
    <p:spTree>
      <p:nvGrpSpPr>
        <p:cNvPr id="1" name=""/>
        <p:cNvGrpSpPr/>
        <p:nvPr/>
      </p:nvGrpSpPr>
      <p:grpSpPr>
        <a:xfrm>
          <a:off x="0" y="0"/>
          <a:ext cx="0" cy="0"/>
          <a:chOff x="0" y="0"/>
          <a:chExt cx="0" cy="0"/>
        </a:xfrm>
      </p:grpSpPr>
      <p:sp>
        <p:nvSpPr>
          <p:cNvPr id="47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3" name="PlaceHolder 2"/>
          <p:cNvSpPr>
            <a:spLocks noGrp="1"/>
          </p:cNvSpPr>
          <p:nvPr>
            <p:ph type="ftr" idx="157"/>
          </p:nvPr>
        </p:nvSpPr>
        <p:spPr/>
        <p:txBody>
          <a:bodyPr/>
          <a:p>
            <a:r>
              <a:t>Footer</a:t>
            </a:r>
          </a:p>
        </p:txBody>
      </p:sp>
      <p:sp>
        <p:nvSpPr>
          <p:cNvPr id="4" name="PlaceHolder 3"/>
          <p:cNvSpPr>
            <a:spLocks noGrp="1"/>
          </p:cNvSpPr>
          <p:nvPr>
            <p:ph type="sldNum" idx="158"/>
          </p:nvPr>
        </p:nvSpPr>
        <p:spPr/>
        <p:txBody>
          <a:bodyPr/>
          <a:p>
            <a:fld id="{03C4D059-F79A-42A9-A4A2-E7E9FA03BDBD}" type="slidenum">
              <a:t>&lt;#&gt;</a:t>
            </a:fld>
          </a:p>
        </p:txBody>
      </p:sp>
      <p:sp>
        <p:nvSpPr>
          <p:cNvPr id="5" name="PlaceHolder 4"/>
          <p:cNvSpPr>
            <a:spLocks noGrp="1"/>
          </p:cNvSpPr>
          <p:nvPr>
            <p:ph type="dt" idx="159"/>
          </p:nvPr>
        </p:nvSpPr>
        <p:spPr/>
        <p:txBody>
          <a:bodyPr/>
          <a:p>
            <a:r>
              <a:rPr lang="it-IT"/>
              <a:t/>
            </a: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Default 36">
    <p:spTree>
      <p:nvGrpSpPr>
        <p:cNvPr id="1" name=""/>
        <p:cNvGrpSpPr/>
        <p:nvPr/>
      </p:nvGrpSpPr>
      <p:grpSpPr>
        <a:xfrm>
          <a:off x="0" y="0"/>
          <a:ext cx="0" cy="0"/>
          <a:chOff x="0" y="0"/>
          <a:chExt cx="0" cy="0"/>
        </a:xfrm>
      </p:grpSpPr>
      <p:sp>
        <p:nvSpPr>
          <p:cNvPr id="486"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487"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488"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489"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160"/>
          </p:nvPr>
        </p:nvSpPr>
        <p:spPr/>
        <p:txBody>
          <a:bodyPr/>
          <a:p>
            <a:r>
              <a:t>Footer</a:t>
            </a:r>
          </a:p>
        </p:txBody>
      </p:sp>
      <p:sp>
        <p:nvSpPr>
          <p:cNvPr id="7" name="PlaceHolder 6"/>
          <p:cNvSpPr>
            <a:spLocks noGrp="1"/>
          </p:cNvSpPr>
          <p:nvPr>
            <p:ph type="sldNum" idx="161"/>
          </p:nvPr>
        </p:nvSpPr>
        <p:spPr/>
        <p:txBody>
          <a:bodyPr/>
          <a:p>
            <a:fld id="{9A432F45-B3B6-40F2-8B7D-5E2262B25F25}" type="slidenum">
              <a:t>&lt;#&gt;</a:t>
            </a:fld>
          </a:p>
        </p:txBody>
      </p:sp>
      <p:sp>
        <p:nvSpPr>
          <p:cNvPr id="8" name="PlaceHolder 7"/>
          <p:cNvSpPr>
            <a:spLocks noGrp="1"/>
          </p:cNvSpPr>
          <p:nvPr>
            <p:ph type="dt" idx="162"/>
          </p:nvPr>
        </p:nvSpPr>
        <p:spPr/>
        <p:txBody>
          <a:bodyPr/>
          <a:p>
            <a:r>
              <a:rPr lang="it-IT"/>
              <a:t/>
            </a: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37">
    <p:spTree>
      <p:nvGrpSpPr>
        <p:cNvPr id="1" name=""/>
        <p:cNvGrpSpPr/>
        <p:nvPr/>
      </p:nvGrpSpPr>
      <p:grpSpPr>
        <a:xfrm>
          <a:off x="0" y="0"/>
          <a:ext cx="0" cy="0"/>
          <a:chOff x="0" y="0"/>
          <a:chExt cx="0" cy="0"/>
        </a:xfrm>
      </p:grpSpPr>
      <p:sp>
        <p:nvSpPr>
          <p:cNvPr id="496"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497"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498"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 name="PlaceHolder 4"/>
          <p:cNvSpPr>
            <a:spLocks noGrp="1"/>
          </p:cNvSpPr>
          <p:nvPr>
            <p:ph type="ftr" idx="163"/>
          </p:nvPr>
        </p:nvSpPr>
        <p:spPr/>
        <p:txBody>
          <a:bodyPr/>
          <a:p>
            <a:r>
              <a:t>Footer</a:t>
            </a:r>
          </a:p>
        </p:txBody>
      </p:sp>
      <p:sp>
        <p:nvSpPr>
          <p:cNvPr id="6" name="PlaceHolder 5"/>
          <p:cNvSpPr>
            <a:spLocks noGrp="1"/>
          </p:cNvSpPr>
          <p:nvPr>
            <p:ph type="sldNum" idx="164"/>
          </p:nvPr>
        </p:nvSpPr>
        <p:spPr/>
        <p:txBody>
          <a:bodyPr/>
          <a:p>
            <a:fld id="{C07CECAD-6E66-4181-BB01-2AE802281FD4}" type="slidenum">
              <a:t>&lt;#&gt;</a:t>
            </a:fld>
          </a:p>
        </p:txBody>
      </p:sp>
      <p:sp>
        <p:nvSpPr>
          <p:cNvPr id="7" name="PlaceHolder 6"/>
          <p:cNvSpPr>
            <a:spLocks noGrp="1"/>
          </p:cNvSpPr>
          <p:nvPr>
            <p:ph type="dt" idx="165"/>
          </p:nvPr>
        </p:nvSpPr>
        <p:spPr/>
        <p:txBody>
          <a:bodyPr/>
          <a:p>
            <a:r>
              <a:rPr lang="it-IT"/>
              <a:t/>
            </a: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Default 38">
    <p:spTree>
      <p:nvGrpSpPr>
        <p:cNvPr id="1" name=""/>
        <p:cNvGrpSpPr/>
        <p:nvPr/>
      </p:nvGrpSpPr>
      <p:grpSpPr>
        <a:xfrm>
          <a:off x="0" y="0"/>
          <a:ext cx="0" cy="0"/>
          <a:chOff x="0" y="0"/>
          <a:chExt cx="0" cy="0"/>
        </a:xfrm>
      </p:grpSpPr>
      <p:sp>
        <p:nvSpPr>
          <p:cNvPr id="505"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506"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07"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 name="PlaceHolder 4"/>
          <p:cNvSpPr>
            <a:spLocks noGrp="1"/>
          </p:cNvSpPr>
          <p:nvPr>
            <p:ph type="ftr" idx="166"/>
          </p:nvPr>
        </p:nvSpPr>
        <p:spPr/>
        <p:txBody>
          <a:bodyPr/>
          <a:p>
            <a:r>
              <a:t>Footer</a:t>
            </a:r>
          </a:p>
        </p:txBody>
      </p:sp>
      <p:sp>
        <p:nvSpPr>
          <p:cNvPr id="6" name="PlaceHolder 5"/>
          <p:cNvSpPr>
            <a:spLocks noGrp="1"/>
          </p:cNvSpPr>
          <p:nvPr>
            <p:ph type="sldNum" idx="167"/>
          </p:nvPr>
        </p:nvSpPr>
        <p:spPr/>
        <p:txBody>
          <a:bodyPr/>
          <a:p>
            <a:fld id="{9233186B-E171-4B09-BEC3-B15E773EDCA6}" type="slidenum">
              <a:t>&lt;#&gt;</a:t>
            </a:fld>
          </a:p>
        </p:txBody>
      </p:sp>
      <p:sp>
        <p:nvSpPr>
          <p:cNvPr id="7" name="PlaceHolder 6"/>
          <p:cNvSpPr>
            <a:spLocks noGrp="1"/>
          </p:cNvSpPr>
          <p:nvPr>
            <p:ph type="dt" idx="168"/>
          </p:nvPr>
        </p:nvSpPr>
        <p:spPr/>
        <p:txBody>
          <a:bodyPr/>
          <a:p>
            <a:r>
              <a:rPr lang="it-IT"/>
              <a:t/>
            </a: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39">
    <p:spTree>
      <p:nvGrpSpPr>
        <p:cNvPr id="1" name=""/>
        <p:cNvGrpSpPr/>
        <p:nvPr/>
      </p:nvGrpSpPr>
      <p:grpSpPr>
        <a:xfrm>
          <a:off x="0" y="0"/>
          <a:ext cx="0" cy="0"/>
          <a:chOff x="0" y="0"/>
          <a:chExt cx="0" cy="0"/>
        </a:xfrm>
      </p:grpSpPr>
      <p:sp>
        <p:nvSpPr>
          <p:cNvPr id="513"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514"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4" name="PlaceHolder 3"/>
          <p:cNvSpPr>
            <a:spLocks noGrp="1"/>
          </p:cNvSpPr>
          <p:nvPr>
            <p:ph type="ftr" idx="169"/>
          </p:nvPr>
        </p:nvSpPr>
        <p:spPr/>
        <p:txBody>
          <a:bodyPr/>
          <a:p>
            <a:r>
              <a:t>Footer</a:t>
            </a:r>
          </a:p>
        </p:txBody>
      </p:sp>
      <p:sp>
        <p:nvSpPr>
          <p:cNvPr id="5" name="PlaceHolder 4"/>
          <p:cNvSpPr>
            <a:spLocks noGrp="1"/>
          </p:cNvSpPr>
          <p:nvPr>
            <p:ph type="sldNum" idx="170"/>
          </p:nvPr>
        </p:nvSpPr>
        <p:spPr/>
        <p:txBody>
          <a:bodyPr/>
          <a:p>
            <a:fld id="{F8B98E42-0C25-44B1-AA71-235E0D9EAF16}" type="slidenum">
              <a:t>&lt;#&gt;</a:t>
            </a:fld>
          </a:p>
        </p:txBody>
      </p:sp>
      <p:sp>
        <p:nvSpPr>
          <p:cNvPr id="6" name="PlaceHolder 5"/>
          <p:cNvSpPr>
            <a:spLocks noGrp="1"/>
          </p:cNvSpPr>
          <p:nvPr>
            <p:ph type="dt" idx="171"/>
          </p:nvPr>
        </p:nvSpPr>
        <p:spPr/>
        <p:txBody>
          <a:bodyPr/>
          <a:p>
            <a:r>
              <a:rPr lang="it-IT"/>
              <a:t/>
            </a: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Default 40">
    <p:spTree>
      <p:nvGrpSpPr>
        <p:cNvPr id="1" name=""/>
        <p:cNvGrpSpPr/>
        <p:nvPr/>
      </p:nvGrpSpPr>
      <p:grpSpPr>
        <a:xfrm>
          <a:off x="0" y="0"/>
          <a:ext cx="0" cy="0"/>
          <a:chOff x="0" y="0"/>
          <a:chExt cx="0" cy="0"/>
        </a:xfrm>
      </p:grpSpPr>
      <p:sp>
        <p:nvSpPr>
          <p:cNvPr id="522"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523"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24"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25"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172"/>
          </p:nvPr>
        </p:nvSpPr>
        <p:spPr/>
        <p:txBody>
          <a:bodyPr/>
          <a:p>
            <a:r>
              <a:t>Footer</a:t>
            </a:r>
          </a:p>
        </p:txBody>
      </p:sp>
      <p:sp>
        <p:nvSpPr>
          <p:cNvPr id="7" name="PlaceHolder 6"/>
          <p:cNvSpPr>
            <a:spLocks noGrp="1"/>
          </p:cNvSpPr>
          <p:nvPr>
            <p:ph type="sldNum" idx="173"/>
          </p:nvPr>
        </p:nvSpPr>
        <p:spPr/>
        <p:txBody>
          <a:bodyPr/>
          <a:p>
            <a:fld id="{1EC95BD9-DC20-4ABE-9ABF-DE968636063F}" type="slidenum">
              <a:t>&lt;#&gt;</a:t>
            </a:fld>
          </a:p>
        </p:txBody>
      </p:sp>
      <p:sp>
        <p:nvSpPr>
          <p:cNvPr id="8" name="PlaceHolder 7"/>
          <p:cNvSpPr>
            <a:spLocks noGrp="1"/>
          </p:cNvSpPr>
          <p:nvPr>
            <p:ph type="dt" idx="174"/>
          </p:nvPr>
        </p:nvSpPr>
        <p:spPr/>
        <p:txBody>
          <a:bodyPr/>
          <a:p>
            <a:r>
              <a:rPr lang="it-IT"/>
              <a:t/>
            </a: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Default 41">
    <p:spTree>
      <p:nvGrpSpPr>
        <p:cNvPr id="1" name=""/>
        <p:cNvGrpSpPr/>
        <p:nvPr/>
      </p:nvGrpSpPr>
      <p:grpSpPr>
        <a:xfrm>
          <a:off x="0" y="0"/>
          <a:ext cx="0" cy="0"/>
          <a:chOff x="0" y="0"/>
          <a:chExt cx="0" cy="0"/>
        </a:xfrm>
      </p:grpSpPr>
      <p:sp>
        <p:nvSpPr>
          <p:cNvPr id="533"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534"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35"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36"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175"/>
          </p:nvPr>
        </p:nvSpPr>
        <p:spPr/>
        <p:txBody>
          <a:bodyPr/>
          <a:p>
            <a:r>
              <a:t>Footer</a:t>
            </a:r>
          </a:p>
        </p:txBody>
      </p:sp>
      <p:sp>
        <p:nvSpPr>
          <p:cNvPr id="7" name="PlaceHolder 6"/>
          <p:cNvSpPr>
            <a:spLocks noGrp="1"/>
          </p:cNvSpPr>
          <p:nvPr>
            <p:ph type="sldNum" idx="176"/>
          </p:nvPr>
        </p:nvSpPr>
        <p:spPr/>
        <p:txBody>
          <a:bodyPr/>
          <a:p>
            <a:fld id="{10F884C5-DDFD-4BC0-AFAD-EE558212EFC0}" type="slidenum">
              <a:t>&lt;#&gt;</a:t>
            </a:fld>
          </a:p>
        </p:txBody>
      </p:sp>
      <p:sp>
        <p:nvSpPr>
          <p:cNvPr id="8" name="PlaceHolder 7"/>
          <p:cNvSpPr>
            <a:spLocks noGrp="1"/>
          </p:cNvSpPr>
          <p:nvPr>
            <p:ph type="dt" idx="177"/>
          </p:nvPr>
        </p:nvSpPr>
        <p:spPr/>
        <p:txBody>
          <a:bodyPr/>
          <a:p>
            <a:r>
              <a:rPr lang="it-IT"/>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47"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4" name="PlaceHolder 3"/>
          <p:cNvSpPr>
            <a:spLocks noGrp="1"/>
          </p:cNvSpPr>
          <p:nvPr>
            <p:ph type="ftr" idx="16"/>
          </p:nvPr>
        </p:nvSpPr>
        <p:spPr/>
        <p:txBody>
          <a:bodyPr/>
          <a:p>
            <a:r>
              <a:t>Footer</a:t>
            </a:r>
          </a:p>
        </p:txBody>
      </p:sp>
      <p:sp>
        <p:nvSpPr>
          <p:cNvPr id="5" name="PlaceHolder 4"/>
          <p:cNvSpPr>
            <a:spLocks noGrp="1"/>
          </p:cNvSpPr>
          <p:nvPr>
            <p:ph type="sldNum" idx="17"/>
          </p:nvPr>
        </p:nvSpPr>
        <p:spPr/>
        <p:txBody>
          <a:bodyPr/>
          <a:p>
            <a:fld id="{1AA89E10-99BE-432E-BEE2-892365368B99}" type="slidenum">
              <a:t>&lt;#&gt;</a:t>
            </a:fld>
          </a:p>
        </p:txBody>
      </p:sp>
      <p:sp>
        <p:nvSpPr>
          <p:cNvPr id="6" name="PlaceHolder 5"/>
          <p:cNvSpPr>
            <a:spLocks noGrp="1"/>
          </p:cNvSpPr>
          <p:nvPr>
            <p:ph type="dt" idx="18"/>
          </p:nvPr>
        </p:nvSpPr>
        <p:spPr/>
        <p:txBody>
          <a:bodyPr/>
          <a:p>
            <a:r>
              <a:rPr lang="it-IT"/>
              <a:t/>
            </a: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42">
    <p:spTree>
      <p:nvGrpSpPr>
        <p:cNvPr id="1" name=""/>
        <p:cNvGrpSpPr/>
        <p:nvPr/>
      </p:nvGrpSpPr>
      <p:grpSpPr>
        <a:xfrm>
          <a:off x="0" y="0"/>
          <a:ext cx="0" cy="0"/>
          <a:chOff x="0" y="0"/>
          <a:chExt cx="0" cy="0"/>
        </a:xfrm>
      </p:grpSpPr>
      <p:sp>
        <p:nvSpPr>
          <p:cNvPr id="541"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3" name="PlaceHolder 2"/>
          <p:cNvSpPr>
            <a:spLocks noGrp="1"/>
          </p:cNvSpPr>
          <p:nvPr>
            <p:ph type="ftr" idx="178"/>
          </p:nvPr>
        </p:nvSpPr>
        <p:spPr/>
        <p:txBody>
          <a:bodyPr/>
          <a:p>
            <a:r>
              <a:t>Footer</a:t>
            </a:r>
          </a:p>
        </p:txBody>
      </p:sp>
      <p:sp>
        <p:nvSpPr>
          <p:cNvPr id="4" name="PlaceHolder 3"/>
          <p:cNvSpPr>
            <a:spLocks noGrp="1"/>
          </p:cNvSpPr>
          <p:nvPr>
            <p:ph type="sldNum" idx="179"/>
          </p:nvPr>
        </p:nvSpPr>
        <p:spPr/>
        <p:txBody>
          <a:bodyPr/>
          <a:p>
            <a:fld id="{2BDDE470-1257-44AC-902D-A73090FBEE82}" type="slidenum">
              <a:t>&lt;#&gt;</a:t>
            </a:fld>
          </a:p>
        </p:txBody>
      </p:sp>
      <p:sp>
        <p:nvSpPr>
          <p:cNvPr id="5" name="PlaceHolder 4"/>
          <p:cNvSpPr>
            <a:spLocks noGrp="1"/>
          </p:cNvSpPr>
          <p:nvPr>
            <p:ph type="dt" idx="180"/>
          </p:nvPr>
        </p:nvSpPr>
        <p:spPr/>
        <p:txBody>
          <a:bodyPr/>
          <a:p>
            <a:r>
              <a:rPr lang="it-IT"/>
              <a:t/>
            </a: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Default 43">
    <p:spTree>
      <p:nvGrpSpPr>
        <p:cNvPr id="1" name=""/>
        <p:cNvGrpSpPr/>
        <p:nvPr/>
      </p:nvGrpSpPr>
      <p:grpSpPr>
        <a:xfrm>
          <a:off x="0" y="0"/>
          <a:ext cx="0" cy="0"/>
          <a:chOff x="0" y="0"/>
          <a:chExt cx="0" cy="0"/>
        </a:xfrm>
      </p:grpSpPr>
      <p:sp>
        <p:nvSpPr>
          <p:cNvPr id="550"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551"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52"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53"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54"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7" name="PlaceHolder 6"/>
          <p:cNvSpPr>
            <a:spLocks noGrp="1"/>
          </p:cNvSpPr>
          <p:nvPr>
            <p:ph type="ftr" idx="181"/>
          </p:nvPr>
        </p:nvSpPr>
        <p:spPr/>
        <p:txBody>
          <a:bodyPr/>
          <a:p>
            <a:r>
              <a:t>Footer</a:t>
            </a:r>
          </a:p>
        </p:txBody>
      </p:sp>
      <p:sp>
        <p:nvSpPr>
          <p:cNvPr id="8" name="PlaceHolder 7"/>
          <p:cNvSpPr>
            <a:spLocks noGrp="1"/>
          </p:cNvSpPr>
          <p:nvPr>
            <p:ph type="sldNum" idx="182"/>
          </p:nvPr>
        </p:nvSpPr>
        <p:spPr/>
        <p:txBody>
          <a:bodyPr/>
          <a:p>
            <a:fld id="{A54CCAFA-2A2A-4E2A-99CB-826DAF749CB6}" type="slidenum">
              <a:t>&lt;#&gt;</a:t>
            </a:fld>
          </a:p>
        </p:txBody>
      </p:sp>
      <p:sp>
        <p:nvSpPr>
          <p:cNvPr id="9" name="PlaceHolder 8"/>
          <p:cNvSpPr>
            <a:spLocks noGrp="1"/>
          </p:cNvSpPr>
          <p:nvPr>
            <p:ph type="dt" idx="183"/>
          </p:nvPr>
        </p:nvSpPr>
        <p:spPr/>
        <p:txBody>
          <a:bodyPr/>
          <a:p>
            <a:r>
              <a:rPr lang="it-IT"/>
              <a:t/>
            </a:r>
          </a:p>
        </p:txBody>
      </p:sp>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44">
    <p:spTree>
      <p:nvGrpSpPr>
        <p:cNvPr id="1" name=""/>
        <p:cNvGrpSpPr/>
        <p:nvPr/>
      </p:nvGrpSpPr>
      <p:grpSpPr>
        <a:xfrm>
          <a:off x="0" y="0"/>
          <a:ext cx="0" cy="0"/>
          <a:chOff x="0" y="0"/>
          <a:chExt cx="0" cy="0"/>
        </a:xfrm>
      </p:grpSpPr>
      <p:sp>
        <p:nvSpPr>
          <p:cNvPr id="560"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561"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4" name="PlaceHolder 3"/>
          <p:cNvSpPr>
            <a:spLocks noGrp="1"/>
          </p:cNvSpPr>
          <p:nvPr>
            <p:ph type="ftr" idx="184"/>
          </p:nvPr>
        </p:nvSpPr>
        <p:spPr/>
        <p:txBody>
          <a:bodyPr/>
          <a:p>
            <a:r>
              <a:t>Footer</a:t>
            </a:r>
          </a:p>
        </p:txBody>
      </p:sp>
      <p:sp>
        <p:nvSpPr>
          <p:cNvPr id="5" name="PlaceHolder 4"/>
          <p:cNvSpPr>
            <a:spLocks noGrp="1"/>
          </p:cNvSpPr>
          <p:nvPr>
            <p:ph type="sldNum" idx="185"/>
          </p:nvPr>
        </p:nvSpPr>
        <p:spPr/>
        <p:txBody>
          <a:bodyPr/>
          <a:p>
            <a:fld id="{B3C7ED31-50E1-4612-86B0-624C0F35AECF}" type="slidenum">
              <a:t>&lt;#&gt;</a:t>
            </a:fld>
          </a:p>
        </p:txBody>
      </p:sp>
      <p:sp>
        <p:nvSpPr>
          <p:cNvPr id="6" name="PlaceHolder 5"/>
          <p:cNvSpPr>
            <a:spLocks noGrp="1"/>
          </p:cNvSpPr>
          <p:nvPr>
            <p:ph type="dt" idx="186"/>
          </p:nvPr>
        </p:nvSpPr>
        <p:spPr/>
        <p:txBody>
          <a:bodyPr/>
          <a:p>
            <a:r>
              <a:rPr lang="it-IT"/>
              <a:t/>
            </a: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Default 45">
    <p:spTree>
      <p:nvGrpSpPr>
        <p:cNvPr id="1" name=""/>
        <p:cNvGrpSpPr/>
        <p:nvPr/>
      </p:nvGrpSpPr>
      <p:grpSpPr>
        <a:xfrm>
          <a:off x="0" y="0"/>
          <a:ext cx="0" cy="0"/>
          <a:chOff x="0" y="0"/>
          <a:chExt cx="0" cy="0"/>
        </a:xfrm>
      </p:grpSpPr>
      <p:sp>
        <p:nvSpPr>
          <p:cNvPr id="56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569"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70"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 name="PlaceHolder 4"/>
          <p:cNvSpPr>
            <a:spLocks noGrp="1"/>
          </p:cNvSpPr>
          <p:nvPr>
            <p:ph type="ftr" idx="187"/>
          </p:nvPr>
        </p:nvSpPr>
        <p:spPr/>
        <p:txBody>
          <a:bodyPr/>
          <a:p>
            <a:r>
              <a:t>Footer</a:t>
            </a:r>
          </a:p>
        </p:txBody>
      </p:sp>
      <p:sp>
        <p:nvSpPr>
          <p:cNvPr id="6" name="PlaceHolder 5"/>
          <p:cNvSpPr>
            <a:spLocks noGrp="1"/>
          </p:cNvSpPr>
          <p:nvPr>
            <p:ph type="sldNum" idx="188"/>
          </p:nvPr>
        </p:nvSpPr>
        <p:spPr/>
        <p:txBody>
          <a:bodyPr/>
          <a:p>
            <a:fld id="{3DB74E54-868D-40D9-A0D2-9A2E20D86FA7}" type="slidenum">
              <a:t>&lt;#&gt;</a:t>
            </a:fld>
          </a:p>
        </p:txBody>
      </p:sp>
      <p:sp>
        <p:nvSpPr>
          <p:cNvPr id="7" name="PlaceHolder 6"/>
          <p:cNvSpPr>
            <a:spLocks noGrp="1"/>
          </p:cNvSpPr>
          <p:nvPr>
            <p:ph type="dt" idx="189"/>
          </p:nvPr>
        </p:nvSpPr>
        <p:spPr/>
        <p:txBody>
          <a:bodyPr/>
          <a:p>
            <a:r>
              <a:rPr lang="it-IT"/>
              <a:t/>
            </a: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46">
    <p:spTree>
      <p:nvGrpSpPr>
        <p:cNvPr id="1" name=""/>
        <p:cNvGrpSpPr/>
        <p:nvPr/>
      </p:nvGrpSpPr>
      <p:grpSpPr>
        <a:xfrm>
          <a:off x="0" y="0"/>
          <a:ext cx="0" cy="0"/>
          <a:chOff x="0" y="0"/>
          <a:chExt cx="0" cy="0"/>
        </a:xfrm>
      </p:grpSpPr>
      <p:sp>
        <p:nvSpPr>
          <p:cNvPr id="57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578"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79"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 name="PlaceHolder 4"/>
          <p:cNvSpPr>
            <a:spLocks noGrp="1"/>
          </p:cNvSpPr>
          <p:nvPr>
            <p:ph type="ftr" idx="190"/>
          </p:nvPr>
        </p:nvSpPr>
        <p:spPr/>
        <p:txBody>
          <a:bodyPr/>
          <a:p>
            <a:r>
              <a:t>Footer</a:t>
            </a:r>
          </a:p>
        </p:txBody>
      </p:sp>
      <p:sp>
        <p:nvSpPr>
          <p:cNvPr id="6" name="PlaceHolder 5"/>
          <p:cNvSpPr>
            <a:spLocks noGrp="1"/>
          </p:cNvSpPr>
          <p:nvPr>
            <p:ph type="sldNum" idx="191"/>
          </p:nvPr>
        </p:nvSpPr>
        <p:spPr/>
        <p:txBody>
          <a:bodyPr/>
          <a:p>
            <a:fld id="{24016F3D-E3E4-4528-8B1A-62A5FF65A72D}" type="slidenum">
              <a:t>&lt;#&gt;</a:t>
            </a:fld>
          </a:p>
        </p:txBody>
      </p:sp>
      <p:sp>
        <p:nvSpPr>
          <p:cNvPr id="7" name="PlaceHolder 6"/>
          <p:cNvSpPr>
            <a:spLocks noGrp="1"/>
          </p:cNvSpPr>
          <p:nvPr>
            <p:ph type="dt" idx="192"/>
          </p:nvPr>
        </p:nvSpPr>
        <p:spPr/>
        <p:txBody>
          <a:bodyPr/>
          <a:p>
            <a:r>
              <a:rPr lang="it-IT"/>
              <a:t/>
            </a: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Default 47">
    <p:spTree>
      <p:nvGrpSpPr>
        <p:cNvPr id="1" name=""/>
        <p:cNvGrpSpPr/>
        <p:nvPr/>
      </p:nvGrpSpPr>
      <p:grpSpPr>
        <a:xfrm>
          <a:off x="0" y="0"/>
          <a:ext cx="0" cy="0"/>
          <a:chOff x="0" y="0"/>
          <a:chExt cx="0" cy="0"/>
        </a:xfrm>
      </p:grpSpPr>
      <p:sp>
        <p:nvSpPr>
          <p:cNvPr id="58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588"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89"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90"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193"/>
          </p:nvPr>
        </p:nvSpPr>
        <p:spPr/>
        <p:txBody>
          <a:bodyPr/>
          <a:p>
            <a:r>
              <a:t>Footer</a:t>
            </a:r>
          </a:p>
        </p:txBody>
      </p:sp>
      <p:sp>
        <p:nvSpPr>
          <p:cNvPr id="7" name="PlaceHolder 6"/>
          <p:cNvSpPr>
            <a:spLocks noGrp="1"/>
          </p:cNvSpPr>
          <p:nvPr>
            <p:ph type="sldNum" idx="194"/>
          </p:nvPr>
        </p:nvSpPr>
        <p:spPr/>
        <p:txBody>
          <a:bodyPr/>
          <a:p>
            <a:fld id="{51A9677D-26C6-4643-A4D9-56562690939A}" type="slidenum">
              <a:t>&lt;#&gt;</a:t>
            </a:fld>
          </a:p>
        </p:txBody>
      </p:sp>
      <p:sp>
        <p:nvSpPr>
          <p:cNvPr id="8" name="PlaceHolder 7"/>
          <p:cNvSpPr>
            <a:spLocks noGrp="1"/>
          </p:cNvSpPr>
          <p:nvPr>
            <p:ph type="dt" idx="195"/>
          </p:nvPr>
        </p:nvSpPr>
        <p:spPr/>
        <p:txBody>
          <a:bodyPr/>
          <a:p>
            <a:r>
              <a:rPr lang="it-IT"/>
              <a:t/>
            </a: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Default 48">
    <p:spTree>
      <p:nvGrpSpPr>
        <p:cNvPr id="1" name=""/>
        <p:cNvGrpSpPr/>
        <p:nvPr/>
      </p:nvGrpSpPr>
      <p:grpSpPr>
        <a:xfrm>
          <a:off x="0" y="0"/>
          <a:ext cx="0" cy="0"/>
          <a:chOff x="0" y="0"/>
          <a:chExt cx="0" cy="0"/>
        </a:xfrm>
      </p:grpSpPr>
      <p:sp>
        <p:nvSpPr>
          <p:cNvPr id="599"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600"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01"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02"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03"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7" name="PlaceHolder 6"/>
          <p:cNvSpPr>
            <a:spLocks noGrp="1"/>
          </p:cNvSpPr>
          <p:nvPr>
            <p:ph type="ftr" idx="196"/>
          </p:nvPr>
        </p:nvSpPr>
        <p:spPr/>
        <p:txBody>
          <a:bodyPr/>
          <a:p>
            <a:r>
              <a:t>Footer</a:t>
            </a:r>
          </a:p>
        </p:txBody>
      </p:sp>
      <p:sp>
        <p:nvSpPr>
          <p:cNvPr id="8" name="PlaceHolder 7"/>
          <p:cNvSpPr>
            <a:spLocks noGrp="1"/>
          </p:cNvSpPr>
          <p:nvPr>
            <p:ph type="sldNum" idx="197"/>
          </p:nvPr>
        </p:nvSpPr>
        <p:spPr/>
        <p:txBody>
          <a:bodyPr/>
          <a:p>
            <a:fld id="{8B7A887F-D685-433F-A279-255166F43465}" type="slidenum">
              <a:t>&lt;#&gt;</a:t>
            </a:fld>
          </a:p>
        </p:txBody>
      </p:sp>
      <p:sp>
        <p:nvSpPr>
          <p:cNvPr id="9" name="PlaceHolder 8"/>
          <p:cNvSpPr>
            <a:spLocks noGrp="1"/>
          </p:cNvSpPr>
          <p:nvPr>
            <p:ph type="dt" idx="198"/>
          </p:nvPr>
        </p:nvSpPr>
        <p:spPr/>
        <p:txBody>
          <a:bodyPr/>
          <a:p>
            <a:r>
              <a:rPr lang="it-IT"/>
              <a:t/>
            </a: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49">
    <p:spTree>
      <p:nvGrpSpPr>
        <p:cNvPr id="1" name=""/>
        <p:cNvGrpSpPr/>
        <p:nvPr/>
      </p:nvGrpSpPr>
      <p:grpSpPr>
        <a:xfrm>
          <a:off x="0" y="0"/>
          <a:ext cx="0" cy="0"/>
          <a:chOff x="0" y="0"/>
          <a:chExt cx="0" cy="0"/>
        </a:xfrm>
      </p:grpSpPr>
      <p:sp>
        <p:nvSpPr>
          <p:cNvPr id="609"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610"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4" name="PlaceHolder 3"/>
          <p:cNvSpPr>
            <a:spLocks noGrp="1"/>
          </p:cNvSpPr>
          <p:nvPr>
            <p:ph type="ftr" idx="199"/>
          </p:nvPr>
        </p:nvSpPr>
        <p:spPr/>
        <p:txBody>
          <a:bodyPr/>
          <a:p>
            <a:r>
              <a:t>Footer</a:t>
            </a:r>
          </a:p>
        </p:txBody>
      </p:sp>
      <p:sp>
        <p:nvSpPr>
          <p:cNvPr id="5" name="PlaceHolder 4"/>
          <p:cNvSpPr>
            <a:spLocks noGrp="1"/>
          </p:cNvSpPr>
          <p:nvPr>
            <p:ph type="sldNum" idx="200"/>
          </p:nvPr>
        </p:nvSpPr>
        <p:spPr/>
        <p:txBody>
          <a:bodyPr/>
          <a:p>
            <a:fld id="{5F8209FE-CC1A-4038-86B7-6020085AB5A8}" type="slidenum">
              <a:t>&lt;#&gt;</a:t>
            </a:fld>
          </a:p>
        </p:txBody>
      </p:sp>
      <p:sp>
        <p:nvSpPr>
          <p:cNvPr id="6" name="PlaceHolder 5"/>
          <p:cNvSpPr>
            <a:spLocks noGrp="1"/>
          </p:cNvSpPr>
          <p:nvPr>
            <p:ph type="dt" idx="201"/>
          </p:nvPr>
        </p:nvSpPr>
        <p:spPr/>
        <p:txBody>
          <a:bodyPr/>
          <a:p>
            <a:r>
              <a:rPr lang="it-IT"/>
              <a:t/>
            </a: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Default 50">
    <p:spTree>
      <p:nvGrpSpPr>
        <p:cNvPr id="1" name=""/>
        <p:cNvGrpSpPr/>
        <p:nvPr/>
      </p:nvGrpSpPr>
      <p:grpSpPr>
        <a:xfrm>
          <a:off x="0" y="0"/>
          <a:ext cx="0" cy="0"/>
          <a:chOff x="0" y="0"/>
          <a:chExt cx="0" cy="0"/>
        </a:xfrm>
      </p:grpSpPr>
      <p:sp>
        <p:nvSpPr>
          <p:cNvPr id="61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618"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19"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 name="PlaceHolder 4"/>
          <p:cNvSpPr>
            <a:spLocks noGrp="1"/>
          </p:cNvSpPr>
          <p:nvPr>
            <p:ph type="ftr" idx="202"/>
          </p:nvPr>
        </p:nvSpPr>
        <p:spPr/>
        <p:txBody>
          <a:bodyPr/>
          <a:p>
            <a:r>
              <a:t>Footer</a:t>
            </a:r>
          </a:p>
        </p:txBody>
      </p:sp>
      <p:sp>
        <p:nvSpPr>
          <p:cNvPr id="6" name="PlaceHolder 5"/>
          <p:cNvSpPr>
            <a:spLocks noGrp="1"/>
          </p:cNvSpPr>
          <p:nvPr>
            <p:ph type="sldNum" idx="203"/>
          </p:nvPr>
        </p:nvSpPr>
        <p:spPr/>
        <p:txBody>
          <a:bodyPr/>
          <a:p>
            <a:fld id="{92DFD750-97D1-4271-A436-8C80E49FE202}" type="slidenum">
              <a:t>&lt;#&gt;</a:t>
            </a:fld>
          </a:p>
        </p:txBody>
      </p:sp>
      <p:sp>
        <p:nvSpPr>
          <p:cNvPr id="7" name="PlaceHolder 6"/>
          <p:cNvSpPr>
            <a:spLocks noGrp="1"/>
          </p:cNvSpPr>
          <p:nvPr>
            <p:ph type="dt" idx="204"/>
          </p:nvPr>
        </p:nvSpPr>
        <p:spPr/>
        <p:txBody>
          <a:bodyPr/>
          <a:p>
            <a:r>
              <a:rPr lang="it-IT"/>
              <a:t/>
            </a: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Default 51">
    <p:spTree>
      <p:nvGrpSpPr>
        <p:cNvPr id="1" name=""/>
        <p:cNvGrpSpPr/>
        <p:nvPr/>
      </p:nvGrpSpPr>
      <p:grpSpPr>
        <a:xfrm>
          <a:off x="0" y="0"/>
          <a:ext cx="0" cy="0"/>
          <a:chOff x="0" y="0"/>
          <a:chExt cx="0" cy="0"/>
        </a:xfrm>
      </p:grpSpPr>
      <p:sp>
        <p:nvSpPr>
          <p:cNvPr id="62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628"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29"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30"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205"/>
          </p:nvPr>
        </p:nvSpPr>
        <p:spPr/>
        <p:txBody>
          <a:bodyPr/>
          <a:p>
            <a:r>
              <a:t>Footer</a:t>
            </a:r>
          </a:p>
        </p:txBody>
      </p:sp>
      <p:sp>
        <p:nvSpPr>
          <p:cNvPr id="7" name="PlaceHolder 6"/>
          <p:cNvSpPr>
            <a:spLocks noGrp="1"/>
          </p:cNvSpPr>
          <p:nvPr>
            <p:ph type="sldNum" idx="206"/>
          </p:nvPr>
        </p:nvSpPr>
        <p:spPr/>
        <p:txBody>
          <a:bodyPr/>
          <a:p>
            <a:fld id="{92DA8FE7-239B-464D-B10E-15575C61EF56}" type="slidenum">
              <a:t>&lt;#&gt;</a:t>
            </a:fld>
          </a:p>
        </p:txBody>
      </p:sp>
      <p:sp>
        <p:nvSpPr>
          <p:cNvPr id="8" name="PlaceHolder 7"/>
          <p:cNvSpPr>
            <a:spLocks noGrp="1"/>
          </p:cNvSpPr>
          <p:nvPr>
            <p:ph type="dt" idx="207"/>
          </p:nvPr>
        </p:nvSpPr>
        <p:spPr/>
        <p:txBody>
          <a:bodyPr/>
          <a:p>
            <a:r>
              <a:rPr lang="it-IT"/>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54"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4" name="PlaceHolder 3"/>
          <p:cNvSpPr>
            <a:spLocks noGrp="1"/>
          </p:cNvSpPr>
          <p:nvPr>
            <p:ph type="ftr" idx="19"/>
          </p:nvPr>
        </p:nvSpPr>
        <p:spPr/>
        <p:txBody>
          <a:bodyPr/>
          <a:p>
            <a:r>
              <a:t>Footer</a:t>
            </a:r>
          </a:p>
        </p:txBody>
      </p:sp>
      <p:sp>
        <p:nvSpPr>
          <p:cNvPr id="5" name="PlaceHolder 4"/>
          <p:cNvSpPr>
            <a:spLocks noGrp="1"/>
          </p:cNvSpPr>
          <p:nvPr>
            <p:ph type="sldNum" idx="20"/>
          </p:nvPr>
        </p:nvSpPr>
        <p:spPr/>
        <p:txBody>
          <a:bodyPr/>
          <a:p>
            <a:fld id="{3E0C94C7-EE9D-47C8-B5D0-314B02D6975F}" type="slidenum">
              <a:t>&lt;#&gt;</a:t>
            </a:fld>
          </a:p>
        </p:txBody>
      </p:sp>
      <p:sp>
        <p:nvSpPr>
          <p:cNvPr id="6" name="PlaceHolder 5"/>
          <p:cNvSpPr>
            <a:spLocks noGrp="1"/>
          </p:cNvSpPr>
          <p:nvPr>
            <p:ph type="dt" idx="21"/>
          </p:nvPr>
        </p:nvSpPr>
        <p:spPr/>
        <p:txBody>
          <a:bodyPr/>
          <a:p>
            <a:r>
              <a:rPr lang="it-IT"/>
              <a:t/>
            </a: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Default 52">
    <p:spTree>
      <p:nvGrpSpPr>
        <p:cNvPr id="1" name=""/>
        <p:cNvGrpSpPr/>
        <p:nvPr/>
      </p:nvGrpSpPr>
      <p:grpSpPr>
        <a:xfrm>
          <a:off x="0" y="0"/>
          <a:ext cx="0" cy="0"/>
          <a:chOff x="0" y="0"/>
          <a:chExt cx="0" cy="0"/>
        </a:xfrm>
      </p:grpSpPr>
      <p:sp>
        <p:nvSpPr>
          <p:cNvPr id="63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639"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40"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41"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208"/>
          </p:nvPr>
        </p:nvSpPr>
        <p:spPr/>
        <p:txBody>
          <a:bodyPr/>
          <a:p>
            <a:r>
              <a:t>Footer</a:t>
            </a:r>
          </a:p>
        </p:txBody>
      </p:sp>
      <p:sp>
        <p:nvSpPr>
          <p:cNvPr id="7" name="PlaceHolder 6"/>
          <p:cNvSpPr>
            <a:spLocks noGrp="1"/>
          </p:cNvSpPr>
          <p:nvPr>
            <p:ph type="sldNum" idx="209"/>
          </p:nvPr>
        </p:nvSpPr>
        <p:spPr/>
        <p:txBody>
          <a:bodyPr/>
          <a:p>
            <a:fld id="{92D992B6-9776-4B83-89CB-6832FBEF8784}" type="slidenum">
              <a:t>&lt;#&gt;</a:t>
            </a:fld>
          </a:p>
        </p:txBody>
      </p:sp>
      <p:sp>
        <p:nvSpPr>
          <p:cNvPr id="8" name="PlaceHolder 7"/>
          <p:cNvSpPr>
            <a:spLocks noGrp="1"/>
          </p:cNvSpPr>
          <p:nvPr>
            <p:ph type="dt" idx="210"/>
          </p:nvPr>
        </p:nvSpPr>
        <p:spPr/>
        <p:txBody>
          <a:bodyPr/>
          <a:p>
            <a:r>
              <a:rPr lang="it-IT"/>
              <a:t/>
            </a: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53">
    <p:spTree>
      <p:nvGrpSpPr>
        <p:cNvPr id="1" name=""/>
        <p:cNvGrpSpPr/>
        <p:nvPr/>
      </p:nvGrpSpPr>
      <p:grpSpPr>
        <a:xfrm>
          <a:off x="0" y="0"/>
          <a:ext cx="0" cy="0"/>
          <a:chOff x="0" y="0"/>
          <a:chExt cx="0" cy="0"/>
        </a:xfrm>
      </p:grpSpPr>
      <p:sp>
        <p:nvSpPr>
          <p:cNvPr id="646"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3" name="PlaceHolder 2"/>
          <p:cNvSpPr>
            <a:spLocks noGrp="1"/>
          </p:cNvSpPr>
          <p:nvPr>
            <p:ph type="ftr" idx="211"/>
          </p:nvPr>
        </p:nvSpPr>
        <p:spPr/>
        <p:txBody>
          <a:bodyPr/>
          <a:p>
            <a:r>
              <a:t>Footer</a:t>
            </a:r>
          </a:p>
        </p:txBody>
      </p:sp>
      <p:sp>
        <p:nvSpPr>
          <p:cNvPr id="4" name="PlaceHolder 3"/>
          <p:cNvSpPr>
            <a:spLocks noGrp="1"/>
          </p:cNvSpPr>
          <p:nvPr>
            <p:ph type="sldNum" idx="212"/>
          </p:nvPr>
        </p:nvSpPr>
        <p:spPr/>
        <p:txBody>
          <a:bodyPr/>
          <a:p>
            <a:fld id="{E59A2ED6-37D3-4A7C-AB2C-EEB5B03898DA}" type="slidenum">
              <a:t>&lt;#&gt;</a:t>
            </a:fld>
          </a:p>
        </p:txBody>
      </p:sp>
      <p:sp>
        <p:nvSpPr>
          <p:cNvPr id="5" name="PlaceHolder 4"/>
          <p:cNvSpPr>
            <a:spLocks noGrp="1"/>
          </p:cNvSpPr>
          <p:nvPr>
            <p:ph type="dt" idx="213"/>
          </p:nvPr>
        </p:nvSpPr>
        <p:spPr/>
        <p:txBody>
          <a:bodyPr/>
          <a:p>
            <a:r>
              <a:rPr lang="it-IT"/>
              <a:t/>
            </a: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Default 54">
    <p:spTree>
      <p:nvGrpSpPr>
        <p:cNvPr id="1" name=""/>
        <p:cNvGrpSpPr/>
        <p:nvPr/>
      </p:nvGrpSpPr>
      <p:grpSpPr>
        <a:xfrm>
          <a:off x="0" y="0"/>
          <a:ext cx="0" cy="0"/>
          <a:chOff x="0" y="0"/>
          <a:chExt cx="0" cy="0"/>
        </a:xfrm>
      </p:grpSpPr>
      <p:sp>
        <p:nvSpPr>
          <p:cNvPr id="654"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655"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56"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57"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214"/>
          </p:nvPr>
        </p:nvSpPr>
        <p:spPr/>
        <p:txBody>
          <a:bodyPr/>
          <a:p>
            <a:r>
              <a:t>Footer</a:t>
            </a:r>
          </a:p>
        </p:txBody>
      </p:sp>
      <p:sp>
        <p:nvSpPr>
          <p:cNvPr id="7" name="PlaceHolder 6"/>
          <p:cNvSpPr>
            <a:spLocks noGrp="1"/>
          </p:cNvSpPr>
          <p:nvPr>
            <p:ph type="sldNum" idx="215"/>
          </p:nvPr>
        </p:nvSpPr>
        <p:spPr/>
        <p:txBody>
          <a:bodyPr/>
          <a:p>
            <a:fld id="{CEF11B55-D139-4B15-85A7-B6AF5282A1C8}" type="slidenum">
              <a:t>&lt;#&gt;</a:t>
            </a:fld>
          </a:p>
        </p:txBody>
      </p:sp>
      <p:sp>
        <p:nvSpPr>
          <p:cNvPr id="8" name="PlaceHolder 7"/>
          <p:cNvSpPr>
            <a:spLocks noGrp="1"/>
          </p:cNvSpPr>
          <p:nvPr>
            <p:ph type="dt" idx="216"/>
          </p:nvPr>
        </p:nvSpPr>
        <p:spPr/>
        <p:txBody>
          <a:bodyPr/>
          <a:p>
            <a:r>
              <a:rPr lang="it-IT"/>
              <a:t/>
            </a: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55">
    <p:spTree>
      <p:nvGrpSpPr>
        <p:cNvPr id="1" name=""/>
        <p:cNvGrpSpPr/>
        <p:nvPr/>
      </p:nvGrpSpPr>
      <p:grpSpPr>
        <a:xfrm>
          <a:off x="0" y="0"/>
          <a:ext cx="0" cy="0"/>
          <a:chOff x="0" y="0"/>
          <a:chExt cx="0" cy="0"/>
        </a:xfrm>
      </p:grpSpPr>
      <p:sp>
        <p:nvSpPr>
          <p:cNvPr id="664"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665"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66"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 name="PlaceHolder 4"/>
          <p:cNvSpPr>
            <a:spLocks noGrp="1"/>
          </p:cNvSpPr>
          <p:nvPr>
            <p:ph type="ftr" idx="217"/>
          </p:nvPr>
        </p:nvSpPr>
        <p:spPr/>
        <p:txBody>
          <a:bodyPr/>
          <a:p>
            <a:r>
              <a:t>Footer</a:t>
            </a:r>
          </a:p>
        </p:txBody>
      </p:sp>
      <p:sp>
        <p:nvSpPr>
          <p:cNvPr id="6" name="PlaceHolder 5"/>
          <p:cNvSpPr>
            <a:spLocks noGrp="1"/>
          </p:cNvSpPr>
          <p:nvPr>
            <p:ph type="sldNum" idx="218"/>
          </p:nvPr>
        </p:nvSpPr>
        <p:spPr/>
        <p:txBody>
          <a:bodyPr/>
          <a:p>
            <a:fld id="{3BA6E763-C9F2-452D-8E95-4332C2332260}" type="slidenum">
              <a:t>&lt;#&gt;</a:t>
            </a:fld>
          </a:p>
        </p:txBody>
      </p:sp>
      <p:sp>
        <p:nvSpPr>
          <p:cNvPr id="7" name="PlaceHolder 6"/>
          <p:cNvSpPr>
            <a:spLocks noGrp="1"/>
          </p:cNvSpPr>
          <p:nvPr>
            <p:ph type="dt" idx="219"/>
          </p:nvPr>
        </p:nvSpPr>
        <p:spPr/>
        <p:txBody>
          <a:bodyPr/>
          <a:p>
            <a:r>
              <a:rPr lang="it-IT"/>
              <a:t/>
            </a:r>
          </a:p>
        </p:txBody>
      </p:sp>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Predefinito 5">
    <p:spTree>
      <p:nvGrpSpPr>
        <p:cNvPr id="1" name=""/>
        <p:cNvGrpSpPr/>
        <p:nvPr/>
      </p:nvGrpSpPr>
      <p:grpSpPr>
        <a:xfrm>
          <a:off x="0" y="0"/>
          <a:ext cx="0" cy="0"/>
          <a:chOff x="0" y="0"/>
          <a:chExt cx="0" cy="0"/>
        </a:xfrm>
      </p:grpSpPr>
      <p:sp>
        <p:nvSpPr>
          <p:cNvPr id="674"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675"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76"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77"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220"/>
          </p:nvPr>
        </p:nvSpPr>
        <p:spPr/>
        <p:txBody>
          <a:bodyPr/>
          <a:p>
            <a:r>
              <a:t>Footer</a:t>
            </a:r>
          </a:p>
        </p:txBody>
      </p:sp>
      <p:sp>
        <p:nvSpPr>
          <p:cNvPr id="7" name="PlaceHolder 6"/>
          <p:cNvSpPr>
            <a:spLocks noGrp="1"/>
          </p:cNvSpPr>
          <p:nvPr>
            <p:ph type="sldNum" idx="221"/>
          </p:nvPr>
        </p:nvSpPr>
        <p:spPr/>
        <p:txBody>
          <a:bodyPr/>
          <a:p>
            <a:fld id="{0039F6EA-0990-4BCE-8515-013150D6FA99}" type="slidenum">
              <a:t>&lt;#&gt;</a:t>
            </a:fld>
          </a:p>
        </p:txBody>
      </p:sp>
      <p:sp>
        <p:nvSpPr>
          <p:cNvPr id="8" name="PlaceHolder 7"/>
          <p:cNvSpPr>
            <a:spLocks noGrp="1"/>
          </p:cNvSpPr>
          <p:nvPr>
            <p:ph type="dt" idx="222"/>
          </p:nvPr>
        </p:nvSpPr>
        <p:spPr/>
        <p:txBody>
          <a:bodyPr/>
          <a:p>
            <a:r>
              <a:rPr lang="it-IT"/>
              <a:t/>
            </a: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Predefinito 6">
    <p:spTree>
      <p:nvGrpSpPr>
        <p:cNvPr id="1" name=""/>
        <p:cNvGrpSpPr/>
        <p:nvPr/>
      </p:nvGrpSpPr>
      <p:grpSpPr>
        <a:xfrm>
          <a:off x="0" y="0"/>
          <a:ext cx="0" cy="0"/>
          <a:chOff x="0" y="0"/>
          <a:chExt cx="0" cy="0"/>
        </a:xfrm>
      </p:grpSpPr>
      <p:sp>
        <p:nvSpPr>
          <p:cNvPr id="685"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686"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87"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88"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223"/>
          </p:nvPr>
        </p:nvSpPr>
        <p:spPr/>
        <p:txBody>
          <a:bodyPr/>
          <a:p>
            <a:r>
              <a:t>Footer</a:t>
            </a:r>
          </a:p>
        </p:txBody>
      </p:sp>
      <p:sp>
        <p:nvSpPr>
          <p:cNvPr id="7" name="PlaceHolder 6"/>
          <p:cNvSpPr>
            <a:spLocks noGrp="1"/>
          </p:cNvSpPr>
          <p:nvPr>
            <p:ph type="sldNum" idx="224"/>
          </p:nvPr>
        </p:nvSpPr>
        <p:spPr/>
        <p:txBody>
          <a:bodyPr/>
          <a:p>
            <a:fld id="{E79B21A0-8F9F-4BED-BA5D-182E2C3F67BA}" type="slidenum">
              <a:t>&lt;#&gt;</a:t>
            </a:fld>
          </a:p>
        </p:txBody>
      </p:sp>
      <p:sp>
        <p:nvSpPr>
          <p:cNvPr id="8" name="PlaceHolder 7"/>
          <p:cNvSpPr>
            <a:spLocks noGrp="1"/>
          </p:cNvSpPr>
          <p:nvPr>
            <p:ph type="dt" idx="225"/>
          </p:nvPr>
        </p:nvSpPr>
        <p:spPr/>
        <p:txBody>
          <a:bodyPr/>
          <a:p>
            <a:r>
              <a:rPr lang="it-IT"/>
              <a:t/>
            </a: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Predefinito 7">
    <p:spTree>
      <p:nvGrpSpPr>
        <p:cNvPr id="1" name=""/>
        <p:cNvGrpSpPr/>
        <p:nvPr/>
      </p:nvGrpSpPr>
      <p:grpSpPr>
        <a:xfrm>
          <a:off x="0" y="0"/>
          <a:ext cx="0" cy="0"/>
          <a:chOff x="0" y="0"/>
          <a:chExt cx="0" cy="0"/>
        </a:xfrm>
      </p:grpSpPr>
      <p:sp>
        <p:nvSpPr>
          <p:cNvPr id="693"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3" name="PlaceHolder 2"/>
          <p:cNvSpPr>
            <a:spLocks noGrp="1"/>
          </p:cNvSpPr>
          <p:nvPr>
            <p:ph type="ftr" idx="226"/>
          </p:nvPr>
        </p:nvSpPr>
        <p:spPr/>
        <p:txBody>
          <a:bodyPr/>
          <a:p>
            <a:r>
              <a:t>Footer</a:t>
            </a:r>
          </a:p>
        </p:txBody>
      </p:sp>
      <p:sp>
        <p:nvSpPr>
          <p:cNvPr id="4" name="PlaceHolder 3"/>
          <p:cNvSpPr>
            <a:spLocks noGrp="1"/>
          </p:cNvSpPr>
          <p:nvPr>
            <p:ph type="sldNum" idx="227"/>
          </p:nvPr>
        </p:nvSpPr>
        <p:spPr/>
        <p:txBody>
          <a:bodyPr/>
          <a:p>
            <a:fld id="{E0ECFAD5-52BC-4E41-8354-7F07B9493F9E}" type="slidenum">
              <a:t>&lt;#&gt;</a:t>
            </a:fld>
          </a:p>
        </p:txBody>
      </p:sp>
      <p:sp>
        <p:nvSpPr>
          <p:cNvPr id="5" name="PlaceHolder 4"/>
          <p:cNvSpPr>
            <a:spLocks noGrp="1"/>
          </p:cNvSpPr>
          <p:nvPr>
            <p:ph type="dt" idx="228"/>
          </p:nvPr>
        </p:nvSpPr>
        <p:spPr/>
        <p:txBody>
          <a:bodyPr/>
          <a:p>
            <a:r>
              <a:rPr lang="it-IT"/>
              <a:t/>
            </a: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Predefinito 8">
    <p:spTree>
      <p:nvGrpSpPr>
        <p:cNvPr id="1" name=""/>
        <p:cNvGrpSpPr/>
        <p:nvPr/>
      </p:nvGrpSpPr>
      <p:grpSpPr>
        <a:xfrm>
          <a:off x="0" y="0"/>
          <a:ext cx="0" cy="0"/>
          <a:chOff x="0" y="0"/>
          <a:chExt cx="0" cy="0"/>
        </a:xfrm>
      </p:grpSpPr>
      <p:sp>
        <p:nvSpPr>
          <p:cNvPr id="702"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703"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704"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705"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706"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7" name="PlaceHolder 6"/>
          <p:cNvSpPr>
            <a:spLocks noGrp="1"/>
          </p:cNvSpPr>
          <p:nvPr>
            <p:ph type="ftr" idx="229"/>
          </p:nvPr>
        </p:nvSpPr>
        <p:spPr/>
        <p:txBody>
          <a:bodyPr/>
          <a:p>
            <a:r>
              <a:t>Footer</a:t>
            </a:r>
          </a:p>
        </p:txBody>
      </p:sp>
      <p:sp>
        <p:nvSpPr>
          <p:cNvPr id="8" name="PlaceHolder 7"/>
          <p:cNvSpPr>
            <a:spLocks noGrp="1"/>
          </p:cNvSpPr>
          <p:nvPr>
            <p:ph type="sldNum" idx="230"/>
          </p:nvPr>
        </p:nvSpPr>
        <p:spPr/>
        <p:txBody>
          <a:bodyPr/>
          <a:p>
            <a:fld id="{DE22B45F-0211-4293-B47E-700CB0061970}" type="slidenum">
              <a:t>&lt;#&gt;</a:t>
            </a:fld>
          </a:p>
        </p:txBody>
      </p:sp>
      <p:sp>
        <p:nvSpPr>
          <p:cNvPr id="9" name="PlaceHolder 8"/>
          <p:cNvSpPr>
            <a:spLocks noGrp="1"/>
          </p:cNvSpPr>
          <p:nvPr>
            <p:ph type="dt" idx="231"/>
          </p:nvPr>
        </p:nvSpPr>
        <p:spPr/>
        <p:txBody>
          <a:bodyPr/>
          <a:p>
            <a:r>
              <a:rPr lang="it-IT"/>
              <a:t/>
            </a: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Predefinito 9">
    <p:spTree>
      <p:nvGrpSpPr>
        <p:cNvPr id="1" name=""/>
        <p:cNvGrpSpPr/>
        <p:nvPr/>
      </p:nvGrpSpPr>
      <p:grpSpPr>
        <a:xfrm>
          <a:off x="0" y="0"/>
          <a:ext cx="0" cy="0"/>
          <a:chOff x="0" y="0"/>
          <a:chExt cx="0" cy="0"/>
        </a:xfrm>
      </p:grpSpPr>
      <p:sp>
        <p:nvSpPr>
          <p:cNvPr id="712"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713"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4" name="PlaceHolder 3"/>
          <p:cNvSpPr>
            <a:spLocks noGrp="1"/>
          </p:cNvSpPr>
          <p:nvPr>
            <p:ph type="ftr" idx="232"/>
          </p:nvPr>
        </p:nvSpPr>
        <p:spPr/>
        <p:txBody>
          <a:bodyPr/>
          <a:p>
            <a:r>
              <a:t>Footer</a:t>
            </a:r>
          </a:p>
        </p:txBody>
      </p:sp>
      <p:sp>
        <p:nvSpPr>
          <p:cNvPr id="5" name="PlaceHolder 4"/>
          <p:cNvSpPr>
            <a:spLocks noGrp="1"/>
          </p:cNvSpPr>
          <p:nvPr>
            <p:ph type="sldNum" idx="233"/>
          </p:nvPr>
        </p:nvSpPr>
        <p:spPr/>
        <p:txBody>
          <a:bodyPr/>
          <a:p>
            <a:fld id="{8942B005-2909-4822-BE4C-8B3F74F830D6}" type="slidenum">
              <a:t>&lt;#&gt;</a:t>
            </a:fld>
          </a:p>
        </p:txBody>
      </p:sp>
      <p:sp>
        <p:nvSpPr>
          <p:cNvPr id="6" name="PlaceHolder 5"/>
          <p:cNvSpPr>
            <a:spLocks noGrp="1"/>
          </p:cNvSpPr>
          <p:nvPr>
            <p:ph type="dt" idx="234"/>
          </p:nvPr>
        </p:nvSpPr>
        <p:spPr/>
        <p:txBody>
          <a:bodyPr/>
          <a:p>
            <a:r>
              <a:rPr lang="it-IT"/>
              <a:t/>
            </a: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Predefinito 10">
    <p:spTree>
      <p:nvGrpSpPr>
        <p:cNvPr id="1" name=""/>
        <p:cNvGrpSpPr/>
        <p:nvPr/>
      </p:nvGrpSpPr>
      <p:grpSpPr>
        <a:xfrm>
          <a:off x="0" y="0"/>
          <a:ext cx="0" cy="0"/>
          <a:chOff x="0" y="0"/>
          <a:chExt cx="0" cy="0"/>
        </a:xfrm>
      </p:grpSpPr>
      <p:sp>
        <p:nvSpPr>
          <p:cNvPr id="720"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721"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722"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 name="PlaceHolder 4"/>
          <p:cNvSpPr>
            <a:spLocks noGrp="1"/>
          </p:cNvSpPr>
          <p:nvPr>
            <p:ph type="ftr" idx="235"/>
          </p:nvPr>
        </p:nvSpPr>
        <p:spPr/>
        <p:txBody>
          <a:bodyPr/>
          <a:p>
            <a:r>
              <a:t>Footer</a:t>
            </a:r>
          </a:p>
        </p:txBody>
      </p:sp>
      <p:sp>
        <p:nvSpPr>
          <p:cNvPr id="6" name="PlaceHolder 5"/>
          <p:cNvSpPr>
            <a:spLocks noGrp="1"/>
          </p:cNvSpPr>
          <p:nvPr>
            <p:ph type="sldNum" idx="236"/>
          </p:nvPr>
        </p:nvSpPr>
        <p:spPr/>
        <p:txBody>
          <a:bodyPr/>
          <a:p>
            <a:fld id="{83E08A1A-03CE-437B-B2A2-09817A9D2ED7}" type="slidenum">
              <a:t>&lt;#&gt;</a:t>
            </a:fld>
          </a:p>
        </p:txBody>
      </p:sp>
      <p:sp>
        <p:nvSpPr>
          <p:cNvPr id="7" name="PlaceHolder 6"/>
          <p:cNvSpPr>
            <a:spLocks noGrp="1"/>
          </p:cNvSpPr>
          <p:nvPr>
            <p:ph type="dt" idx="237"/>
          </p:nvPr>
        </p:nvSpPr>
        <p:spPr/>
        <p:txBody>
          <a:bodyPr/>
          <a:p>
            <a:r>
              <a:rPr lang="it-IT"/>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62"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3"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 name="PlaceHolder 4"/>
          <p:cNvSpPr>
            <a:spLocks noGrp="1"/>
          </p:cNvSpPr>
          <p:nvPr>
            <p:ph type="ftr" idx="22"/>
          </p:nvPr>
        </p:nvSpPr>
        <p:spPr/>
        <p:txBody>
          <a:bodyPr/>
          <a:p>
            <a:r>
              <a:t>Footer</a:t>
            </a:r>
          </a:p>
        </p:txBody>
      </p:sp>
      <p:sp>
        <p:nvSpPr>
          <p:cNvPr id="6" name="PlaceHolder 5"/>
          <p:cNvSpPr>
            <a:spLocks noGrp="1"/>
          </p:cNvSpPr>
          <p:nvPr>
            <p:ph type="sldNum" idx="23"/>
          </p:nvPr>
        </p:nvSpPr>
        <p:spPr/>
        <p:txBody>
          <a:bodyPr/>
          <a:p>
            <a:fld id="{ECB87D9F-AA54-461C-BE3C-9E4497925B17}" type="slidenum">
              <a:t>&lt;#&gt;</a:t>
            </a:fld>
          </a:p>
        </p:txBody>
      </p:sp>
      <p:sp>
        <p:nvSpPr>
          <p:cNvPr id="7" name="PlaceHolder 6"/>
          <p:cNvSpPr>
            <a:spLocks noGrp="1"/>
          </p:cNvSpPr>
          <p:nvPr>
            <p:ph type="dt" idx="24"/>
          </p:nvPr>
        </p:nvSpPr>
        <p:spPr/>
        <p:txBody>
          <a:bodyPr/>
          <a:p>
            <a:r>
              <a:rPr lang="it-IT"/>
              <a:t/>
            </a: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Predefinito 11">
    <p:spTree>
      <p:nvGrpSpPr>
        <p:cNvPr id="1" name=""/>
        <p:cNvGrpSpPr/>
        <p:nvPr/>
      </p:nvGrpSpPr>
      <p:grpSpPr>
        <a:xfrm>
          <a:off x="0" y="0"/>
          <a:ext cx="0" cy="0"/>
          <a:chOff x="0" y="0"/>
          <a:chExt cx="0" cy="0"/>
        </a:xfrm>
      </p:grpSpPr>
      <p:sp>
        <p:nvSpPr>
          <p:cNvPr id="729"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730"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731"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 name="PlaceHolder 4"/>
          <p:cNvSpPr>
            <a:spLocks noGrp="1"/>
          </p:cNvSpPr>
          <p:nvPr>
            <p:ph type="ftr" idx="238"/>
          </p:nvPr>
        </p:nvSpPr>
        <p:spPr/>
        <p:txBody>
          <a:bodyPr/>
          <a:p>
            <a:r>
              <a:t>Footer</a:t>
            </a:r>
          </a:p>
        </p:txBody>
      </p:sp>
      <p:sp>
        <p:nvSpPr>
          <p:cNvPr id="6" name="PlaceHolder 5"/>
          <p:cNvSpPr>
            <a:spLocks noGrp="1"/>
          </p:cNvSpPr>
          <p:nvPr>
            <p:ph type="sldNum" idx="239"/>
          </p:nvPr>
        </p:nvSpPr>
        <p:spPr/>
        <p:txBody>
          <a:bodyPr/>
          <a:p>
            <a:fld id="{99AFD4F3-2FEC-44E4-8FBD-C89872251B6E}" type="slidenum">
              <a:t>&lt;#&gt;</a:t>
            </a:fld>
          </a:p>
        </p:txBody>
      </p:sp>
      <p:sp>
        <p:nvSpPr>
          <p:cNvPr id="7" name="PlaceHolder 6"/>
          <p:cNvSpPr>
            <a:spLocks noGrp="1"/>
          </p:cNvSpPr>
          <p:nvPr>
            <p:ph type="dt" idx="240"/>
          </p:nvPr>
        </p:nvSpPr>
        <p:spPr/>
        <p:txBody>
          <a:bodyPr/>
          <a:p>
            <a:r>
              <a:rPr lang="it-IT"/>
              <a:t/>
            </a: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Predefinito 12">
    <p:spTree>
      <p:nvGrpSpPr>
        <p:cNvPr id="1" name=""/>
        <p:cNvGrpSpPr/>
        <p:nvPr/>
      </p:nvGrpSpPr>
      <p:grpSpPr>
        <a:xfrm>
          <a:off x="0" y="0"/>
          <a:ext cx="0" cy="0"/>
          <a:chOff x="0" y="0"/>
          <a:chExt cx="0" cy="0"/>
        </a:xfrm>
      </p:grpSpPr>
      <p:sp>
        <p:nvSpPr>
          <p:cNvPr id="739"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740"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741"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742"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241"/>
          </p:nvPr>
        </p:nvSpPr>
        <p:spPr/>
        <p:txBody>
          <a:bodyPr/>
          <a:p>
            <a:r>
              <a:t>Footer</a:t>
            </a:r>
          </a:p>
        </p:txBody>
      </p:sp>
      <p:sp>
        <p:nvSpPr>
          <p:cNvPr id="7" name="PlaceHolder 6"/>
          <p:cNvSpPr>
            <a:spLocks noGrp="1"/>
          </p:cNvSpPr>
          <p:nvPr>
            <p:ph type="sldNum" idx="242"/>
          </p:nvPr>
        </p:nvSpPr>
        <p:spPr/>
        <p:txBody>
          <a:bodyPr/>
          <a:p>
            <a:fld id="{25695351-72F8-4252-A284-14B13D8E191E}" type="slidenum">
              <a:t>&lt;#&gt;</a:t>
            </a:fld>
          </a:p>
        </p:txBody>
      </p:sp>
      <p:sp>
        <p:nvSpPr>
          <p:cNvPr id="8" name="PlaceHolder 7"/>
          <p:cNvSpPr>
            <a:spLocks noGrp="1"/>
          </p:cNvSpPr>
          <p:nvPr>
            <p:ph type="dt" idx="243"/>
          </p:nvPr>
        </p:nvSpPr>
        <p:spPr/>
        <p:txBody>
          <a:bodyPr/>
          <a:p>
            <a:r>
              <a:rPr lang="it-IT"/>
              <a:t/>
            </a: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Predefinito 13">
    <p:spTree>
      <p:nvGrpSpPr>
        <p:cNvPr id="1" name=""/>
        <p:cNvGrpSpPr/>
        <p:nvPr/>
      </p:nvGrpSpPr>
      <p:grpSpPr>
        <a:xfrm>
          <a:off x="0" y="0"/>
          <a:ext cx="0" cy="0"/>
          <a:chOff x="0" y="0"/>
          <a:chExt cx="0" cy="0"/>
        </a:xfrm>
      </p:grpSpPr>
      <p:sp>
        <p:nvSpPr>
          <p:cNvPr id="750"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751"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752"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753"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244"/>
          </p:nvPr>
        </p:nvSpPr>
        <p:spPr/>
        <p:txBody>
          <a:bodyPr/>
          <a:p>
            <a:r>
              <a:t>Footer</a:t>
            </a:r>
          </a:p>
        </p:txBody>
      </p:sp>
      <p:sp>
        <p:nvSpPr>
          <p:cNvPr id="7" name="PlaceHolder 6"/>
          <p:cNvSpPr>
            <a:spLocks noGrp="1"/>
          </p:cNvSpPr>
          <p:nvPr>
            <p:ph type="sldNum" idx="245"/>
          </p:nvPr>
        </p:nvSpPr>
        <p:spPr/>
        <p:txBody>
          <a:bodyPr/>
          <a:p>
            <a:fld id="{677A4974-7D18-4259-8D06-626A11345BD0}" type="slidenum">
              <a:t>&lt;#&gt;</a:t>
            </a:fld>
          </a:p>
        </p:txBody>
      </p:sp>
      <p:sp>
        <p:nvSpPr>
          <p:cNvPr id="8" name="PlaceHolder 7"/>
          <p:cNvSpPr>
            <a:spLocks noGrp="1"/>
          </p:cNvSpPr>
          <p:nvPr>
            <p:ph type="dt" idx="246"/>
          </p:nvPr>
        </p:nvSpPr>
        <p:spPr/>
        <p:txBody>
          <a:bodyPr/>
          <a:p>
            <a:r>
              <a:rPr lang="it-IT"/>
              <a:t/>
            </a: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Predefinito 14">
    <p:spTree>
      <p:nvGrpSpPr>
        <p:cNvPr id="1" name=""/>
        <p:cNvGrpSpPr/>
        <p:nvPr/>
      </p:nvGrpSpPr>
      <p:grpSpPr>
        <a:xfrm>
          <a:off x="0" y="0"/>
          <a:ext cx="0" cy="0"/>
          <a:chOff x="0" y="0"/>
          <a:chExt cx="0" cy="0"/>
        </a:xfrm>
      </p:grpSpPr>
      <p:sp>
        <p:nvSpPr>
          <p:cNvPr id="761"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762"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763"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764"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247"/>
          </p:nvPr>
        </p:nvSpPr>
        <p:spPr/>
        <p:txBody>
          <a:bodyPr/>
          <a:p>
            <a:r>
              <a:t>Footer</a:t>
            </a:r>
          </a:p>
        </p:txBody>
      </p:sp>
      <p:sp>
        <p:nvSpPr>
          <p:cNvPr id="7" name="PlaceHolder 6"/>
          <p:cNvSpPr>
            <a:spLocks noGrp="1"/>
          </p:cNvSpPr>
          <p:nvPr>
            <p:ph type="sldNum" idx="248"/>
          </p:nvPr>
        </p:nvSpPr>
        <p:spPr/>
        <p:txBody>
          <a:bodyPr/>
          <a:p>
            <a:fld id="{0A297FA1-32FF-4A00-ADBD-E9B4A3D90F48}" type="slidenum">
              <a:t>&lt;#&gt;</a:t>
            </a:fld>
          </a:p>
        </p:txBody>
      </p:sp>
      <p:sp>
        <p:nvSpPr>
          <p:cNvPr id="8" name="PlaceHolder 7"/>
          <p:cNvSpPr>
            <a:spLocks noGrp="1"/>
          </p:cNvSpPr>
          <p:nvPr>
            <p:ph type="dt" idx="249"/>
          </p:nvPr>
        </p:nvSpPr>
        <p:spPr/>
        <p:txBody>
          <a:bodyPr/>
          <a:p>
            <a:r>
              <a:rPr lang="it-IT"/>
              <a:t/>
            </a: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Predefinito 15">
    <p:spTree>
      <p:nvGrpSpPr>
        <p:cNvPr id="1" name=""/>
        <p:cNvGrpSpPr/>
        <p:nvPr/>
      </p:nvGrpSpPr>
      <p:grpSpPr>
        <a:xfrm>
          <a:off x="0" y="0"/>
          <a:ext cx="0" cy="0"/>
          <a:chOff x="0" y="0"/>
          <a:chExt cx="0" cy="0"/>
        </a:xfrm>
      </p:grpSpPr>
      <p:sp>
        <p:nvSpPr>
          <p:cNvPr id="769"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3" name="PlaceHolder 2"/>
          <p:cNvSpPr>
            <a:spLocks noGrp="1"/>
          </p:cNvSpPr>
          <p:nvPr>
            <p:ph type="ftr" idx="250"/>
          </p:nvPr>
        </p:nvSpPr>
        <p:spPr/>
        <p:txBody>
          <a:bodyPr/>
          <a:p>
            <a:r>
              <a:t>Footer</a:t>
            </a:r>
          </a:p>
        </p:txBody>
      </p:sp>
      <p:sp>
        <p:nvSpPr>
          <p:cNvPr id="4" name="PlaceHolder 3"/>
          <p:cNvSpPr>
            <a:spLocks noGrp="1"/>
          </p:cNvSpPr>
          <p:nvPr>
            <p:ph type="sldNum" idx="251"/>
          </p:nvPr>
        </p:nvSpPr>
        <p:spPr/>
        <p:txBody>
          <a:bodyPr/>
          <a:p>
            <a:fld id="{854E9F72-0653-4FF3-9072-33B038506E0A}" type="slidenum">
              <a:t>&lt;#&gt;</a:t>
            </a:fld>
          </a:p>
        </p:txBody>
      </p:sp>
      <p:sp>
        <p:nvSpPr>
          <p:cNvPr id="5" name="PlaceHolder 4"/>
          <p:cNvSpPr>
            <a:spLocks noGrp="1"/>
          </p:cNvSpPr>
          <p:nvPr>
            <p:ph type="dt" idx="252"/>
          </p:nvPr>
        </p:nvSpPr>
        <p:spPr/>
        <p:txBody>
          <a:bodyPr/>
          <a:p>
            <a:r>
              <a:rPr lang="it-IT"/>
              <a:t/>
            </a: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Predefinito 16">
    <p:spTree>
      <p:nvGrpSpPr>
        <p:cNvPr id="1" name=""/>
        <p:cNvGrpSpPr/>
        <p:nvPr/>
      </p:nvGrpSpPr>
      <p:grpSpPr>
        <a:xfrm>
          <a:off x="0" y="0"/>
          <a:ext cx="0" cy="0"/>
          <a:chOff x="0" y="0"/>
          <a:chExt cx="0" cy="0"/>
        </a:xfrm>
      </p:grpSpPr>
      <p:sp>
        <p:nvSpPr>
          <p:cNvPr id="77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779"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780"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781"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782"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7" name="PlaceHolder 6"/>
          <p:cNvSpPr>
            <a:spLocks noGrp="1"/>
          </p:cNvSpPr>
          <p:nvPr>
            <p:ph type="ftr" idx="253"/>
          </p:nvPr>
        </p:nvSpPr>
        <p:spPr/>
        <p:txBody>
          <a:bodyPr/>
          <a:p>
            <a:r>
              <a:t>Footer</a:t>
            </a:r>
          </a:p>
        </p:txBody>
      </p:sp>
      <p:sp>
        <p:nvSpPr>
          <p:cNvPr id="8" name="PlaceHolder 7"/>
          <p:cNvSpPr>
            <a:spLocks noGrp="1"/>
          </p:cNvSpPr>
          <p:nvPr>
            <p:ph type="sldNum" idx="254"/>
          </p:nvPr>
        </p:nvSpPr>
        <p:spPr/>
        <p:txBody>
          <a:bodyPr/>
          <a:p>
            <a:fld id="{C547AD42-D5A6-4B49-BB92-A62B0E313289}" type="slidenum">
              <a:t>&lt;#&gt;</a:t>
            </a:fld>
          </a:p>
        </p:txBody>
      </p:sp>
      <p:sp>
        <p:nvSpPr>
          <p:cNvPr id="9" name="PlaceHolder 8"/>
          <p:cNvSpPr>
            <a:spLocks noGrp="1"/>
          </p:cNvSpPr>
          <p:nvPr>
            <p:ph type="dt" idx="255"/>
          </p:nvPr>
        </p:nvSpPr>
        <p:spPr/>
        <p:txBody>
          <a:bodyPr/>
          <a:p>
            <a:r>
              <a:rPr lang="it-IT"/>
              <a:t/>
            </a:r>
          </a:p>
        </p:txBody>
      </p:sp>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Predefinito 17">
    <p:spTree>
      <p:nvGrpSpPr>
        <p:cNvPr id="1" name=""/>
        <p:cNvGrpSpPr/>
        <p:nvPr/>
      </p:nvGrpSpPr>
      <p:grpSpPr>
        <a:xfrm>
          <a:off x="0" y="0"/>
          <a:ext cx="0" cy="0"/>
          <a:chOff x="0" y="0"/>
          <a:chExt cx="0" cy="0"/>
        </a:xfrm>
      </p:grpSpPr>
      <p:sp>
        <p:nvSpPr>
          <p:cNvPr id="78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789"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4" name="PlaceHolder 3"/>
          <p:cNvSpPr>
            <a:spLocks noGrp="1"/>
          </p:cNvSpPr>
          <p:nvPr>
            <p:ph type="ftr" idx="256"/>
          </p:nvPr>
        </p:nvSpPr>
        <p:spPr/>
        <p:txBody>
          <a:bodyPr/>
          <a:p>
            <a:r>
              <a:t>Footer</a:t>
            </a:r>
          </a:p>
        </p:txBody>
      </p:sp>
      <p:sp>
        <p:nvSpPr>
          <p:cNvPr id="5" name="PlaceHolder 4"/>
          <p:cNvSpPr>
            <a:spLocks noGrp="1"/>
          </p:cNvSpPr>
          <p:nvPr>
            <p:ph type="sldNum" idx="257"/>
          </p:nvPr>
        </p:nvSpPr>
        <p:spPr/>
        <p:txBody>
          <a:bodyPr/>
          <a:p>
            <a:fld id="{AD50AB96-B79E-41E0-95A8-5EAA5F5FC45B}" type="slidenum">
              <a:t>&lt;#&gt;</a:t>
            </a:fld>
          </a:p>
        </p:txBody>
      </p:sp>
      <p:sp>
        <p:nvSpPr>
          <p:cNvPr id="6" name="PlaceHolder 5"/>
          <p:cNvSpPr>
            <a:spLocks noGrp="1"/>
          </p:cNvSpPr>
          <p:nvPr>
            <p:ph type="dt" idx="258"/>
          </p:nvPr>
        </p:nvSpPr>
        <p:spPr/>
        <p:txBody>
          <a:bodyPr/>
          <a:p>
            <a:r>
              <a:rPr lang="it-IT"/>
              <a:t/>
            </a: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Predefinito 18">
    <p:spTree>
      <p:nvGrpSpPr>
        <p:cNvPr id="1" name=""/>
        <p:cNvGrpSpPr/>
        <p:nvPr/>
      </p:nvGrpSpPr>
      <p:grpSpPr>
        <a:xfrm>
          <a:off x="0" y="0"/>
          <a:ext cx="0" cy="0"/>
          <a:chOff x="0" y="0"/>
          <a:chExt cx="0" cy="0"/>
        </a:xfrm>
      </p:grpSpPr>
      <p:sp>
        <p:nvSpPr>
          <p:cNvPr id="796"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797"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798"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 name="PlaceHolder 4"/>
          <p:cNvSpPr>
            <a:spLocks noGrp="1"/>
          </p:cNvSpPr>
          <p:nvPr>
            <p:ph type="ftr" idx="259"/>
          </p:nvPr>
        </p:nvSpPr>
        <p:spPr/>
        <p:txBody>
          <a:bodyPr/>
          <a:p>
            <a:r>
              <a:t>Footer</a:t>
            </a:r>
          </a:p>
        </p:txBody>
      </p:sp>
      <p:sp>
        <p:nvSpPr>
          <p:cNvPr id="6" name="PlaceHolder 5"/>
          <p:cNvSpPr>
            <a:spLocks noGrp="1"/>
          </p:cNvSpPr>
          <p:nvPr>
            <p:ph type="sldNum" idx="260"/>
          </p:nvPr>
        </p:nvSpPr>
        <p:spPr/>
        <p:txBody>
          <a:bodyPr/>
          <a:p>
            <a:fld id="{94D7C7EB-CFC9-4540-9350-A9FA1BA73091}" type="slidenum">
              <a:t>&lt;#&gt;</a:t>
            </a:fld>
          </a:p>
        </p:txBody>
      </p:sp>
      <p:sp>
        <p:nvSpPr>
          <p:cNvPr id="7" name="PlaceHolder 6"/>
          <p:cNvSpPr>
            <a:spLocks noGrp="1"/>
          </p:cNvSpPr>
          <p:nvPr>
            <p:ph type="dt" idx="261"/>
          </p:nvPr>
        </p:nvSpPr>
        <p:spPr/>
        <p:txBody>
          <a:bodyPr/>
          <a:p>
            <a:r>
              <a:rPr lang="it-IT"/>
              <a:t/>
            </a: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Predefinito 19">
    <p:spTree>
      <p:nvGrpSpPr>
        <p:cNvPr id="1" name=""/>
        <p:cNvGrpSpPr/>
        <p:nvPr/>
      </p:nvGrpSpPr>
      <p:grpSpPr>
        <a:xfrm>
          <a:off x="0" y="0"/>
          <a:ext cx="0" cy="0"/>
          <a:chOff x="0" y="0"/>
          <a:chExt cx="0" cy="0"/>
        </a:xfrm>
      </p:grpSpPr>
      <p:sp>
        <p:nvSpPr>
          <p:cNvPr id="805"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806"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807"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 name="PlaceHolder 4"/>
          <p:cNvSpPr>
            <a:spLocks noGrp="1"/>
          </p:cNvSpPr>
          <p:nvPr>
            <p:ph type="ftr" idx="262"/>
          </p:nvPr>
        </p:nvSpPr>
        <p:spPr/>
        <p:txBody>
          <a:bodyPr/>
          <a:p>
            <a:r>
              <a:t>Footer</a:t>
            </a:r>
          </a:p>
        </p:txBody>
      </p:sp>
      <p:sp>
        <p:nvSpPr>
          <p:cNvPr id="6" name="PlaceHolder 5"/>
          <p:cNvSpPr>
            <a:spLocks noGrp="1"/>
          </p:cNvSpPr>
          <p:nvPr>
            <p:ph type="sldNum" idx="263"/>
          </p:nvPr>
        </p:nvSpPr>
        <p:spPr/>
        <p:txBody>
          <a:bodyPr/>
          <a:p>
            <a:fld id="{6CDB43AD-E011-47C3-8B66-21070AC33F97}" type="slidenum">
              <a:t>&lt;#&gt;</a:t>
            </a:fld>
          </a:p>
        </p:txBody>
      </p:sp>
      <p:sp>
        <p:nvSpPr>
          <p:cNvPr id="7" name="PlaceHolder 6"/>
          <p:cNvSpPr>
            <a:spLocks noGrp="1"/>
          </p:cNvSpPr>
          <p:nvPr>
            <p:ph type="dt" idx="264"/>
          </p:nvPr>
        </p:nvSpPr>
        <p:spPr/>
        <p:txBody>
          <a:bodyPr/>
          <a:p>
            <a:r>
              <a:rPr lang="it-IT"/>
              <a:t/>
            </a: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Predefinito 20">
    <p:spTree>
      <p:nvGrpSpPr>
        <p:cNvPr id="1" name=""/>
        <p:cNvGrpSpPr/>
        <p:nvPr/>
      </p:nvGrpSpPr>
      <p:grpSpPr>
        <a:xfrm>
          <a:off x="0" y="0"/>
          <a:ext cx="0" cy="0"/>
          <a:chOff x="0" y="0"/>
          <a:chExt cx="0" cy="0"/>
        </a:xfrm>
      </p:grpSpPr>
      <p:sp>
        <p:nvSpPr>
          <p:cNvPr id="815"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816"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817"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818"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265"/>
          </p:nvPr>
        </p:nvSpPr>
        <p:spPr/>
        <p:txBody>
          <a:bodyPr/>
          <a:p>
            <a:r>
              <a:t>Footer</a:t>
            </a:r>
          </a:p>
        </p:txBody>
      </p:sp>
      <p:sp>
        <p:nvSpPr>
          <p:cNvPr id="7" name="PlaceHolder 6"/>
          <p:cNvSpPr>
            <a:spLocks noGrp="1"/>
          </p:cNvSpPr>
          <p:nvPr>
            <p:ph type="sldNum" idx="266"/>
          </p:nvPr>
        </p:nvSpPr>
        <p:spPr/>
        <p:txBody>
          <a:bodyPr/>
          <a:p>
            <a:fld id="{36409BB4-DF31-4D7D-8322-92B728B9AEA3}" type="slidenum">
              <a:t>&lt;#&gt;</a:t>
            </a:fld>
          </a:p>
        </p:txBody>
      </p:sp>
      <p:sp>
        <p:nvSpPr>
          <p:cNvPr id="8" name="PlaceHolder 7"/>
          <p:cNvSpPr>
            <a:spLocks noGrp="1"/>
          </p:cNvSpPr>
          <p:nvPr>
            <p:ph type="dt" idx="267"/>
          </p:nvPr>
        </p:nvSpPr>
        <p:spPr/>
        <p:txBody>
          <a:bodyPr/>
          <a:p>
            <a:r>
              <a:rPr lang="it-IT"/>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8"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3" name="PlaceHolder 2"/>
          <p:cNvSpPr>
            <a:spLocks noGrp="1"/>
          </p:cNvSpPr>
          <p:nvPr>
            <p:ph type="ftr" idx="25"/>
          </p:nvPr>
        </p:nvSpPr>
        <p:spPr/>
        <p:txBody>
          <a:bodyPr/>
          <a:p>
            <a:r>
              <a:t>Footer</a:t>
            </a:r>
          </a:p>
        </p:txBody>
      </p:sp>
      <p:sp>
        <p:nvSpPr>
          <p:cNvPr id="4" name="PlaceHolder 3"/>
          <p:cNvSpPr>
            <a:spLocks noGrp="1"/>
          </p:cNvSpPr>
          <p:nvPr>
            <p:ph type="sldNum" idx="26"/>
          </p:nvPr>
        </p:nvSpPr>
        <p:spPr/>
        <p:txBody>
          <a:bodyPr/>
          <a:p>
            <a:fld id="{85583E49-0C0F-4804-8DC7-646209B30D3A}" type="slidenum">
              <a:t>&lt;#&gt;</a:t>
            </a:fld>
          </a:p>
        </p:txBody>
      </p:sp>
      <p:sp>
        <p:nvSpPr>
          <p:cNvPr id="5" name="PlaceHolder 4"/>
          <p:cNvSpPr>
            <a:spLocks noGrp="1"/>
          </p:cNvSpPr>
          <p:nvPr>
            <p:ph type="dt" idx="27"/>
          </p:nvPr>
        </p:nvSpPr>
        <p:spPr/>
        <p:txBody>
          <a:bodyPr/>
          <a:p>
            <a:r>
              <a:rPr lang="it-IT"/>
              <a:t/>
            </a: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Predefinito 21">
    <p:spTree>
      <p:nvGrpSpPr>
        <p:cNvPr id="1" name=""/>
        <p:cNvGrpSpPr/>
        <p:nvPr/>
      </p:nvGrpSpPr>
      <p:grpSpPr>
        <a:xfrm>
          <a:off x="0" y="0"/>
          <a:ext cx="0" cy="0"/>
          <a:chOff x="0" y="0"/>
          <a:chExt cx="0" cy="0"/>
        </a:xfrm>
      </p:grpSpPr>
      <p:sp>
        <p:nvSpPr>
          <p:cNvPr id="826"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827"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828"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829"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268"/>
          </p:nvPr>
        </p:nvSpPr>
        <p:spPr/>
        <p:txBody>
          <a:bodyPr/>
          <a:p>
            <a:r>
              <a:t>Footer</a:t>
            </a:r>
          </a:p>
        </p:txBody>
      </p:sp>
      <p:sp>
        <p:nvSpPr>
          <p:cNvPr id="7" name="PlaceHolder 6"/>
          <p:cNvSpPr>
            <a:spLocks noGrp="1"/>
          </p:cNvSpPr>
          <p:nvPr>
            <p:ph type="sldNum" idx="269"/>
          </p:nvPr>
        </p:nvSpPr>
        <p:spPr/>
        <p:txBody>
          <a:bodyPr/>
          <a:p>
            <a:fld id="{4D7FB29F-A978-4A59-822B-64F38BEAC93C}" type="slidenum">
              <a:t>&lt;#&gt;</a:t>
            </a:fld>
          </a:p>
        </p:txBody>
      </p:sp>
      <p:sp>
        <p:nvSpPr>
          <p:cNvPr id="8" name="PlaceHolder 7"/>
          <p:cNvSpPr>
            <a:spLocks noGrp="1"/>
          </p:cNvSpPr>
          <p:nvPr>
            <p:ph type="dt" idx="270"/>
          </p:nvPr>
        </p:nvSpPr>
        <p:spPr/>
        <p:txBody>
          <a:bodyPr/>
          <a:p>
            <a:r>
              <a:rPr lang="it-IT"/>
              <a:t/>
            </a: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Predefinito 22">
    <p:spTree>
      <p:nvGrpSpPr>
        <p:cNvPr id="1" name=""/>
        <p:cNvGrpSpPr/>
        <p:nvPr/>
      </p:nvGrpSpPr>
      <p:grpSpPr>
        <a:xfrm>
          <a:off x="0" y="0"/>
          <a:ext cx="0" cy="0"/>
          <a:chOff x="0" y="0"/>
          <a:chExt cx="0" cy="0"/>
        </a:xfrm>
      </p:grpSpPr>
      <p:sp>
        <p:nvSpPr>
          <p:cNvPr id="837"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838"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839"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840"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271"/>
          </p:nvPr>
        </p:nvSpPr>
        <p:spPr/>
        <p:txBody>
          <a:bodyPr/>
          <a:p>
            <a:r>
              <a:t>Footer</a:t>
            </a:r>
          </a:p>
        </p:txBody>
      </p:sp>
      <p:sp>
        <p:nvSpPr>
          <p:cNvPr id="7" name="PlaceHolder 6"/>
          <p:cNvSpPr>
            <a:spLocks noGrp="1"/>
          </p:cNvSpPr>
          <p:nvPr>
            <p:ph type="sldNum" idx="272"/>
          </p:nvPr>
        </p:nvSpPr>
        <p:spPr/>
        <p:txBody>
          <a:bodyPr/>
          <a:p>
            <a:fld id="{7013E653-DBF4-403E-A750-3A6D5B15B7C8}" type="slidenum">
              <a:t>&lt;#&gt;</a:t>
            </a:fld>
          </a:p>
        </p:txBody>
      </p:sp>
      <p:sp>
        <p:nvSpPr>
          <p:cNvPr id="8" name="PlaceHolder 7"/>
          <p:cNvSpPr>
            <a:spLocks noGrp="1"/>
          </p:cNvSpPr>
          <p:nvPr>
            <p:ph type="dt" idx="273"/>
          </p:nvPr>
        </p:nvSpPr>
        <p:spPr/>
        <p:txBody>
          <a:bodyPr/>
          <a:p>
            <a:r>
              <a:rPr lang="it-IT"/>
              <a:t/>
            </a: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Predefinito 23">
    <p:spTree>
      <p:nvGrpSpPr>
        <p:cNvPr id="1" name=""/>
        <p:cNvGrpSpPr/>
        <p:nvPr/>
      </p:nvGrpSpPr>
      <p:grpSpPr>
        <a:xfrm>
          <a:off x="0" y="0"/>
          <a:ext cx="0" cy="0"/>
          <a:chOff x="0" y="0"/>
          <a:chExt cx="0" cy="0"/>
        </a:xfrm>
      </p:grpSpPr>
      <p:sp>
        <p:nvSpPr>
          <p:cNvPr id="845"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3" name="PlaceHolder 2"/>
          <p:cNvSpPr>
            <a:spLocks noGrp="1"/>
          </p:cNvSpPr>
          <p:nvPr>
            <p:ph type="ftr" idx="274"/>
          </p:nvPr>
        </p:nvSpPr>
        <p:spPr/>
        <p:txBody>
          <a:bodyPr/>
          <a:p>
            <a:r>
              <a:t>Footer</a:t>
            </a:r>
          </a:p>
        </p:txBody>
      </p:sp>
      <p:sp>
        <p:nvSpPr>
          <p:cNvPr id="4" name="PlaceHolder 3"/>
          <p:cNvSpPr>
            <a:spLocks noGrp="1"/>
          </p:cNvSpPr>
          <p:nvPr>
            <p:ph type="sldNum" idx="275"/>
          </p:nvPr>
        </p:nvSpPr>
        <p:spPr/>
        <p:txBody>
          <a:bodyPr/>
          <a:p>
            <a:fld id="{00114A7B-290A-41FF-8406-9844DD54FF07}" type="slidenum">
              <a:t>&lt;#&gt;</a:t>
            </a:fld>
          </a:p>
        </p:txBody>
      </p:sp>
      <p:sp>
        <p:nvSpPr>
          <p:cNvPr id="5" name="PlaceHolder 4"/>
          <p:cNvSpPr>
            <a:spLocks noGrp="1"/>
          </p:cNvSpPr>
          <p:nvPr>
            <p:ph type="dt" idx="276"/>
          </p:nvPr>
        </p:nvSpPr>
        <p:spPr/>
        <p:txBody>
          <a:bodyPr/>
          <a:p>
            <a:r>
              <a:rPr lang="it-IT"/>
              <a:t/>
            </a: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Predefinito 24">
    <p:spTree>
      <p:nvGrpSpPr>
        <p:cNvPr id="1" name=""/>
        <p:cNvGrpSpPr/>
        <p:nvPr/>
      </p:nvGrpSpPr>
      <p:grpSpPr>
        <a:xfrm>
          <a:off x="0" y="0"/>
          <a:ext cx="0" cy="0"/>
          <a:chOff x="0" y="0"/>
          <a:chExt cx="0" cy="0"/>
        </a:xfrm>
      </p:grpSpPr>
      <p:sp>
        <p:nvSpPr>
          <p:cNvPr id="854"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855"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856"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857"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858" name="PlaceHolder 5"/>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7" name="PlaceHolder 6"/>
          <p:cNvSpPr>
            <a:spLocks noGrp="1"/>
          </p:cNvSpPr>
          <p:nvPr>
            <p:ph type="ftr" idx="277"/>
          </p:nvPr>
        </p:nvSpPr>
        <p:spPr/>
        <p:txBody>
          <a:bodyPr/>
          <a:p>
            <a:r>
              <a:t>Footer</a:t>
            </a:r>
          </a:p>
        </p:txBody>
      </p:sp>
      <p:sp>
        <p:nvSpPr>
          <p:cNvPr id="8" name="PlaceHolder 7"/>
          <p:cNvSpPr>
            <a:spLocks noGrp="1"/>
          </p:cNvSpPr>
          <p:nvPr>
            <p:ph type="sldNum" idx="278"/>
          </p:nvPr>
        </p:nvSpPr>
        <p:spPr/>
        <p:txBody>
          <a:bodyPr/>
          <a:p>
            <a:fld id="{3E30C0ED-EEE8-4B65-B97F-B960DBA35EC0}" type="slidenum">
              <a:t>&lt;#&gt;</a:t>
            </a:fld>
          </a:p>
        </p:txBody>
      </p:sp>
      <p:sp>
        <p:nvSpPr>
          <p:cNvPr id="9" name="PlaceHolder 8"/>
          <p:cNvSpPr>
            <a:spLocks noGrp="1"/>
          </p:cNvSpPr>
          <p:nvPr>
            <p:ph type="dt" idx="279"/>
          </p:nvPr>
        </p:nvSpPr>
        <p:spPr/>
        <p:txBody>
          <a:bodyPr/>
          <a:p>
            <a:r>
              <a:rPr lang="it-IT"/>
              <a:t/>
            </a: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Predefinito 25">
    <p:spTree>
      <p:nvGrpSpPr>
        <p:cNvPr id="1" name=""/>
        <p:cNvGrpSpPr/>
        <p:nvPr/>
      </p:nvGrpSpPr>
      <p:grpSpPr>
        <a:xfrm>
          <a:off x="0" y="0"/>
          <a:ext cx="0" cy="0"/>
          <a:chOff x="0" y="0"/>
          <a:chExt cx="0" cy="0"/>
        </a:xfrm>
      </p:grpSpPr>
      <p:sp>
        <p:nvSpPr>
          <p:cNvPr id="864"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865" name="PlaceHolder 2"/>
          <p:cNvSpPr>
            <a:spLocks noGrp="1"/>
          </p:cNvSpPr>
          <p:nvPr>
            <p:ph/>
          </p:nvPr>
        </p:nvSpPr>
        <p:spPr>
          <a:xfrm>
            <a:off x="504000" y="1326600"/>
            <a:ext cx="907200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4" name="PlaceHolder 3"/>
          <p:cNvSpPr>
            <a:spLocks noGrp="1"/>
          </p:cNvSpPr>
          <p:nvPr>
            <p:ph type="ftr" idx="280"/>
          </p:nvPr>
        </p:nvSpPr>
        <p:spPr/>
        <p:txBody>
          <a:bodyPr/>
          <a:p>
            <a:r>
              <a:t>Footer</a:t>
            </a:r>
          </a:p>
        </p:txBody>
      </p:sp>
      <p:sp>
        <p:nvSpPr>
          <p:cNvPr id="5" name="PlaceHolder 4"/>
          <p:cNvSpPr>
            <a:spLocks noGrp="1"/>
          </p:cNvSpPr>
          <p:nvPr>
            <p:ph type="sldNum" idx="281"/>
          </p:nvPr>
        </p:nvSpPr>
        <p:spPr/>
        <p:txBody>
          <a:bodyPr/>
          <a:p>
            <a:fld id="{99EF42B3-04F9-4B81-ACB2-112F2B5D1488}" type="slidenum">
              <a:t>&lt;#&gt;</a:t>
            </a:fld>
          </a:p>
        </p:txBody>
      </p:sp>
      <p:sp>
        <p:nvSpPr>
          <p:cNvPr id="6" name="PlaceHolder 5"/>
          <p:cNvSpPr>
            <a:spLocks noGrp="1"/>
          </p:cNvSpPr>
          <p:nvPr>
            <p:ph type="dt" idx="282"/>
          </p:nvPr>
        </p:nvSpPr>
        <p:spPr/>
        <p:txBody>
          <a:bodyPr/>
          <a:p>
            <a:r>
              <a:rPr lang="it-IT"/>
              <a:t/>
            </a: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Predefinito 26">
    <p:spTree>
      <p:nvGrpSpPr>
        <p:cNvPr id="1" name=""/>
        <p:cNvGrpSpPr/>
        <p:nvPr/>
      </p:nvGrpSpPr>
      <p:grpSpPr>
        <a:xfrm>
          <a:off x="0" y="0"/>
          <a:ext cx="0" cy="0"/>
          <a:chOff x="0" y="0"/>
          <a:chExt cx="0" cy="0"/>
        </a:xfrm>
      </p:grpSpPr>
      <p:sp>
        <p:nvSpPr>
          <p:cNvPr id="872"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873" name="PlaceHolder 2"/>
          <p:cNvSpPr>
            <a:spLocks noGrp="1"/>
          </p:cNvSpPr>
          <p:nvPr>
            <p:ph/>
          </p:nvPr>
        </p:nvSpPr>
        <p:spPr>
          <a:xfrm>
            <a:off x="504000" y="132660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874" name="PlaceHolder 3"/>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 name="PlaceHolder 4"/>
          <p:cNvSpPr>
            <a:spLocks noGrp="1"/>
          </p:cNvSpPr>
          <p:nvPr>
            <p:ph type="ftr" idx="283"/>
          </p:nvPr>
        </p:nvSpPr>
        <p:spPr/>
        <p:txBody>
          <a:bodyPr/>
          <a:p>
            <a:r>
              <a:t>Footer</a:t>
            </a:r>
          </a:p>
        </p:txBody>
      </p:sp>
      <p:sp>
        <p:nvSpPr>
          <p:cNvPr id="6" name="PlaceHolder 5"/>
          <p:cNvSpPr>
            <a:spLocks noGrp="1"/>
          </p:cNvSpPr>
          <p:nvPr>
            <p:ph type="sldNum" idx="284"/>
          </p:nvPr>
        </p:nvSpPr>
        <p:spPr/>
        <p:txBody>
          <a:bodyPr/>
          <a:p>
            <a:fld id="{04466D43-9519-47EF-AE9F-FF0402226714}" type="slidenum">
              <a:t>&lt;#&gt;</a:t>
            </a:fld>
          </a:p>
        </p:txBody>
      </p:sp>
      <p:sp>
        <p:nvSpPr>
          <p:cNvPr id="7" name="PlaceHolder 6"/>
          <p:cNvSpPr>
            <a:spLocks noGrp="1"/>
          </p:cNvSpPr>
          <p:nvPr>
            <p:ph type="dt" idx="285"/>
          </p:nvPr>
        </p:nvSpPr>
        <p:spPr/>
        <p:txBody>
          <a:bodyPr/>
          <a:p>
            <a:r>
              <a:rPr lang="it-IT"/>
              <a:t/>
            </a: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Predefinito 27">
    <p:spTree>
      <p:nvGrpSpPr>
        <p:cNvPr id="1" name=""/>
        <p:cNvGrpSpPr/>
        <p:nvPr/>
      </p:nvGrpSpPr>
      <p:grpSpPr>
        <a:xfrm>
          <a:off x="0" y="0"/>
          <a:ext cx="0" cy="0"/>
          <a:chOff x="0" y="0"/>
          <a:chExt cx="0" cy="0"/>
        </a:xfrm>
      </p:grpSpPr>
      <p:sp>
        <p:nvSpPr>
          <p:cNvPr id="881"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882"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883"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5" name="PlaceHolder 4"/>
          <p:cNvSpPr>
            <a:spLocks noGrp="1"/>
          </p:cNvSpPr>
          <p:nvPr>
            <p:ph type="ftr" idx="286"/>
          </p:nvPr>
        </p:nvSpPr>
        <p:spPr/>
        <p:txBody>
          <a:bodyPr/>
          <a:p>
            <a:r>
              <a:t>Footer</a:t>
            </a:r>
          </a:p>
        </p:txBody>
      </p:sp>
      <p:sp>
        <p:nvSpPr>
          <p:cNvPr id="6" name="PlaceHolder 5"/>
          <p:cNvSpPr>
            <a:spLocks noGrp="1"/>
          </p:cNvSpPr>
          <p:nvPr>
            <p:ph type="sldNum" idx="287"/>
          </p:nvPr>
        </p:nvSpPr>
        <p:spPr/>
        <p:txBody>
          <a:bodyPr/>
          <a:p>
            <a:fld id="{4CC6E0DE-4E18-426C-A104-A9358E6A9082}" type="slidenum">
              <a:t>&lt;#&gt;</a:t>
            </a:fld>
          </a:p>
        </p:txBody>
      </p:sp>
      <p:sp>
        <p:nvSpPr>
          <p:cNvPr id="7" name="PlaceHolder 6"/>
          <p:cNvSpPr>
            <a:spLocks noGrp="1"/>
          </p:cNvSpPr>
          <p:nvPr>
            <p:ph type="dt" idx="288"/>
          </p:nvPr>
        </p:nvSpPr>
        <p:spPr/>
        <p:txBody>
          <a:bodyPr/>
          <a:p>
            <a:r>
              <a:rPr lang="it-IT"/>
              <a:t/>
            </a: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Predefinito 28">
    <p:spTree>
      <p:nvGrpSpPr>
        <p:cNvPr id="1" name=""/>
        <p:cNvGrpSpPr/>
        <p:nvPr/>
      </p:nvGrpSpPr>
      <p:grpSpPr>
        <a:xfrm>
          <a:off x="0" y="0"/>
          <a:ext cx="0" cy="0"/>
          <a:chOff x="0" y="0"/>
          <a:chExt cx="0" cy="0"/>
        </a:xfrm>
      </p:grpSpPr>
      <p:sp>
        <p:nvSpPr>
          <p:cNvPr id="891"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892"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893"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894" name="PlaceHolder 4"/>
          <p:cNvSpPr>
            <a:spLocks noGrp="1"/>
          </p:cNvSpPr>
          <p:nvPr>
            <p:ph/>
          </p:nvPr>
        </p:nvSpPr>
        <p:spPr>
          <a:xfrm>
            <a:off x="504000" y="3044520"/>
            <a:ext cx="907200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289"/>
          </p:nvPr>
        </p:nvSpPr>
        <p:spPr/>
        <p:txBody>
          <a:bodyPr/>
          <a:p>
            <a:r>
              <a:t>Footer</a:t>
            </a:r>
          </a:p>
        </p:txBody>
      </p:sp>
      <p:sp>
        <p:nvSpPr>
          <p:cNvPr id="7" name="PlaceHolder 6"/>
          <p:cNvSpPr>
            <a:spLocks noGrp="1"/>
          </p:cNvSpPr>
          <p:nvPr>
            <p:ph type="sldNum" idx="290"/>
          </p:nvPr>
        </p:nvSpPr>
        <p:spPr/>
        <p:txBody>
          <a:bodyPr/>
          <a:p>
            <a:fld id="{B63A705B-7809-4F1C-9D32-30C1ED764DB9}" type="slidenum">
              <a:t>&lt;#&gt;</a:t>
            </a:fld>
          </a:p>
        </p:txBody>
      </p:sp>
      <p:sp>
        <p:nvSpPr>
          <p:cNvPr id="8" name="PlaceHolder 7"/>
          <p:cNvSpPr>
            <a:spLocks noGrp="1"/>
          </p:cNvSpPr>
          <p:nvPr>
            <p:ph type="dt" idx="291"/>
          </p:nvPr>
        </p:nvSpPr>
        <p:spPr/>
        <p:txBody>
          <a:bodyPr/>
          <a:p>
            <a:r>
              <a:rPr lang="it-IT"/>
              <a:t/>
            </a:r>
          </a:p>
        </p:txBody>
      </p:sp>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Predefinito 29">
    <p:spTree>
      <p:nvGrpSpPr>
        <p:cNvPr id="1" name=""/>
        <p:cNvGrpSpPr/>
        <p:nvPr/>
      </p:nvGrpSpPr>
      <p:grpSpPr>
        <a:xfrm>
          <a:off x="0" y="0"/>
          <a:ext cx="0" cy="0"/>
          <a:chOff x="0" y="0"/>
          <a:chExt cx="0" cy="0"/>
        </a:xfrm>
      </p:grpSpPr>
      <p:sp>
        <p:nvSpPr>
          <p:cNvPr id="902"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903" name="PlaceHolder 2"/>
          <p:cNvSpPr>
            <a:spLocks noGrp="1"/>
          </p:cNvSpPr>
          <p:nvPr>
            <p:ph/>
          </p:nvPr>
        </p:nvSpPr>
        <p:spPr>
          <a:xfrm>
            <a:off x="50400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904" name="PlaceHolder 3"/>
          <p:cNvSpPr>
            <a:spLocks noGrp="1"/>
          </p:cNvSpPr>
          <p:nvPr>
            <p:ph/>
          </p:nvPr>
        </p:nvSpPr>
        <p:spPr>
          <a:xfrm>
            <a:off x="515268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905" name="PlaceHolder 4"/>
          <p:cNvSpPr>
            <a:spLocks noGrp="1"/>
          </p:cNvSpPr>
          <p:nvPr>
            <p:ph/>
          </p:nvPr>
        </p:nvSpPr>
        <p:spPr>
          <a:xfrm>
            <a:off x="515268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292"/>
          </p:nvPr>
        </p:nvSpPr>
        <p:spPr/>
        <p:txBody>
          <a:bodyPr/>
          <a:p>
            <a:r>
              <a:t>Footer</a:t>
            </a:r>
          </a:p>
        </p:txBody>
      </p:sp>
      <p:sp>
        <p:nvSpPr>
          <p:cNvPr id="7" name="PlaceHolder 6"/>
          <p:cNvSpPr>
            <a:spLocks noGrp="1"/>
          </p:cNvSpPr>
          <p:nvPr>
            <p:ph type="sldNum" idx="293"/>
          </p:nvPr>
        </p:nvSpPr>
        <p:spPr/>
        <p:txBody>
          <a:bodyPr/>
          <a:p>
            <a:fld id="{D3E09D24-B08C-4A16-A168-ECBBA309741C}" type="slidenum">
              <a:t>&lt;#&gt;</a:t>
            </a:fld>
          </a:p>
        </p:txBody>
      </p:sp>
      <p:sp>
        <p:nvSpPr>
          <p:cNvPr id="8" name="PlaceHolder 7"/>
          <p:cNvSpPr>
            <a:spLocks noGrp="1"/>
          </p:cNvSpPr>
          <p:nvPr>
            <p:ph type="dt" idx="294"/>
          </p:nvPr>
        </p:nvSpPr>
        <p:spPr/>
        <p:txBody>
          <a:bodyPr/>
          <a:p>
            <a:r>
              <a:rPr lang="it-IT"/>
              <a:t/>
            </a: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Predefinito 30">
    <p:spTree>
      <p:nvGrpSpPr>
        <p:cNvPr id="1" name=""/>
        <p:cNvGrpSpPr/>
        <p:nvPr/>
      </p:nvGrpSpPr>
      <p:grpSpPr>
        <a:xfrm>
          <a:off x="0" y="0"/>
          <a:ext cx="0" cy="0"/>
          <a:chOff x="0" y="0"/>
          <a:chExt cx="0" cy="0"/>
        </a:xfrm>
      </p:grpSpPr>
      <p:sp>
        <p:nvSpPr>
          <p:cNvPr id="913" name="PlaceHolder 1"/>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endParaRPr b="0" lang="it-IT" sz="4400" strike="noStrike" u="none">
              <a:solidFill>
                <a:srgbClr val="000000"/>
              </a:solidFill>
              <a:uFillTx/>
              <a:latin typeface="Arial"/>
            </a:endParaRPr>
          </a:p>
        </p:txBody>
      </p:sp>
      <p:sp>
        <p:nvSpPr>
          <p:cNvPr id="914" name="PlaceHolder 2"/>
          <p:cNvSpPr>
            <a:spLocks noGrp="1"/>
          </p:cNvSpPr>
          <p:nvPr>
            <p:ph/>
          </p:nvPr>
        </p:nvSpPr>
        <p:spPr>
          <a:xfrm>
            <a:off x="504000" y="132660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915" name="PlaceHolder 3"/>
          <p:cNvSpPr>
            <a:spLocks noGrp="1"/>
          </p:cNvSpPr>
          <p:nvPr>
            <p:ph/>
          </p:nvPr>
        </p:nvSpPr>
        <p:spPr>
          <a:xfrm>
            <a:off x="5152680" y="1326600"/>
            <a:ext cx="4426920" cy="328860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916" name="PlaceHolder 4"/>
          <p:cNvSpPr>
            <a:spLocks noGrp="1"/>
          </p:cNvSpPr>
          <p:nvPr>
            <p:ph/>
          </p:nvPr>
        </p:nvSpPr>
        <p:spPr>
          <a:xfrm>
            <a:off x="504000" y="3044520"/>
            <a:ext cx="4426920" cy="1568520"/>
          </a:xfrm>
          <a:prstGeom prst="rect">
            <a:avLst/>
          </a:prstGeom>
          <a:noFill/>
          <a:ln w="0">
            <a:noFill/>
          </a:ln>
        </p:spPr>
        <p:txBody>
          <a:bodyPr lIns="0" rIns="0" tIns="0" bIns="0" anchor="t">
            <a:normAutofit/>
          </a:bodyPr>
          <a:p>
            <a:pPr indent="0">
              <a:spcBef>
                <a:spcPts val="1417"/>
              </a:spcBef>
              <a:buNone/>
            </a:pPr>
            <a:endParaRPr b="0" lang="it-IT" sz="3200" strike="noStrike" u="none">
              <a:solidFill>
                <a:srgbClr val="000000"/>
              </a:solidFill>
              <a:uFillTx/>
              <a:latin typeface="Arial"/>
            </a:endParaRPr>
          </a:p>
        </p:txBody>
      </p:sp>
      <p:sp>
        <p:nvSpPr>
          <p:cNvPr id="6" name="PlaceHolder 5"/>
          <p:cNvSpPr>
            <a:spLocks noGrp="1"/>
          </p:cNvSpPr>
          <p:nvPr>
            <p:ph type="ftr" idx="295"/>
          </p:nvPr>
        </p:nvSpPr>
        <p:spPr/>
        <p:txBody>
          <a:bodyPr/>
          <a:p>
            <a:r>
              <a:t>Footer</a:t>
            </a:r>
          </a:p>
        </p:txBody>
      </p:sp>
      <p:sp>
        <p:nvSpPr>
          <p:cNvPr id="7" name="PlaceHolder 6"/>
          <p:cNvSpPr>
            <a:spLocks noGrp="1"/>
          </p:cNvSpPr>
          <p:nvPr>
            <p:ph type="sldNum" idx="296"/>
          </p:nvPr>
        </p:nvSpPr>
        <p:spPr/>
        <p:txBody>
          <a:bodyPr/>
          <a:p>
            <a:fld id="{B5C71014-6555-493B-BB41-7D3F6EFCC93D}" type="slidenum">
              <a:t>&lt;#&gt;</a:t>
            </a:fld>
          </a:p>
        </p:txBody>
      </p:sp>
      <p:sp>
        <p:nvSpPr>
          <p:cNvPr id="8" name="PlaceHolder 7"/>
          <p:cNvSpPr>
            <a:spLocks noGrp="1"/>
          </p:cNvSpPr>
          <p:nvPr>
            <p:ph type="dt" idx="297"/>
          </p:nvPr>
        </p:nvSpPr>
        <p:spPr/>
        <p:txBody>
          <a:bodyPr/>
          <a:p>
            <a:r>
              <a:rPr lang="it-IT"/>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00.xml.rels><?xml version="1.0" encoding="UTF-8"?>
<Relationships xmlns="http://schemas.openxmlformats.org/package/2006/relationships"><Relationship Id="rId1" Type="http://schemas.openxmlformats.org/officeDocument/2006/relationships/theme" Target="../theme/theme100.xml"/><Relationship Id="rId2" Type="http://schemas.openxmlformats.org/officeDocument/2006/relationships/slideLayout" Target="../slideLayouts/slideLayout100.xml"/>
</Relationships>
</file>

<file path=ppt/slideMasters/_rels/slideMaster101.xml.rels><?xml version="1.0" encoding="UTF-8"?>
<Relationships xmlns="http://schemas.openxmlformats.org/package/2006/relationships"><Relationship Id="rId1" Type="http://schemas.openxmlformats.org/officeDocument/2006/relationships/theme" Target="../theme/theme101.xml"/><Relationship Id="rId2" Type="http://schemas.openxmlformats.org/officeDocument/2006/relationships/slideLayout" Target="../slideLayouts/slideLayout101.xml"/>
</Relationships>
</file>

<file path=ppt/slideMasters/_rels/slideMaster102.xml.rels><?xml version="1.0" encoding="UTF-8"?>
<Relationships xmlns="http://schemas.openxmlformats.org/package/2006/relationships"><Relationship Id="rId1" Type="http://schemas.openxmlformats.org/officeDocument/2006/relationships/theme" Target="../theme/theme102.xml"/><Relationship Id="rId2" Type="http://schemas.openxmlformats.org/officeDocument/2006/relationships/slideLayout" Target="../slideLayouts/slideLayout102.xml"/>
</Relationships>
</file>

<file path=ppt/slideMasters/_rels/slideMaster103.xml.rels><?xml version="1.0" encoding="UTF-8"?>
<Relationships xmlns="http://schemas.openxmlformats.org/package/2006/relationships"><Relationship Id="rId1" Type="http://schemas.openxmlformats.org/officeDocument/2006/relationships/theme" Target="../theme/theme103.xml"/><Relationship Id="rId2" Type="http://schemas.openxmlformats.org/officeDocument/2006/relationships/slideLayout" Target="../slideLayouts/slideLayout103.xml"/>
</Relationships>
</file>

<file path=ppt/slideMasters/_rels/slideMaster104.xml.rels><?xml version="1.0" encoding="UTF-8"?>
<Relationships xmlns="http://schemas.openxmlformats.org/package/2006/relationships"><Relationship Id="rId1" Type="http://schemas.openxmlformats.org/officeDocument/2006/relationships/theme" Target="../theme/theme104.xml"/><Relationship Id="rId2" Type="http://schemas.openxmlformats.org/officeDocument/2006/relationships/slideLayout" Target="../slideLayouts/slideLayout104.xml"/>
</Relationships>
</file>

<file path=ppt/slideMasters/_rels/slideMaster105.xml.rels><?xml version="1.0" encoding="UTF-8"?>
<Relationships xmlns="http://schemas.openxmlformats.org/package/2006/relationships"><Relationship Id="rId1" Type="http://schemas.openxmlformats.org/officeDocument/2006/relationships/theme" Target="../theme/theme105.xml"/><Relationship Id="rId2" Type="http://schemas.openxmlformats.org/officeDocument/2006/relationships/slideLayout" Target="../slideLayouts/slideLayout105.xml"/>
</Relationships>
</file>

<file path=ppt/slideMasters/_rels/slideMaster106.xml.rels><?xml version="1.0" encoding="UTF-8"?>
<Relationships xmlns="http://schemas.openxmlformats.org/package/2006/relationships"><Relationship Id="rId1" Type="http://schemas.openxmlformats.org/officeDocument/2006/relationships/theme" Target="../theme/theme106.xml"/><Relationship Id="rId2" Type="http://schemas.openxmlformats.org/officeDocument/2006/relationships/slideLayout" Target="../slideLayouts/slideLayout106.xml"/>
</Relationships>
</file>

<file path=ppt/slideMasters/_rels/slideMaster107.xml.rels><?xml version="1.0" encoding="UTF-8"?>
<Relationships xmlns="http://schemas.openxmlformats.org/package/2006/relationships"><Relationship Id="rId1" Type="http://schemas.openxmlformats.org/officeDocument/2006/relationships/theme" Target="../theme/theme107.xml"/><Relationship Id="rId2" Type="http://schemas.openxmlformats.org/officeDocument/2006/relationships/slideLayout" Target="../slideLayouts/slideLayout107.xml"/>
</Relationships>
</file>

<file path=ppt/slideMasters/_rels/slideMaster108.xml.rels><?xml version="1.0" encoding="UTF-8"?>
<Relationships xmlns="http://schemas.openxmlformats.org/package/2006/relationships"><Relationship Id="rId1" Type="http://schemas.openxmlformats.org/officeDocument/2006/relationships/theme" Target="../theme/theme108.xml"/><Relationship Id="rId2" Type="http://schemas.openxmlformats.org/officeDocument/2006/relationships/slideLayout" Target="../slideLayouts/slideLayout108.xml"/>
</Relationships>
</file>

<file path=ppt/slideMasters/_rels/slideMaster109.xml.rels><?xml version="1.0" encoding="UTF-8"?>
<Relationships xmlns="http://schemas.openxmlformats.org/package/2006/relationships"><Relationship Id="rId1" Type="http://schemas.openxmlformats.org/officeDocument/2006/relationships/theme" Target="../theme/theme109.xml"/><Relationship Id="rId2" Type="http://schemas.openxmlformats.org/officeDocument/2006/relationships/slideLayout" Target="../slideLayouts/slideLayout109.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110.xml.rels><?xml version="1.0" encoding="UTF-8"?>
<Relationships xmlns="http://schemas.openxmlformats.org/package/2006/relationships"><Relationship Id="rId1" Type="http://schemas.openxmlformats.org/officeDocument/2006/relationships/theme" Target="../theme/theme110.xml"/><Relationship Id="rId2" Type="http://schemas.openxmlformats.org/officeDocument/2006/relationships/slideLayout" Target="../slideLayouts/slideLayout110.xml"/>
</Relationships>
</file>

<file path=ppt/slideMasters/_rels/slideMaster111.xml.rels><?xml version="1.0" encoding="UTF-8"?>
<Relationships xmlns="http://schemas.openxmlformats.org/package/2006/relationships"><Relationship Id="rId1" Type="http://schemas.openxmlformats.org/officeDocument/2006/relationships/theme" Target="../theme/theme111.xml"/><Relationship Id="rId2" Type="http://schemas.openxmlformats.org/officeDocument/2006/relationships/slideLayout" Target="../slideLayouts/slideLayout111.xml"/>
</Relationships>
</file>

<file path=ppt/slideMasters/_rels/slideMaster112.xml.rels><?xml version="1.0" encoding="UTF-8"?>
<Relationships xmlns="http://schemas.openxmlformats.org/package/2006/relationships"><Relationship Id="rId1" Type="http://schemas.openxmlformats.org/officeDocument/2006/relationships/theme" Target="../theme/theme112.xml"/><Relationship Id="rId2" Type="http://schemas.openxmlformats.org/officeDocument/2006/relationships/slideLayout" Target="../slideLayouts/slideLayout112.xml"/>
</Relationships>
</file>

<file path=ppt/slideMasters/_rels/slideMaster113.xml.rels><?xml version="1.0" encoding="UTF-8"?>
<Relationships xmlns="http://schemas.openxmlformats.org/package/2006/relationships"><Relationship Id="rId1" Type="http://schemas.openxmlformats.org/officeDocument/2006/relationships/theme" Target="../theme/theme113.xml"/><Relationship Id="rId2" Type="http://schemas.openxmlformats.org/officeDocument/2006/relationships/slideLayout" Target="../slideLayouts/slideLayout113.xml"/>
</Relationships>
</file>

<file path=ppt/slideMasters/_rels/slideMaster114.xml.rels><?xml version="1.0" encoding="UTF-8"?>
<Relationships xmlns="http://schemas.openxmlformats.org/package/2006/relationships"><Relationship Id="rId1" Type="http://schemas.openxmlformats.org/officeDocument/2006/relationships/theme" Target="../theme/theme114.xml"/><Relationship Id="rId2" Type="http://schemas.openxmlformats.org/officeDocument/2006/relationships/slideLayout" Target="../slideLayouts/slideLayout114.xml"/>
</Relationships>
</file>

<file path=ppt/slideMasters/_rels/slideMaster115.xml.rels><?xml version="1.0" encoding="UTF-8"?>
<Relationships xmlns="http://schemas.openxmlformats.org/package/2006/relationships"><Relationship Id="rId1" Type="http://schemas.openxmlformats.org/officeDocument/2006/relationships/theme" Target="../theme/theme115.xml"/><Relationship Id="rId2" Type="http://schemas.openxmlformats.org/officeDocument/2006/relationships/slideLayout" Target="../slideLayouts/slideLayout115.xml"/>
</Relationships>
</file>

<file path=ppt/slideMasters/_rels/slideMaster116.xml.rels><?xml version="1.0" encoding="UTF-8"?>
<Relationships xmlns="http://schemas.openxmlformats.org/package/2006/relationships"><Relationship Id="rId1" Type="http://schemas.openxmlformats.org/officeDocument/2006/relationships/theme" Target="../theme/theme116.xml"/><Relationship Id="rId2" Type="http://schemas.openxmlformats.org/officeDocument/2006/relationships/slideLayout" Target="../slideLayouts/slideLayout116.xml"/>
</Relationships>
</file>

<file path=ppt/slideMasters/_rels/slideMaster117.xml.rels><?xml version="1.0" encoding="UTF-8"?>
<Relationships xmlns="http://schemas.openxmlformats.org/package/2006/relationships"><Relationship Id="rId1" Type="http://schemas.openxmlformats.org/officeDocument/2006/relationships/theme" Target="../theme/theme117.xml"/><Relationship Id="rId2" Type="http://schemas.openxmlformats.org/officeDocument/2006/relationships/slideLayout" Target="../slideLayouts/slideLayout117.xml"/>
</Relationships>
</file>

<file path=ppt/slideMasters/_rels/slideMaster118.xml.rels><?xml version="1.0" encoding="UTF-8"?>
<Relationships xmlns="http://schemas.openxmlformats.org/package/2006/relationships"><Relationship Id="rId1" Type="http://schemas.openxmlformats.org/officeDocument/2006/relationships/theme" Target="../theme/theme118.xml"/><Relationship Id="rId2" Type="http://schemas.openxmlformats.org/officeDocument/2006/relationships/slideLayout" Target="../slideLayouts/slideLayout118.xml"/>
</Relationships>
</file>

<file path=ppt/slideMasters/_rels/slideMaster119.xml.rels><?xml version="1.0" encoding="UTF-8"?>
<Relationships xmlns="http://schemas.openxmlformats.org/package/2006/relationships"><Relationship Id="rId1" Type="http://schemas.openxmlformats.org/officeDocument/2006/relationships/theme" Target="../theme/theme119.xml"/><Relationship Id="rId2" Type="http://schemas.openxmlformats.org/officeDocument/2006/relationships/slideLayout" Target="../slideLayouts/slideLayout119.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2.xml"/>
</Relationships>
</file>

<file path=ppt/slideMasters/_rels/slideMaster120.xml.rels><?xml version="1.0" encoding="UTF-8"?>
<Relationships xmlns="http://schemas.openxmlformats.org/package/2006/relationships"><Relationship Id="rId1" Type="http://schemas.openxmlformats.org/officeDocument/2006/relationships/theme" Target="../theme/theme120.xml"/><Relationship Id="rId2" Type="http://schemas.openxmlformats.org/officeDocument/2006/relationships/slideLayout" Target="../slideLayouts/slideLayout120.xml"/>
</Relationships>
</file>

<file path=ppt/slideMasters/_rels/slideMaster121.xml.rels><?xml version="1.0" encoding="UTF-8"?>
<Relationships xmlns="http://schemas.openxmlformats.org/package/2006/relationships"><Relationship Id="rId1" Type="http://schemas.openxmlformats.org/officeDocument/2006/relationships/theme" Target="../theme/theme12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slideLayout" Target="../slideLayouts/slideLayout121.xml"/>
</Relationships>
</file>

<file path=ppt/slideMasters/_rels/slideMaster122.xml.rels><?xml version="1.0" encoding="UTF-8"?>
<Relationships xmlns="http://schemas.openxmlformats.org/package/2006/relationships"><Relationship Id="rId1" Type="http://schemas.openxmlformats.org/officeDocument/2006/relationships/theme" Target="../theme/theme12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slideLayout" Target="../slideLayouts/slideLayout122.xml"/>
</Relationships>
</file>

<file path=ppt/slideMasters/_rels/slideMaster123.xml.rels><?xml version="1.0" encoding="UTF-8"?>
<Relationships xmlns="http://schemas.openxmlformats.org/package/2006/relationships"><Relationship Id="rId1" Type="http://schemas.openxmlformats.org/officeDocument/2006/relationships/theme" Target="../theme/theme123.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slideLayout" Target="../slideLayouts/slideLayout123.xml"/>
</Relationships>
</file>

<file path=ppt/slideMasters/_rels/slideMaster124.xml.rels><?xml version="1.0" encoding="UTF-8"?>
<Relationships xmlns="http://schemas.openxmlformats.org/package/2006/relationships"><Relationship Id="rId1" Type="http://schemas.openxmlformats.org/officeDocument/2006/relationships/theme" Target="../theme/theme12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slideLayout" Target="../slideLayouts/slideLayout124.xml"/>
</Relationships>
</file>

<file path=ppt/slideMasters/_rels/slideMaster125.xml.rels><?xml version="1.0" encoding="UTF-8"?>
<Relationships xmlns="http://schemas.openxmlformats.org/package/2006/relationships"><Relationship Id="rId1" Type="http://schemas.openxmlformats.org/officeDocument/2006/relationships/theme" Target="../theme/theme12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slideLayout" Target="../slideLayouts/slideLayout125.xml"/>
</Relationships>
</file>

<file path=ppt/slideMasters/_rels/slideMaster126.xml.rels><?xml version="1.0" encoding="UTF-8"?>
<Relationships xmlns="http://schemas.openxmlformats.org/package/2006/relationships"><Relationship Id="rId1" Type="http://schemas.openxmlformats.org/officeDocument/2006/relationships/theme" Target="../theme/theme126.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slideLayout" Target="../slideLayouts/slideLayout126.xml"/>
</Relationships>
</file>

<file path=ppt/slideMasters/_rels/slideMaster127.xml.rels><?xml version="1.0" encoding="UTF-8"?>
<Relationships xmlns="http://schemas.openxmlformats.org/package/2006/relationships"><Relationship Id="rId1" Type="http://schemas.openxmlformats.org/officeDocument/2006/relationships/theme" Target="../theme/theme12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slideLayout" Target="../slideLayouts/slideLayout127.xml"/>
</Relationships>
</file>

<file path=ppt/slideMasters/_rels/slideMaster128.xml.rels><?xml version="1.0" encoding="UTF-8"?>
<Relationships xmlns="http://schemas.openxmlformats.org/package/2006/relationships"><Relationship Id="rId1" Type="http://schemas.openxmlformats.org/officeDocument/2006/relationships/theme" Target="../theme/theme128.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slideLayout" Target="../slideLayouts/slideLayout128.xml"/>
</Relationships>
</file>

<file path=ppt/slideMasters/_rels/slideMaster129.xml.rels><?xml version="1.0" encoding="UTF-8"?>
<Relationships xmlns="http://schemas.openxmlformats.org/package/2006/relationships"><Relationship Id="rId1" Type="http://schemas.openxmlformats.org/officeDocument/2006/relationships/theme" Target="../theme/theme129.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slideLayout" Target="../slideLayouts/slideLayout129.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3.xml"/>
</Relationships>
</file>

<file path=ppt/slideMasters/_rels/slideMaster130.xml.rels><?xml version="1.0" encoding="UTF-8"?>
<Relationships xmlns="http://schemas.openxmlformats.org/package/2006/relationships"><Relationship Id="rId1" Type="http://schemas.openxmlformats.org/officeDocument/2006/relationships/theme" Target="../theme/theme130.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slideLayout" Target="../slideLayouts/slideLayout130.xml"/>
</Relationships>
</file>

<file path=ppt/slideMasters/_rels/slideMaster131.xml.rels><?xml version="1.0" encoding="UTF-8"?>
<Relationships xmlns="http://schemas.openxmlformats.org/package/2006/relationships"><Relationship Id="rId1" Type="http://schemas.openxmlformats.org/officeDocument/2006/relationships/theme" Target="../theme/theme13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slideLayout" Target="../slideLayouts/slideLayout131.xml"/>
</Relationships>
</file>

<file path=ppt/slideMasters/_rels/slideMaster132.xml.rels><?xml version="1.0" encoding="UTF-8"?>
<Relationships xmlns="http://schemas.openxmlformats.org/package/2006/relationships"><Relationship Id="rId1" Type="http://schemas.openxmlformats.org/officeDocument/2006/relationships/theme" Target="../theme/theme13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slideLayout" Target="../slideLayouts/slideLayout132.xml"/>
</Relationships>
</file>

<file path=ppt/slideMasters/_rels/slideMaster133.xml.rels><?xml version="1.0" encoding="UTF-8"?>
<Relationships xmlns="http://schemas.openxmlformats.org/package/2006/relationships"><Relationship Id="rId1" Type="http://schemas.openxmlformats.org/officeDocument/2006/relationships/theme" Target="../theme/theme133.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slideLayout" Target="../slideLayouts/slideLayout133.xml"/><Relationship Id="rId6" Type="http://schemas.openxmlformats.org/officeDocument/2006/relationships/slideLayout" Target="../slideLayouts/slideLayout134.xml"/><Relationship Id="rId7" Type="http://schemas.openxmlformats.org/officeDocument/2006/relationships/slideLayout" Target="../slideLayouts/slideLayout135.xml"/><Relationship Id="rId8" Type="http://schemas.openxmlformats.org/officeDocument/2006/relationships/slideLayout" Target="../slideLayouts/slideLayout136.xml"/><Relationship Id="rId9" Type="http://schemas.openxmlformats.org/officeDocument/2006/relationships/slideLayout" Target="../slideLayouts/slideLayout137.xml"/><Relationship Id="rId10" Type="http://schemas.openxmlformats.org/officeDocument/2006/relationships/slideLayout" Target="../slideLayouts/slideLayout138.xml"/><Relationship Id="rId11" Type="http://schemas.openxmlformats.org/officeDocument/2006/relationships/slideLayout" Target="../slideLayouts/slideLayout139.xml"/><Relationship Id="rId12" Type="http://schemas.openxmlformats.org/officeDocument/2006/relationships/slideLayout" Target="../slideLayouts/slideLayout140.xml"/><Relationship Id="rId13" Type="http://schemas.openxmlformats.org/officeDocument/2006/relationships/slideLayout" Target="../slideLayouts/slideLayout141.xml"/>
</Relationships>
</file>

<file path=ppt/slideMasters/_rels/slideMaster134.xml.rels><?xml version="1.0" encoding="UTF-8"?>
<Relationships xmlns="http://schemas.openxmlformats.org/package/2006/relationships"><Relationship Id="rId1" Type="http://schemas.openxmlformats.org/officeDocument/2006/relationships/theme" Target="../theme/theme13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slideLayout" Target="../slideLayouts/slideLayout142.xml"/>
</Relationships>
</file>

<file path=ppt/slideMasters/_rels/slideMaster135.xml.rels><?xml version="1.0" encoding="UTF-8"?>
<Relationships xmlns="http://schemas.openxmlformats.org/package/2006/relationships"><Relationship Id="rId1" Type="http://schemas.openxmlformats.org/officeDocument/2006/relationships/theme" Target="../theme/theme13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slideLayout" Target="../slideLayouts/slideLayout143.xml"/>
</Relationships>
</file>

<file path=ppt/slideMasters/_rels/slideMaster136.xml.rels><?xml version="1.0" encoding="UTF-8"?>
<Relationships xmlns="http://schemas.openxmlformats.org/package/2006/relationships"><Relationship Id="rId1" Type="http://schemas.openxmlformats.org/officeDocument/2006/relationships/theme" Target="../theme/theme136.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slideLayout" Target="../slideLayouts/slideLayout144.xml"/>
</Relationships>
</file>

<file path=ppt/slideMasters/_rels/slideMaster137.xml.rels><?xml version="1.0" encoding="UTF-8"?>
<Relationships xmlns="http://schemas.openxmlformats.org/package/2006/relationships"><Relationship Id="rId1" Type="http://schemas.openxmlformats.org/officeDocument/2006/relationships/theme" Target="../theme/theme13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slideLayout" Target="../slideLayouts/slideLayout145.xml"/>
</Relationships>
</file>

<file path=ppt/slideMasters/_rels/slideMaster138.xml.rels><?xml version="1.0" encoding="UTF-8"?>
<Relationships xmlns="http://schemas.openxmlformats.org/package/2006/relationships"><Relationship Id="rId1" Type="http://schemas.openxmlformats.org/officeDocument/2006/relationships/theme" Target="../theme/theme138.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slideLayout" Target="../slideLayouts/slideLayout146.xml"/>
</Relationships>
</file>

<file path=ppt/slideMasters/_rels/slideMaster139.xml.rels><?xml version="1.0" encoding="UTF-8"?>
<Relationships xmlns="http://schemas.openxmlformats.org/package/2006/relationships"><Relationship Id="rId1" Type="http://schemas.openxmlformats.org/officeDocument/2006/relationships/theme" Target="../theme/theme139.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slideLayout" Target="../slideLayouts/slideLayout147.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4.xml"/>
</Relationships>
</file>

<file path=ppt/slideMasters/_rels/slideMaster140.xml.rels><?xml version="1.0" encoding="UTF-8"?>
<Relationships xmlns="http://schemas.openxmlformats.org/package/2006/relationships"><Relationship Id="rId1" Type="http://schemas.openxmlformats.org/officeDocument/2006/relationships/theme" Target="../theme/theme140.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slideLayout" Target="../slideLayouts/slideLayout148.xml"/>
</Relationships>
</file>

<file path=ppt/slideMasters/_rels/slideMaster141.xml.rels><?xml version="1.0" encoding="UTF-8"?>
<Relationships xmlns="http://schemas.openxmlformats.org/package/2006/relationships"><Relationship Id="rId1" Type="http://schemas.openxmlformats.org/officeDocument/2006/relationships/theme" Target="../theme/theme14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slideLayout" Target="../slideLayouts/slideLayout149.xml"/>
</Relationships>
</file>

<file path=ppt/slideMasters/_rels/slideMaster142.xml.rels><?xml version="1.0" encoding="UTF-8"?>
<Relationships xmlns="http://schemas.openxmlformats.org/package/2006/relationships"><Relationship Id="rId1" Type="http://schemas.openxmlformats.org/officeDocument/2006/relationships/theme" Target="../theme/theme14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slideLayout" Target="../slideLayouts/slideLayout150.xml"/>
</Relationships>
</file>

<file path=ppt/slideMasters/_rels/slideMaster143.xml.rels><?xml version="1.0" encoding="UTF-8"?>
<Relationships xmlns="http://schemas.openxmlformats.org/package/2006/relationships"><Relationship Id="rId1" Type="http://schemas.openxmlformats.org/officeDocument/2006/relationships/theme" Target="../theme/theme143.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slideLayout" Target="../slideLayouts/slideLayout151.xml"/>
</Relationships>
</file>

<file path=ppt/slideMasters/_rels/slideMaster144.xml.rels><?xml version="1.0" encoding="UTF-8"?>
<Relationships xmlns="http://schemas.openxmlformats.org/package/2006/relationships"><Relationship Id="rId1" Type="http://schemas.openxmlformats.org/officeDocument/2006/relationships/theme" Target="../theme/theme14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slideLayout" Target="../slideLayouts/slideLayout152.xml"/>
</Relationships>
</file>

<file path=ppt/slideMasters/_rels/slideMaster145.xml.rels><?xml version="1.0" encoding="UTF-8"?>
<Relationships xmlns="http://schemas.openxmlformats.org/package/2006/relationships"><Relationship Id="rId1" Type="http://schemas.openxmlformats.org/officeDocument/2006/relationships/theme" Target="../theme/theme145.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slideLayout" Target="../slideLayouts/slideLayout153.xml"/>
</Relationships>
</file>

<file path=ppt/slideMasters/_rels/slideMaster146.xml.rels><?xml version="1.0" encoding="UTF-8"?>
<Relationships xmlns="http://schemas.openxmlformats.org/package/2006/relationships"><Relationship Id="rId1" Type="http://schemas.openxmlformats.org/officeDocument/2006/relationships/theme" Target="../theme/theme146.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slideLayout" Target="../slideLayouts/slideLayout154.xml"/>
</Relationships>
</file>

<file path=ppt/slideMasters/_rels/slideMaster147.xml.rels><?xml version="1.0" encoding="UTF-8"?>
<Relationships xmlns="http://schemas.openxmlformats.org/package/2006/relationships"><Relationship Id="rId1" Type="http://schemas.openxmlformats.org/officeDocument/2006/relationships/theme" Target="../theme/theme14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slideLayout" Target="../slideLayouts/slideLayout155.xml"/>
</Relationships>
</file>

<file path=ppt/slideMasters/_rels/slideMaster148.xml.rels><?xml version="1.0" encoding="UTF-8"?>
<Relationships xmlns="http://schemas.openxmlformats.org/package/2006/relationships"><Relationship Id="rId1" Type="http://schemas.openxmlformats.org/officeDocument/2006/relationships/theme" Target="../theme/theme148.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slideLayout" Target="../slideLayouts/slideLayout156.xml"/>
</Relationships>
</file>

<file path=ppt/slideMasters/_rels/slideMaster149.xml.rels><?xml version="1.0" encoding="UTF-8"?>
<Relationships xmlns="http://schemas.openxmlformats.org/package/2006/relationships"><Relationship Id="rId1" Type="http://schemas.openxmlformats.org/officeDocument/2006/relationships/theme" Target="../theme/theme149.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slideLayout" Target="../slideLayouts/slideLayout157.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slideLayout" Target="../slideLayouts/slideLayout15.xml"/>
</Relationships>
</file>

<file path=ppt/slideMasters/_rels/slideMaster150.xml.rels><?xml version="1.0" encoding="UTF-8"?>
<Relationships xmlns="http://schemas.openxmlformats.org/package/2006/relationships"><Relationship Id="rId1" Type="http://schemas.openxmlformats.org/officeDocument/2006/relationships/theme" Target="../theme/theme150.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slideLayout" Target="../slideLayouts/slideLayout158.xml"/>
</Relationships>
</file>

<file path=ppt/slideMasters/_rels/slideMaster151.xml.rels><?xml version="1.0" encoding="UTF-8"?>
<Relationships xmlns="http://schemas.openxmlformats.org/package/2006/relationships"><Relationship Id="rId1" Type="http://schemas.openxmlformats.org/officeDocument/2006/relationships/theme" Target="../theme/theme15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slideLayout" Target="../slideLayouts/slideLayout159.xml"/>
</Relationships>
</file>

<file path=ppt/slideMasters/_rels/slideMaster152.xml.rels><?xml version="1.0" encoding="UTF-8"?>
<Relationships xmlns="http://schemas.openxmlformats.org/package/2006/relationships"><Relationship Id="rId1" Type="http://schemas.openxmlformats.org/officeDocument/2006/relationships/theme" Target="../theme/theme15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slideLayout" Target="../slideLayouts/slideLayout160.xml"/>
</Relationships>
</file>

<file path=ppt/slideMasters/_rels/slideMaster153.xml.rels><?xml version="1.0" encoding="UTF-8"?>
<Relationships xmlns="http://schemas.openxmlformats.org/package/2006/relationships"><Relationship Id="rId1" Type="http://schemas.openxmlformats.org/officeDocument/2006/relationships/theme" Target="../theme/theme153.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slideLayout" Target="../slideLayouts/slideLayout161.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slideLayout" Target="../slideLayouts/slideLayout16.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slideLayout" Target="../slideLayouts/slideLayout17.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slideLayout" Target="../slideLayouts/slideLayout18.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slideLayout" Target="../slideLayouts/slideLayout19.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slideLayout" Target="../slideLayouts/slideLayout2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slideLayout" Target="../slideLayouts/slideLayout21.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slideLayout" Target="../slideLayouts/slideLayout22.xml"/>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slideLayout" Target="../slideLayouts/slideLayout23.xml"/>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slideLayout" Target="../slideLayouts/slideLayout24.xml"/>
</Relationships>
</file>

<file path=ppt/slideMasters/_rels/slideMaster25.xml.rels><?xml version="1.0" encoding="UTF-8"?>
<Relationships xmlns="http://schemas.openxmlformats.org/package/2006/relationships"><Relationship Id="rId1" Type="http://schemas.openxmlformats.org/officeDocument/2006/relationships/theme" Target="../theme/theme25.xml"/><Relationship Id="rId2" Type="http://schemas.openxmlformats.org/officeDocument/2006/relationships/slideLayout" Target="../slideLayouts/slideLayout25.xml"/>
</Relationships>
</file>

<file path=ppt/slideMasters/_rels/slideMaster26.xml.rels><?xml version="1.0" encoding="UTF-8"?>
<Relationships xmlns="http://schemas.openxmlformats.org/package/2006/relationships"><Relationship Id="rId1" Type="http://schemas.openxmlformats.org/officeDocument/2006/relationships/theme" Target="../theme/theme26.xml"/><Relationship Id="rId2" Type="http://schemas.openxmlformats.org/officeDocument/2006/relationships/slideLayout" Target="../slideLayouts/slideLayout26.xml"/>
</Relationships>
</file>

<file path=ppt/slideMasters/_rels/slideMaster27.xml.rels><?xml version="1.0" encoding="UTF-8"?>
<Relationships xmlns="http://schemas.openxmlformats.org/package/2006/relationships"><Relationship Id="rId1" Type="http://schemas.openxmlformats.org/officeDocument/2006/relationships/theme" Target="../theme/theme27.xml"/><Relationship Id="rId2" Type="http://schemas.openxmlformats.org/officeDocument/2006/relationships/slideLayout" Target="../slideLayouts/slideLayout27.xml"/>
</Relationships>
</file>

<file path=ppt/slideMasters/_rels/slideMaster28.xml.rels><?xml version="1.0" encoding="UTF-8"?>
<Relationships xmlns="http://schemas.openxmlformats.org/package/2006/relationships"><Relationship Id="rId1" Type="http://schemas.openxmlformats.org/officeDocument/2006/relationships/theme" Target="../theme/theme28.xml"/><Relationship Id="rId2" Type="http://schemas.openxmlformats.org/officeDocument/2006/relationships/slideLayout" Target="../slideLayouts/slideLayout28.xml"/>
</Relationships>
</file>

<file path=ppt/slideMasters/_rels/slideMaster29.xml.rels><?xml version="1.0" encoding="UTF-8"?>
<Relationships xmlns="http://schemas.openxmlformats.org/package/2006/relationships"><Relationship Id="rId1" Type="http://schemas.openxmlformats.org/officeDocument/2006/relationships/theme" Target="../theme/theme29.xml"/><Relationship Id="rId2" Type="http://schemas.openxmlformats.org/officeDocument/2006/relationships/slideLayout" Target="../slideLayouts/slideLayout29.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30.xml.rels><?xml version="1.0" encoding="UTF-8"?>
<Relationships xmlns="http://schemas.openxmlformats.org/package/2006/relationships"><Relationship Id="rId1" Type="http://schemas.openxmlformats.org/officeDocument/2006/relationships/theme" Target="../theme/theme30.xml"/><Relationship Id="rId2" Type="http://schemas.openxmlformats.org/officeDocument/2006/relationships/slideLayout" Target="../slideLayouts/slideLayout30.xml"/>
</Relationships>
</file>

<file path=ppt/slideMasters/_rels/slideMaster31.xml.rels><?xml version="1.0" encoding="UTF-8"?>
<Relationships xmlns="http://schemas.openxmlformats.org/package/2006/relationships"><Relationship Id="rId1" Type="http://schemas.openxmlformats.org/officeDocument/2006/relationships/theme" Target="../theme/theme31.xml"/><Relationship Id="rId2" Type="http://schemas.openxmlformats.org/officeDocument/2006/relationships/slideLayout" Target="../slideLayouts/slideLayout31.xml"/>
</Relationships>
</file>

<file path=ppt/slideMasters/_rels/slideMaster32.xml.rels><?xml version="1.0" encoding="UTF-8"?>
<Relationships xmlns="http://schemas.openxmlformats.org/package/2006/relationships"><Relationship Id="rId1" Type="http://schemas.openxmlformats.org/officeDocument/2006/relationships/theme" Target="../theme/theme32.xml"/><Relationship Id="rId2" Type="http://schemas.openxmlformats.org/officeDocument/2006/relationships/slideLayout" Target="../slideLayouts/slideLayout32.xml"/>
</Relationships>
</file>

<file path=ppt/slideMasters/_rels/slideMaster33.xml.rels><?xml version="1.0" encoding="UTF-8"?>
<Relationships xmlns="http://schemas.openxmlformats.org/package/2006/relationships"><Relationship Id="rId1" Type="http://schemas.openxmlformats.org/officeDocument/2006/relationships/theme" Target="../theme/theme33.xml"/><Relationship Id="rId2" Type="http://schemas.openxmlformats.org/officeDocument/2006/relationships/slideLayout" Target="../slideLayouts/slideLayout33.xml"/>
</Relationships>
</file>

<file path=ppt/slideMasters/_rels/slideMaster34.xml.rels><?xml version="1.0" encoding="UTF-8"?>
<Relationships xmlns="http://schemas.openxmlformats.org/package/2006/relationships"><Relationship Id="rId1" Type="http://schemas.openxmlformats.org/officeDocument/2006/relationships/theme" Target="../theme/theme34.xml"/><Relationship Id="rId2" Type="http://schemas.openxmlformats.org/officeDocument/2006/relationships/slideLayout" Target="../slideLayouts/slideLayout34.xml"/>
</Relationships>
</file>

<file path=ppt/slideMasters/_rels/slideMaster35.xml.rels><?xml version="1.0" encoding="UTF-8"?>
<Relationships xmlns="http://schemas.openxmlformats.org/package/2006/relationships"><Relationship Id="rId1" Type="http://schemas.openxmlformats.org/officeDocument/2006/relationships/theme" Target="../theme/theme35.xml"/><Relationship Id="rId2" Type="http://schemas.openxmlformats.org/officeDocument/2006/relationships/slideLayout" Target="../slideLayouts/slideLayout35.xml"/>
</Relationships>
</file>

<file path=ppt/slideMasters/_rels/slideMaster36.xml.rels><?xml version="1.0" encoding="UTF-8"?>
<Relationships xmlns="http://schemas.openxmlformats.org/package/2006/relationships"><Relationship Id="rId1" Type="http://schemas.openxmlformats.org/officeDocument/2006/relationships/theme" Target="../theme/theme36.xml"/><Relationship Id="rId2" Type="http://schemas.openxmlformats.org/officeDocument/2006/relationships/slideLayout" Target="../slideLayouts/slideLayout36.xml"/>
</Relationships>
</file>

<file path=ppt/slideMasters/_rels/slideMaster37.xml.rels><?xml version="1.0" encoding="UTF-8"?>
<Relationships xmlns="http://schemas.openxmlformats.org/package/2006/relationships"><Relationship Id="rId1" Type="http://schemas.openxmlformats.org/officeDocument/2006/relationships/theme" Target="../theme/theme37.xml"/><Relationship Id="rId2" Type="http://schemas.openxmlformats.org/officeDocument/2006/relationships/slideLayout" Target="../slideLayouts/slideLayout37.xml"/>
</Relationships>
</file>

<file path=ppt/slideMasters/_rels/slideMaster38.xml.rels><?xml version="1.0" encoding="UTF-8"?>
<Relationships xmlns="http://schemas.openxmlformats.org/package/2006/relationships"><Relationship Id="rId1" Type="http://schemas.openxmlformats.org/officeDocument/2006/relationships/theme" Target="../theme/theme38.xml"/><Relationship Id="rId2" Type="http://schemas.openxmlformats.org/officeDocument/2006/relationships/slideLayout" Target="../slideLayouts/slideLayout38.xml"/>
</Relationships>
</file>

<file path=ppt/slideMasters/_rels/slideMaster39.xml.rels><?xml version="1.0" encoding="UTF-8"?>
<Relationships xmlns="http://schemas.openxmlformats.org/package/2006/relationships"><Relationship Id="rId1" Type="http://schemas.openxmlformats.org/officeDocument/2006/relationships/theme" Target="../theme/theme39.xml"/><Relationship Id="rId2" Type="http://schemas.openxmlformats.org/officeDocument/2006/relationships/slideLayout" Target="../slideLayouts/slideLayout39.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40.xml.rels><?xml version="1.0" encoding="UTF-8"?>
<Relationships xmlns="http://schemas.openxmlformats.org/package/2006/relationships"><Relationship Id="rId1" Type="http://schemas.openxmlformats.org/officeDocument/2006/relationships/theme" Target="../theme/theme40.xml"/><Relationship Id="rId2" Type="http://schemas.openxmlformats.org/officeDocument/2006/relationships/slideLayout" Target="../slideLayouts/slideLayout40.xml"/>
</Relationships>
</file>

<file path=ppt/slideMasters/_rels/slideMaster41.xml.rels><?xml version="1.0" encoding="UTF-8"?>
<Relationships xmlns="http://schemas.openxmlformats.org/package/2006/relationships"><Relationship Id="rId1" Type="http://schemas.openxmlformats.org/officeDocument/2006/relationships/theme" Target="../theme/theme41.xml"/><Relationship Id="rId2" Type="http://schemas.openxmlformats.org/officeDocument/2006/relationships/slideLayout" Target="../slideLayouts/slideLayout41.xml"/>
</Relationships>
</file>

<file path=ppt/slideMasters/_rels/slideMaster42.xml.rels><?xml version="1.0" encoding="UTF-8"?>
<Relationships xmlns="http://schemas.openxmlformats.org/package/2006/relationships"><Relationship Id="rId1" Type="http://schemas.openxmlformats.org/officeDocument/2006/relationships/theme" Target="../theme/theme42.xml"/><Relationship Id="rId2" Type="http://schemas.openxmlformats.org/officeDocument/2006/relationships/slideLayout" Target="../slideLayouts/slideLayout42.xml"/>
</Relationships>
</file>

<file path=ppt/slideMasters/_rels/slideMaster43.xml.rels><?xml version="1.0" encoding="UTF-8"?>
<Relationships xmlns="http://schemas.openxmlformats.org/package/2006/relationships"><Relationship Id="rId1" Type="http://schemas.openxmlformats.org/officeDocument/2006/relationships/theme" Target="../theme/theme43.xml"/><Relationship Id="rId2" Type="http://schemas.openxmlformats.org/officeDocument/2006/relationships/slideLayout" Target="../slideLayouts/slideLayout43.xml"/>
</Relationships>
</file>

<file path=ppt/slideMasters/_rels/slideMaster44.xml.rels><?xml version="1.0" encoding="UTF-8"?>
<Relationships xmlns="http://schemas.openxmlformats.org/package/2006/relationships"><Relationship Id="rId1" Type="http://schemas.openxmlformats.org/officeDocument/2006/relationships/theme" Target="../theme/theme44.xml"/><Relationship Id="rId2" Type="http://schemas.openxmlformats.org/officeDocument/2006/relationships/slideLayout" Target="../slideLayouts/slideLayout44.xml"/>
</Relationships>
</file>

<file path=ppt/slideMasters/_rels/slideMaster45.xml.rels><?xml version="1.0" encoding="UTF-8"?>
<Relationships xmlns="http://schemas.openxmlformats.org/package/2006/relationships"><Relationship Id="rId1" Type="http://schemas.openxmlformats.org/officeDocument/2006/relationships/theme" Target="../theme/theme45.xml"/><Relationship Id="rId2" Type="http://schemas.openxmlformats.org/officeDocument/2006/relationships/slideLayout" Target="../slideLayouts/slideLayout45.xml"/>
</Relationships>
</file>

<file path=ppt/slideMasters/_rels/slideMaster46.xml.rels><?xml version="1.0" encoding="UTF-8"?>
<Relationships xmlns="http://schemas.openxmlformats.org/package/2006/relationships"><Relationship Id="rId1" Type="http://schemas.openxmlformats.org/officeDocument/2006/relationships/theme" Target="../theme/theme46.xml"/><Relationship Id="rId2" Type="http://schemas.openxmlformats.org/officeDocument/2006/relationships/slideLayout" Target="../slideLayouts/slideLayout46.xml"/>
</Relationships>
</file>

<file path=ppt/slideMasters/_rels/slideMaster47.xml.rels><?xml version="1.0" encoding="UTF-8"?>
<Relationships xmlns="http://schemas.openxmlformats.org/package/2006/relationships"><Relationship Id="rId1" Type="http://schemas.openxmlformats.org/officeDocument/2006/relationships/theme" Target="../theme/theme47.xml"/><Relationship Id="rId2" Type="http://schemas.openxmlformats.org/officeDocument/2006/relationships/slideLayout" Target="../slideLayouts/slideLayout47.xml"/>
</Relationships>
</file>

<file path=ppt/slideMasters/_rels/slideMaster48.xml.rels><?xml version="1.0" encoding="UTF-8"?>
<Relationships xmlns="http://schemas.openxmlformats.org/package/2006/relationships"><Relationship Id="rId1" Type="http://schemas.openxmlformats.org/officeDocument/2006/relationships/theme" Target="../theme/theme48.xml"/><Relationship Id="rId2" Type="http://schemas.openxmlformats.org/officeDocument/2006/relationships/slideLayout" Target="../slideLayouts/slideLayout48.xml"/>
</Relationships>
</file>

<file path=ppt/slideMasters/_rels/slideMaster49.xml.rels><?xml version="1.0" encoding="UTF-8"?>
<Relationships xmlns="http://schemas.openxmlformats.org/package/2006/relationships"><Relationship Id="rId1" Type="http://schemas.openxmlformats.org/officeDocument/2006/relationships/theme" Target="../theme/theme49.xml"/><Relationship Id="rId2" Type="http://schemas.openxmlformats.org/officeDocument/2006/relationships/slideLayout" Target="../slideLayouts/slideLayout49.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50.xml.rels><?xml version="1.0" encoding="UTF-8"?>
<Relationships xmlns="http://schemas.openxmlformats.org/package/2006/relationships"><Relationship Id="rId1" Type="http://schemas.openxmlformats.org/officeDocument/2006/relationships/theme" Target="../theme/theme50.xml"/><Relationship Id="rId2" Type="http://schemas.openxmlformats.org/officeDocument/2006/relationships/slideLayout" Target="../slideLayouts/slideLayout50.xml"/>
</Relationships>
</file>

<file path=ppt/slideMasters/_rels/slideMaster51.xml.rels><?xml version="1.0" encoding="UTF-8"?>
<Relationships xmlns="http://schemas.openxmlformats.org/package/2006/relationships"><Relationship Id="rId1" Type="http://schemas.openxmlformats.org/officeDocument/2006/relationships/theme" Target="../theme/theme51.xml"/><Relationship Id="rId2" Type="http://schemas.openxmlformats.org/officeDocument/2006/relationships/slideLayout" Target="../slideLayouts/slideLayout51.xml"/>
</Relationships>
</file>

<file path=ppt/slideMasters/_rels/slideMaster52.xml.rels><?xml version="1.0" encoding="UTF-8"?>
<Relationships xmlns="http://schemas.openxmlformats.org/package/2006/relationships"><Relationship Id="rId1" Type="http://schemas.openxmlformats.org/officeDocument/2006/relationships/theme" Target="../theme/theme52.xml"/><Relationship Id="rId2" Type="http://schemas.openxmlformats.org/officeDocument/2006/relationships/slideLayout" Target="../slideLayouts/slideLayout52.xml"/>
</Relationships>
</file>

<file path=ppt/slideMasters/_rels/slideMaster53.xml.rels><?xml version="1.0" encoding="UTF-8"?>
<Relationships xmlns="http://schemas.openxmlformats.org/package/2006/relationships"><Relationship Id="rId1" Type="http://schemas.openxmlformats.org/officeDocument/2006/relationships/theme" Target="../theme/theme53.xml"/><Relationship Id="rId2" Type="http://schemas.openxmlformats.org/officeDocument/2006/relationships/slideLayout" Target="../slideLayouts/slideLayout53.xml"/>
</Relationships>
</file>

<file path=ppt/slideMasters/_rels/slideMaster54.xml.rels><?xml version="1.0" encoding="UTF-8"?>
<Relationships xmlns="http://schemas.openxmlformats.org/package/2006/relationships"><Relationship Id="rId1" Type="http://schemas.openxmlformats.org/officeDocument/2006/relationships/theme" Target="../theme/theme54.xml"/><Relationship Id="rId2" Type="http://schemas.openxmlformats.org/officeDocument/2006/relationships/slideLayout" Target="../slideLayouts/slideLayout54.xml"/>
</Relationships>
</file>

<file path=ppt/slideMasters/_rels/slideMaster55.xml.rels><?xml version="1.0" encoding="UTF-8"?>
<Relationships xmlns="http://schemas.openxmlformats.org/package/2006/relationships"><Relationship Id="rId1" Type="http://schemas.openxmlformats.org/officeDocument/2006/relationships/theme" Target="../theme/theme55.xml"/><Relationship Id="rId2" Type="http://schemas.openxmlformats.org/officeDocument/2006/relationships/slideLayout" Target="../slideLayouts/slideLayout55.xml"/>
</Relationships>
</file>

<file path=ppt/slideMasters/_rels/slideMaster56.xml.rels><?xml version="1.0" encoding="UTF-8"?>
<Relationships xmlns="http://schemas.openxmlformats.org/package/2006/relationships"><Relationship Id="rId1" Type="http://schemas.openxmlformats.org/officeDocument/2006/relationships/theme" Target="../theme/theme56.xml"/><Relationship Id="rId2" Type="http://schemas.openxmlformats.org/officeDocument/2006/relationships/slideLayout" Target="../slideLayouts/slideLayout56.xml"/>
</Relationships>
</file>

<file path=ppt/slideMasters/_rels/slideMaster57.xml.rels><?xml version="1.0" encoding="UTF-8"?>
<Relationships xmlns="http://schemas.openxmlformats.org/package/2006/relationships"><Relationship Id="rId1" Type="http://schemas.openxmlformats.org/officeDocument/2006/relationships/theme" Target="../theme/theme57.xml"/><Relationship Id="rId2" Type="http://schemas.openxmlformats.org/officeDocument/2006/relationships/slideLayout" Target="../slideLayouts/slideLayout57.xml"/>
</Relationships>
</file>

<file path=ppt/slideMasters/_rels/slideMaster58.xml.rels><?xml version="1.0" encoding="UTF-8"?>
<Relationships xmlns="http://schemas.openxmlformats.org/package/2006/relationships"><Relationship Id="rId1" Type="http://schemas.openxmlformats.org/officeDocument/2006/relationships/theme" Target="../theme/theme58.xml"/><Relationship Id="rId2" Type="http://schemas.openxmlformats.org/officeDocument/2006/relationships/slideLayout" Target="../slideLayouts/slideLayout58.xml"/>
</Relationships>
</file>

<file path=ppt/slideMasters/_rels/slideMaster59.xml.rels><?xml version="1.0" encoding="UTF-8"?>
<Relationships xmlns="http://schemas.openxmlformats.org/package/2006/relationships"><Relationship Id="rId1" Type="http://schemas.openxmlformats.org/officeDocument/2006/relationships/theme" Target="../theme/theme59.xml"/><Relationship Id="rId2" Type="http://schemas.openxmlformats.org/officeDocument/2006/relationships/slideLayout" Target="../slideLayouts/slideLayout59.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60.xml.rels><?xml version="1.0" encoding="UTF-8"?>
<Relationships xmlns="http://schemas.openxmlformats.org/package/2006/relationships"><Relationship Id="rId1" Type="http://schemas.openxmlformats.org/officeDocument/2006/relationships/theme" Target="../theme/theme60.xml"/><Relationship Id="rId2" Type="http://schemas.openxmlformats.org/officeDocument/2006/relationships/slideLayout" Target="../slideLayouts/slideLayout60.xml"/>
</Relationships>
</file>

<file path=ppt/slideMasters/_rels/slideMaster61.xml.rels><?xml version="1.0" encoding="UTF-8"?>
<Relationships xmlns="http://schemas.openxmlformats.org/package/2006/relationships"><Relationship Id="rId1" Type="http://schemas.openxmlformats.org/officeDocument/2006/relationships/theme" Target="../theme/theme61.xml"/><Relationship Id="rId2" Type="http://schemas.openxmlformats.org/officeDocument/2006/relationships/slideLayout" Target="../slideLayouts/slideLayout61.xml"/>
</Relationships>
</file>

<file path=ppt/slideMasters/_rels/slideMaster62.xml.rels><?xml version="1.0" encoding="UTF-8"?>
<Relationships xmlns="http://schemas.openxmlformats.org/package/2006/relationships"><Relationship Id="rId1" Type="http://schemas.openxmlformats.org/officeDocument/2006/relationships/theme" Target="../theme/theme62.xml"/><Relationship Id="rId2" Type="http://schemas.openxmlformats.org/officeDocument/2006/relationships/slideLayout" Target="../slideLayouts/slideLayout62.xml"/>
</Relationships>
</file>

<file path=ppt/slideMasters/_rels/slideMaster63.xml.rels><?xml version="1.0" encoding="UTF-8"?>
<Relationships xmlns="http://schemas.openxmlformats.org/package/2006/relationships"><Relationship Id="rId1" Type="http://schemas.openxmlformats.org/officeDocument/2006/relationships/theme" Target="../theme/theme63.xml"/><Relationship Id="rId2" Type="http://schemas.openxmlformats.org/officeDocument/2006/relationships/slideLayout" Target="../slideLayouts/slideLayout63.xml"/>
</Relationships>
</file>

<file path=ppt/slideMasters/_rels/slideMaster64.xml.rels><?xml version="1.0" encoding="UTF-8"?>
<Relationships xmlns="http://schemas.openxmlformats.org/package/2006/relationships"><Relationship Id="rId1" Type="http://schemas.openxmlformats.org/officeDocument/2006/relationships/theme" Target="../theme/theme64.xml"/><Relationship Id="rId2" Type="http://schemas.openxmlformats.org/officeDocument/2006/relationships/slideLayout" Target="../slideLayouts/slideLayout64.xml"/>
</Relationships>
</file>

<file path=ppt/slideMasters/_rels/slideMaster65.xml.rels><?xml version="1.0" encoding="UTF-8"?>
<Relationships xmlns="http://schemas.openxmlformats.org/package/2006/relationships"><Relationship Id="rId1" Type="http://schemas.openxmlformats.org/officeDocument/2006/relationships/theme" Target="../theme/theme65.xml"/><Relationship Id="rId2" Type="http://schemas.openxmlformats.org/officeDocument/2006/relationships/slideLayout" Target="../slideLayouts/slideLayout65.xml"/>
</Relationships>
</file>

<file path=ppt/slideMasters/_rels/slideMaster66.xml.rels><?xml version="1.0" encoding="UTF-8"?>
<Relationships xmlns="http://schemas.openxmlformats.org/package/2006/relationships"><Relationship Id="rId1" Type="http://schemas.openxmlformats.org/officeDocument/2006/relationships/theme" Target="../theme/theme66.xml"/><Relationship Id="rId2" Type="http://schemas.openxmlformats.org/officeDocument/2006/relationships/slideLayout" Target="../slideLayouts/slideLayout66.xml"/>
</Relationships>
</file>

<file path=ppt/slideMasters/_rels/slideMaster67.xml.rels><?xml version="1.0" encoding="UTF-8"?>
<Relationships xmlns="http://schemas.openxmlformats.org/package/2006/relationships"><Relationship Id="rId1" Type="http://schemas.openxmlformats.org/officeDocument/2006/relationships/theme" Target="../theme/theme67.xml"/><Relationship Id="rId2" Type="http://schemas.openxmlformats.org/officeDocument/2006/relationships/slideLayout" Target="../slideLayouts/slideLayout67.xml"/>
</Relationships>
</file>

<file path=ppt/slideMasters/_rels/slideMaster68.xml.rels><?xml version="1.0" encoding="UTF-8"?>
<Relationships xmlns="http://schemas.openxmlformats.org/package/2006/relationships"><Relationship Id="rId1" Type="http://schemas.openxmlformats.org/officeDocument/2006/relationships/theme" Target="../theme/theme68.xml"/><Relationship Id="rId2" Type="http://schemas.openxmlformats.org/officeDocument/2006/relationships/slideLayout" Target="../slideLayouts/slideLayout68.xml"/>
</Relationships>
</file>

<file path=ppt/slideMasters/_rels/slideMaster69.xml.rels><?xml version="1.0" encoding="UTF-8"?>
<Relationships xmlns="http://schemas.openxmlformats.org/package/2006/relationships"><Relationship Id="rId1" Type="http://schemas.openxmlformats.org/officeDocument/2006/relationships/theme" Target="../theme/theme69.xml"/><Relationship Id="rId2" Type="http://schemas.openxmlformats.org/officeDocument/2006/relationships/slideLayout" Target="../slideLayouts/slideLayout69.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70.xml.rels><?xml version="1.0" encoding="UTF-8"?>
<Relationships xmlns="http://schemas.openxmlformats.org/package/2006/relationships"><Relationship Id="rId1" Type="http://schemas.openxmlformats.org/officeDocument/2006/relationships/theme" Target="../theme/theme70.xml"/><Relationship Id="rId2" Type="http://schemas.openxmlformats.org/officeDocument/2006/relationships/slideLayout" Target="../slideLayouts/slideLayout70.xml"/>
</Relationships>
</file>

<file path=ppt/slideMasters/_rels/slideMaster71.xml.rels><?xml version="1.0" encoding="UTF-8"?>
<Relationships xmlns="http://schemas.openxmlformats.org/package/2006/relationships"><Relationship Id="rId1" Type="http://schemas.openxmlformats.org/officeDocument/2006/relationships/theme" Target="../theme/theme71.xml"/><Relationship Id="rId2" Type="http://schemas.openxmlformats.org/officeDocument/2006/relationships/slideLayout" Target="../slideLayouts/slideLayout71.xml"/>
</Relationships>
</file>

<file path=ppt/slideMasters/_rels/slideMaster72.xml.rels><?xml version="1.0" encoding="UTF-8"?>
<Relationships xmlns="http://schemas.openxmlformats.org/package/2006/relationships"><Relationship Id="rId1" Type="http://schemas.openxmlformats.org/officeDocument/2006/relationships/theme" Target="../theme/theme72.xml"/><Relationship Id="rId2" Type="http://schemas.openxmlformats.org/officeDocument/2006/relationships/slideLayout" Target="../slideLayouts/slideLayout72.xml"/>
</Relationships>
</file>

<file path=ppt/slideMasters/_rels/slideMaster73.xml.rels><?xml version="1.0" encoding="UTF-8"?>
<Relationships xmlns="http://schemas.openxmlformats.org/package/2006/relationships"><Relationship Id="rId1" Type="http://schemas.openxmlformats.org/officeDocument/2006/relationships/theme" Target="../theme/theme73.xml"/><Relationship Id="rId2" Type="http://schemas.openxmlformats.org/officeDocument/2006/relationships/slideLayout" Target="../slideLayouts/slideLayout73.xml"/>
</Relationships>
</file>

<file path=ppt/slideMasters/_rels/slideMaster74.xml.rels><?xml version="1.0" encoding="UTF-8"?>
<Relationships xmlns="http://schemas.openxmlformats.org/package/2006/relationships"><Relationship Id="rId1" Type="http://schemas.openxmlformats.org/officeDocument/2006/relationships/theme" Target="../theme/theme74.xml"/><Relationship Id="rId2" Type="http://schemas.openxmlformats.org/officeDocument/2006/relationships/slideLayout" Target="../slideLayouts/slideLayout74.xml"/>
</Relationships>
</file>

<file path=ppt/slideMasters/_rels/slideMaster75.xml.rels><?xml version="1.0" encoding="UTF-8"?>
<Relationships xmlns="http://schemas.openxmlformats.org/package/2006/relationships"><Relationship Id="rId1" Type="http://schemas.openxmlformats.org/officeDocument/2006/relationships/theme" Target="../theme/theme75.xml"/><Relationship Id="rId2" Type="http://schemas.openxmlformats.org/officeDocument/2006/relationships/slideLayout" Target="../slideLayouts/slideLayout75.xml"/>
</Relationships>
</file>

<file path=ppt/slideMasters/_rels/slideMaster76.xml.rels><?xml version="1.0" encoding="UTF-8"?>
<Relationships xmlns="http://schemas.openxmlformats.org/package/2006/relationships"><Relationship Id="rId1" Type="http://schemas.openxmlformats.org/officeDocument/2006/relationships/theme" Target="../theme/theme76.xml"/><Relationship Id="rId2" Type="http://schemas.openxmlformats.org/officeDocument/2006/relationships/slideLayout" Target="../slideLayouts/slideLayout76.xml"/>
</Relationships>
</file>

<file path=ppt/slideMasters/_rels/slideMaster77.xml.rels><?xml version="1.0" encoding="UTF-8"?>
<Relationships xmlns="http://schemas.openxmlformats.org/package/2006/relationships"><Relationship Id="rId1" Type="http://schemas.openxmlformats.org/officeDocument/2006/relationships/theme" Target="../theme/theme77.xml"/><Relationship Id="rId2" Type="http://schemas.openxmlformats.org/officeDocument/2006/relationships/slideLayout" Target="../slideLayouts/slideLayout77.xml"/>
</Relationships>
</file>

<file path=ppt/slideMasters/_rels/slideMaster78.xml.rels><?xml version="1.0" encoding="UTF-8"?>
<Relationships xmlns="http://schemas.openxmlformats.org/package/2006/relationships"><Relationship Id="rId1" Type="http://schemas.openxmlformats.org/officeDocument/2006/relationships/theme" Target="../theme/theme78.xml"/><Relationship Id="rId2" Type="http://schemas.openxmlformats.org/officeDocument/2006/relationships/slideLayout" Target="../slideLayouts/slideLayout78.xml"/>
</Relationships>
</file>

<file path=ppt/slideMasters/_rels/slideMaster79.xml.rels><?xml version="1.0" encoding="UTF-8"?>
<Relationships xmlns="http://schemas.openxmlformats.org/package/2006/relationships"><Relationship Id="rId1" Type="http://schemas.openxmlformats.org/officeDocument/2006/relationships/theme" Target="../theme/theme79.xml"/><Relationship Id="rId2" Type="http://schemas.openxmlformats.org/officeDocument/2006/relationships/slideLayout" Target="../slideLayouts/slideLayout79.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80.xml.rels><?xml version="1.0" encoding="UTF-8"?>
<Relationships xmlns="http://schemas.openxmlformats.org/package/2006/relationships"><Relationship Id="rId1" Type="http://schemas.openxmlformats.org/officeDocument/2006/relationships/theme" Target="../theme/theme80.xml"/><Relationship Id="rId2" Type="http://schemas.openxmlformats.org/officeDocument/2006/relationships/slideLayout" Target="../slideLayouts/slideLayout80.xml"/>
</Relationships>
</file>

<file path=ppt/slideMasters/_rels/slideMaster81.xml.rels><?xml version="1.0" encoding="UTF-8"?>
<Relationships xmlns="http://schemas.openxmlformats.org/package/2006/relationships"><Relationship Id="rId1" Type="http://schemas.openxmlformats.org/officeDocument/2006/relationships/theme" Target="../theme/theme81.xml"/><Relationship Id="rId2" Type="http://schemas.openxmlformats.org/officeDocument/2006/relationships/slideLayout" Target="../slideLayouts/slideLayout81.xml"/>
</Relationships>
</file>

<file path=ppt/slideMasters/_rels/slideMaster82.xml.rels><?xml version="1.0" encoding="UTF-8"?>
<Relationships xmlns="http://schemas.openxmlformats.org/package/2006/relationships"><Relationship Id="rId1" Type="http://schemas.openxmlformats.org/officeDocument/2006/relationships/theme" Target="../theme/theme82.xml"/><Relationship Id="rId2" Type="http://schemas.openxmlformats.org/officeDocument/2006/relationships/slideLayout" Target="../slideLayouts/slideLayout82.xml"/>
</Relationships>
</file>

<file path=ppt/slideMasters/_rels/slideMaster83.xml.rels><?xml version="1.0" encoding="UTF-8"?>
<Relationships xmlns="http://schemas.openxmlformats.org/package/2006/relationships"><Relationship Id="rId1" Type="http://schemas.openxmlformats.org/officeDocument/2006/relationships/theme" Target="../theme/theme83.xml"/><Relationship Id="rId2" Type="http://schemas.openxmlformats.org/officeDocument/2006/relationships/slideLayout" Target="../slideLayouts/slideLayout83.xml"/>
</Relationships>
</file>

<file path=ppt/slideMasters/_rels/slideMaster84.xml.rels><?xml version="1.0" encoding="UTF-8"?>
<Relationships xmlns="http://schemas.openxmlformats.org/package/2006/relationships"><Relationship Id="rId1" Type="http://schemas.openxmlformats.org/officeDocument/2006/relationships/theme" Target="../theme/theme84.xml"/><Relationship Id="rId2" Type="http://schemas.openxmlformats.org/officeDocument/2006/relationships/slideLayout" Target="../slideLayouts/slideLayout84.xml"/>
</Relationships>
</file>

<file path=ppt/slideMasters/_rels/slideMaster85.xml.rels><?xml version="1.0" encoding="UTF-8"?>
<Relationships xmlns="http://schemas.openxmlformats.org/package/2006/relationships"><Relationship Id="rId1" Type="http://schemas.openxmlformats.org/officeDocument/2006/relationships/theme" Target="../theme/theme85.xml"/><Relationship Id="rId2" Type="http://schemas.openxmlformats.org/officeDocument/2006/relationships/slideLayout" Target="../slideLayouts/slideLayout85.xml"/>
</Relationships>
</file>

<file path=ppt/slideMasters/_rels/slideMaster86.xml.rels><?xml version="1.0" encoding="UTF-8"?>
<Relationships xmlns="http://schemas.openxmlformats.org/package/2006/relationships"><Relationship Id="rId1" Type="http://schemas.openxmlformats.org/officeDocument/2006/relationships/theme" Target="../theme/theme86.xml"/><Relationship Id="rId2" Type="http://schemas.openxmlformats.org/officeDocument/2006/relationships/slideLayout" Target="../slideLayouts/slideLayout86.xml"/>
</Relationships>
</file>

<file path=ppt/slideMasters/_rels/slideMaster87.xml.rels><?xml version="1.0" encoding="UTF-8"?>
<Relationships xmlns="http://schemas.openxmlformats.org/package/2006/relationships"><Relationship Id="rId1" Type="http://schemas.openxmlformats.org/officeDocument/2006/relationships/theme" Target="../theme/theme87.xml"/><Relationship Id="rId2" Type="http://schemas.openxmlformats.org/officeDocument/2006/relationships/slideLayout" Target="../slideLayouts/slideLayout87.xml"/>
</Relationships>
</file>

<file path=ppt/slideMasters/_rels/slideMaster88.xml.rels><?xml version="1.0" encoding="UTF-8"?>
<Relationships xmlns="http://schemas.openxmlformats.org/package/2006/relationships"><Relationship Id="rId1" Type="http://schemas.openxmlformats.org/officeDocument/2006/relationships/theme" Target="../theme/theme88.xml"/><Relationship Id="rId2" Type="http://schemas.openxmlformats.org/officeDocument/2006/relationships/slideLayout" Target="../slideLayouts/slideLayout88.xml"/>
</Relationships>
</file>

<file path=ppt/slideMasters/_rels/slideMaster89.xml.rels><?xml version="1.0" encoding="UTF-8"?>
<Relationships xmlns="http://schemas.openxmlformats.org/package/2006/relationships"><Relationship Id="rId1" Type="http://schemas.openxmlformats.org/officeDocument/2006/relationships/theme" Target="../theme/theme89.xml"/><Relationship Id="rId2" Type="http://schemas.openxmlformats.org/officeDocument/2006/relationships/slideLayout" Target="../slideLayouts/slideLayout89.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_rels/slideMaster90.xml.rels><?xml version="1.0" encoding="UTF-8"?>
<Relationships xmlns="http://schemas.openxmlformats.org/package/2006/relationships"><Relationship Id="rId1" Type="http://schemas.openxmlformats.org/officeDocument/2006/relationships/theme" Target="../theme/theme90.xml"/><Relationship Id="rId2" Type="http://schemas.openxmlformats.org/officeDocument/2006/relationships/slideLayout" Target="../slideLayouts/slideLayout90.xml"/>
</Relationships>
</file>

<file path=ppt/slideMasters/_rels/slideMaster91.xml.rels><?xml version="1.0" encoding="UTF-8"?>
<Relationships xmlns="http://schemas.openxmlformats.org/package/2006/relationships"><Relationship Id="rId1" Type="http://schemas.openxmlformats.org/officeDocument/2006/relationships/theme" Target="../theme/theme91.xml"/><Relationship Id="rId2" Type="http://schemas.openxmlformats.org/officeDocument/2006/relationships/slideLayout" Target="../slideLayouts/slideLayout91.xml"/>
</Relationships>
</file>

<file path=ppt/slideMasters/_rels/slideMaster92.xml.rels><?xml version="1.0" encoding="UTF-8"?>
<Relationships xmlns="http://schemas.openxmlformats.org/package/2006/relationships"><Relationship Id="rId1" Type="http://schemas.openxmlformats.org/officeDocument/2006/relationships/theme" Target="../theme/theme92.xml"/><Relationship Id="rId2" Type="http://schemas.openxmlformats.org/officeDocument/2006/relationships/slideLayout" Target="../slideLayouts/slideLayout92.xml"/>
</Relationships>
</file>

<file path=ppt/slideMasters/_rels/slideMaster93.xml.rels><?xml version="1.0" encoding="UTF-8"?>
<Relationships xmlns="http://schemas.openxmlformats.org/package/2006/relationships"><Relationship Id="rId1" Type="http://schemas.openxmlformats.org/officeDocument/2006/relationships/theme" Target="../theme/theme93.xml"/><Relationship Id="rId2" Type="http://schemas.openxmlformats.org/officeDocument/2006/relationships/slideLayout" Target="../slideLayouts/slideLayout93.xml"/>
</Relationships>
</file>

<file path=ppt/slideMasters/_rels/slideMaster94.xml.rels><?xml version="1.0" encoding="UTF-8"?>
<Relationships xmlns="http://schemas.openxmlformats.org/package/2006/relationships"><Relationship Id="rId1" Type="http://schemas.openxmlformats.org/officeDocument/2006/relationships/theme" Target="../theme/theme94.xml"/><Relationship Id="rId2" Type="http://schemas.openxmlformats.org/officeDocument/2006/relationships/slideLayout" Target="../slideLayouts/slideLayout94.xml"/>
</Relationships>
</file>

<file path=ppt/slideMasters/_rels/slideMaster95.xml.rels><?xml version="1.0" encoding="UTF-8"?>
<Relationships xmlns="http://schemas.openxmlformats.org/package/2006/relationships"><Relationship Id="rId1" Type="http://schemas.openxmlformats.org/officeDocument/2006/relationships/theme" Target="../theme/theme95.xml"/><Relationship Id="rId2" Type="http://schemas.openxmlformats.org/officeDocument/2006/relationships/slideLayout" Target="../slideLayouts/slideLayout95.xml"/>
</Relationships>
</file>

<file path=ppt/slideMasters/_rels/slideMaster96.xml.rels><?xml version="1.0" encoding="UTF-8"?>
<Relationships xmlns="http://schemas.openxmlformats.org/package/2006/relationships"><Relationship Id="rId1" Type="http://schemas.openxmlformats.org/officeDocument/2006/relationships/theme" Target="../theme/theme96.xml"/><Relationship Id="rId2" Type="http://schemas.openxmlformats.org/officeDocument/2006/relationships/slideLayout" Target="../slideLayouts/slideLayout96.xml"/>
</Relationships>
</file>

<file path=ppt/slideMasters/_rels/slideMaster97.xml.rels><?xml version="1.0" encoding="UTF-8"?>
<Relationships xmlns="http://schemas.openxmlformats.org/package/2006/relationships"><Relationship Id="rId1" Type="http://schemas.openxmlformats.org/officeDocument/2006/relationships/theme" Target="../theme/theme97.xml"/><Relationship Id="rId2" Type="http://schemas.openxmlformats.org/officeDocument/2006/relationships/slideLayout" Target="../slideLayouts/slideLayout97.xml"/>
</Relationships>
</file>

<file path=ppt/slideMasters/_rels/slideMaster98.xml.rels><?xml version="1.0" encoding="UTF-8"?>
<Relationships xmlns="http://schemas.openxmlformats.org/package/2006/relationships"><Relationship Id="rId1" Type="http://schemas.openxmlformats.org/officeDocument/2006/relationships/theme" Target="../theme/theme98.xml"/><Relationship Id="rId2" Type="http://schemas.openxmlformats.org/officeDocument/2006/relationships/slideLayout" Target="../slideLayouts/slideLayout98.xml"/>
</Relationships>
</file>

<file path=ppt/slideMasters/_rels/slideMaster99.xml.rels><?xml version="1.0" encoding="UTF-8"?>
<Relationships xmlns="http://schemas.openxmlformats.org/package/2006/relationships"><Relationship Id="rId1" Type="http://schemas.openxmlformats.org/officeDocument/2006/relationships/theme" Target="../theme/theme99.xml"/><Relationship Id="rId2" Type="http://schemas.openxmlformats.org/officeDocument/2006/relationships/slideLayout" Target="../slideLayouts/slideLayout9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2"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3" name="PlaceHolder 4"/>
          <p:cNvSpPr>
            <a:spLocks noGrp="1"/>
          </p:cNvSpPr>
          <p:nvPr>
            <p:ph type="body"/>
          </p:nvPr>
        </p:nvSpPr>
        <p:spPr>
          <a:xfrm>
            <a:off x="504000" y="304452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4" name="PlaceHolder 5"/>
          <p:cNvSpPr>
            <a:spLocks noGrp="1"/>
          </p:cNvSpPr>
          <p:nvPr>
            <p:ph type="ftr" idx="1"/>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5" name="PlaceHolder 6"/>
          <p:cNvSpPr>
            <a:spLocks noGrp="1"/>
          </p:cNvSpPr>
          <p:nvPr>
            <p:ph type="sldNum" idx="2"/>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569F182D-748B-4D64-8CD3-F96EBFA18C4B}"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6" name="PlaceHolder 7"/>
          <p:cNvSpPr>
            <a:spLocks noGrp="1"/>
          </p:cNvSpPr>
          <p:nvPr>
            <p:ph type="dt" idx="3"/>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9" name="PlaceHolder 1"/>
          <p:cNvSpPr>
            <a:spLocks noGrp="1"/>
          </p:cNvSpPr>
          <p:nvPr>
            <p:ph type="ftr" idx="28"/>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 </a:t>
            </a:r>
            <a:endParaRPr b="0" lang="it-IT" sz="1400" strike="noStrike" u="none">
              <a:solidFill>
                <a:srgbClr val="000000"/>
              </a:solidFill>
              <a:uFillTx/>
              <a:latin typeface="Times New Roman"/>
            </a:endParaRPr>
          </a:p>
        </p:txBody>
      </p:sp>
      <p:sp>
        <p:nvSpPr>
          <p:cNvPr id="70" name="PlaceHolder 2"/>
          <p:cNvSpPr>
            <a:spLocks noGrp="1"/>
          </p:cNvSpPr>
          <p:nvPr>
            <p:ph type="sldNum" idx="29"/>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2F3ED9A9-EDAB-4BA4-9272-3DB8B0325E19}" type="slidenum">
              <a:rPr b="0" lang="it-IT" sz="1400" strike="noStrike" u="none">
                <a:solidFill>
                  <a:srgbClr val="000000"/>
                </a:solidFill>
                <a:uFillTx/>
                <a:latin typeface="Times New Roman"/>
                <a:ea typeface="DejaVu Sans"/>
              </a:rPr>
              <a:t>1</a:t>
            </a:fld>
            <a:endParaRPr b="0" lang="it-IT" sz="1400" strike="noStrike" u="none">
              <a:solidFill>
                <a:srgbClr val="000000"/>
              </a:solidFill>
              <a:uFillTx/>
              <a:latin typeface="Times New Roman"/>
            </a:endParaRPr>
          </a:p>
        </p:txBody>
      </p:sp>
      <p:sp>
        <p:nvSpPr>
          <p:cNvPr id="71" name="PlaceHolder 3"/>
          <p:cNvSpPr>
            <a:spLocks noGrp="1"/>
          </p:cNvSpPr>
          <p:nvPr>
            <p:ph type="dt" idx="30"/>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 </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7" r:id="rId2"/>
  </p:sldLayoutIdLst>
</p:sldMaster>
</file>

<file path=ppt/slideMasters/slideMaster10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17"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918" name="PlaceHolder 2"/>
          <p:cNvSpPr>
            <a:spLocks noGrp="1"/>
          </p:cNvSpPr>
          <p:nvPr>
            <p:ph type="ftr" idx="298"/>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919" name="PlaceHolder 3"/>
          <p:cNvSpPr>
            <a:spLocks noGrp="1"/>
          </p:cNvSpPr>
          <p:nvPr>
            <p:ph type="sldNum" idx="299"/>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06CAB4C8-00B3-4DF5-A115-1E92933F99E2}"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920" name="PlaceHolder 4"/>
          <p:cNvSpPr>
            <a:spLocks noGrp="1"/>
          </p:cNvSpPr>
          <p:nvPr>
            <p:ph type="dt" idx="300"/>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47" r:id="rId2"/>
  </p:sldLayoutIdLst>
</p:sldMaster>
</file>

<file path=ppt/slideMasters/slideMaster10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22"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923"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924"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925"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926" name="PlaceHolder 5"/>
          <p:cNvSpPr>
            <a:spLocks noGrp="1"/>
          </p:cNvSpPr>
          <p:nvPr>
            <p:ph type="body"/>
          </p:nvPr>
        </p:nvSpPr>
        <p:spPr>
          <a:xfrm>
            <a:off x="515268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927" name="PlaceHolder 6"/>
          <p:cNvSpPr>
            <a:spLocks noGrp="1"/>
          </p:cNvSpPr>
          <p:nvPr>
            <p:ph type="ftr" idx="301"/>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928" name="PlaceHolder 7"/>
          <p:cNvSpPr>
            <a:spLocks noGrp="1"/>
          </p:cNvSpPr>
          <p:nvPr>
            <p:ph type="sldNum" idx="302"/>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CD2764BA-EA1E-45AC-9E0B-EC07FD9AA8AA}"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929" name="PlaceHolder 8"/>
          <p:cNvSpPr>
            <a:spLocks noGrp="1"/>
          </p:cNvSpPr>
          <p:nvPr>
            <p:ph type="dt" idx="303"/>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49" r:id="rId2"/>
  </p:sldLayoutIdLst>
</p:sldMaster>
</file>

<file path=ppt/slideMasters/slideMaster10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35"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936"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937" name="PlaceHolder 3"/>
          <p:cNvSpPr>
            <a:spLocks noGrp="1"/>
          </p:cNvSpPr>
          <p:nvPr>
            <p:ph type="ftr" idx="304"/>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938" name="PlaceHolder 4"/>
          <p:cNvSpPr>
            <a:spLocks noGrp="1"/>
          </p:cNvSpPr>
          <p:nvPr>
            <p:ph type="sldNum" idx="305"/>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215F88E1-ED0B-454D-8FFB-5973DF9E9F9D}"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939" name="PlaceHolder 5"/>
          <p:cNvSpPr>
            <a:spLocks noGrp="1"/>
          </p:cNvSpPr>
          <p:nvPr>
            <p:ph type="dt" idx="306"/>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51" r:id="rId2"/>
  </p:sldLayoutIdLst>
</p:sldMaster>
</file>

<file path=ppt/slideMasters/slideMaster10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42"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943" name="PlaceHolder 2"/>
          <p:cNvSpPr>
            <a:spLocks noGrp="1"/>
          </p:cNvSpPr>
          <p:nvPr>
            <p:ph type="body"/>
          </p:nvPr>
        </p:nvSpPr>
        <p:spPr>
          <a:xfrm>
            <a:off x="504000" y="132660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944" name="PlaceHolder 3"/>
          <p:cNvSpPr>
            <a:spLocks noGrp="1"/>
          </p:cNvSpPr>
          <p:nvPr>
            <p:ph type="body"/>
          </p:nvPr>
        </p:nvSpPr>
        <p:spPr>
          <a:xfrm>
            <a:off x="504000" y="304452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945" name="PlaceHolder 4"/>
          <p:cNvSpPr>
            <a:spLocks noGrp="1"/>
          </p:cNvSpPr>
          <p:nvPr>
            <p:ph type="ftr" idx="307"/>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946" name="PlaceHolder 5"/>
          <p:cNvSpPr>
            <a:spLocks noGrp="1"/>
          </p:cNvSpPr>
          <p:nvPr>
            <p:ph type="sldNum" idx="308"/>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AD71B732-75FE-42D3-A8DB-B490AC5FE72C}"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947" name="PlaceHolder 6"/>
          <p:cNvSpPr>
            <a:spLocks noGrp="1"/>
          </p:cNvSpPr>
          <p:nvPr>
            <p:ph type="dt" idx="309"/>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53" r:id="rId2"/>
  </p:sldLayoutIdLst>
</p:sldMaster>
</file>

<file path=ppt/slideMasters/slideMaster10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51"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952"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953"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954" name="PlaceHolder 4"/>
          <p:cNvSpPr>
            <a:spLocks noGrp="1"/>
          </p:cNvSpPr>
          <p:nvPr>
            <p:ph type="ftr" idx="310"/>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955" name="PlaceHolder 5"/>
          <p:cNvSpPr>
            <a:spLocks noGrp="1"/>
          </p:cNvSpPr>
          <p:nvPr>
            <p:ph type="sldNum" idx="311"/>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19598C73-E2E7-4EB6-B56C-EF9550D63D71}"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956" name="PlaceHolder 6"/>
          <p:cNvSpPr>
            <a:spLocks noGrp="1"/>
          </p:cNvSpPr>
          <p:nvPr>
            <p:ph type="dt" idx="312"/>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55" r:id="rId2"/>
  </p:sldLayoutIdLst>
</p:sldMaster>
</file>

<file path=ppt/slideMasters/slideMaster10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60"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961"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962"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963" name="PlaceHolder 4"/>
          <p:cNvSpPr>
            <a:spLocks noGrp="1"/>
          </p:cNvSpPr>
          <p:nvPr>
            <p:ph type="body"/>
          </p:nvPr>
        </p:nvSpPr>
        <p:spPr>
          <a:xfrm>
            <a:off x="504000" y="304452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964" name="PlaceHolder 5"/>
          <p:cNvSpPr>
            <a:spLocks noGrp="1"/>
          </p:cNvSpPr>
          <p:nvPr>
            <p:ph type="ftr" idx="313"/>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965" name="PlaceHolder 6"/>
          <p:cNvSpPr>
            <a:spLocks noGrp="1"/>
          </p:cNvSpPr>
          <p:nvPr>
            <p:ph type="sldNum" idx="314"/>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AF59DC72-603C-4B8D-916C-92221E748DB9}"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966" name="PlaceHolder 7"/>
          <p:cNvSpPr>
            <a:spLocks noGrp="1"/>
          </p:cNvSpPr>
          <p:nvPr>
            <p:ph type="dt" idx="315"/>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57" r:id="rId2"/>
  </p:sldLayoutIdLst>
</p:sldMaster>
</file>

<file path=ppt/slideMasters/slideMaster10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71"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972"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973"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974" name="PlaceHolder 4"/>
          <p:cNvSpPr>
            <a:spLocks noGrp="1"/>
          </p:cNvSpPr>
          <p:nvPr>
            <p:ph type="body"/>
          </p:nvPr>
        </p:nvSpPr>
        <p:spPr>
          <a:xfrm>
            <a:off x="515268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975" name="PlaceHolder 5"/>
          <p:cNvSpPr>
            <a:spLocks noGrp="1"/>
          </p:cNvSpPr>
          <p:nvPr>
            <p:ph type="ftr" idx="316"/>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976" name="PlaceHolder 6"/>
          <p:cNvSpPr>
            <a:spLocks noGrp="1"/>
          </p:cNvSpPr>
          <p:nvPr>
            <p:ph type="sldNum" idx="317"/>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A667AA67-F69A-49FF-97CB-C32AF810BCBE}"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977" name="PlaceHolder 7"/>
          <p:cNvSpPr>
            <a:spLocks noGrp="1"/>
          </p:cNvSpPr>
          <p:nvPr>
            <p:ph type="dt" idx="318"/>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59" r:id="rId2"/>
  </p:sldLayoutIdLst>
</p:sldMaster>
</file>

<file path=ppt/slideMasters/slideMaster10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82"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983"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984"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985"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986" name="PlaceHolder 5"/>
          <p:cNvSpPr>
            <a:spLocks noGrp="1"/>
          </p:cNvSpPr>
          <p:nvPr>
            <p:ph type="ftr" idx="319"/>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987" name="PlaceHolder 6"/>
          <p:cNvSpPr>
            <a:spLocks noGrp="1"/>
          </p:cNvSpPr>
          <p:nvPr>
            <p:ph type="sldNum" idx="320"/>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6036002C-FB2A-4780-93EF-0A696E5D4AE2}"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988" name="PlaceHolder 7"/>
          <p:cNvSpPr>
            <a:spLocks noGrp="1"/>
          </p:cNvSpPr>
          <p:nvPr>
            <p:ph type="dt" idx="321"/>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61" r:id="rId2"/>
  </p:sldLayoutIdLst>
</p:sldMaster>
</file>

<file path=ppt/slideMasters/slideMaster10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93"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994" name="PlaceHolder 2"/>
          <p:cNvSpPr>
            <a:spLocks noGrp="1"/>
          </p:cNvSpPr>
          <p:nvPr>
            <p:ph type="ftr" idx="322"/>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995" name="PlaceHolder 3"/>
          <p:cNvSpPr>
            <a:spLocks noGrp="1"/>
          </p:cNvSpPr>
          <p:nvPr>
            <p:ph type="sldNum" idx="323"/>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DD44764C-310C-4BC4-B61A-8DF1C594DCD1}"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996" name="PlaceHolder 4"/>
          <p:cNvSpPr>
            <a:spLocks noGrp="1"/>
          </p:cNvSpPr>
          <p:nvPr>
            <p:ph type="dt" idx="324"/>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63" r:id="rId2"/>
  </p:sldLayoutIdLst>
</p:sldMaster>
</file>

<file path=ppt/slideMasters/slideMaster10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98"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999"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000"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001"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002" name="PlaceHolder 5"/>
          <p:cNvSpPr>
            <a:spLocks noGrp="1"/>
          </p:cNvSpPr>
          <p:nvPr>
            <p:ph type="body"/>
          </p:nvPr>
        </p:nvSpPr>
        <p:spPr>
          <a:xfrm>
            <a:off x="515268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003" name="PlaceHolder 6"/>
          <p:cNvSpPr>
            <a:spLocks noGrp="1"/>
          </p:cNvSpPr>
          <p:nvPr>
            <p:ph type="ftr" idx="325"/>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1004" name="PlaceHolder 7"/>
          <p:cNvSpPr>
            <a:spLocks noGrp="1"/>
          </p:cNvSpPr>
          <p:nvPr>
            <p:ph type="sldNum" idx="326"/>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9D720251-1EF6-4FDB-AD44-0F191F4D9D98}"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1005" name="PlaceHolder 8"/>
          <p:cNvSpPr>
            <a:spLocks noGrp="1"/>
          </p:cNvSpPr>
          <p:nvPr>
            <p:ph type="dt" idx="327"/>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65"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73"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74"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75"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76" name="PlaceHolder 5"/>
          <p:cNvSpPr>
            <a:spLocks noGrp="1"/>
          </p:cNvSpPr>
          <p:nvPr>
            <p:ph type="ftr" idx="31"/>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77" name="PlaceHolder 6"/>
          <p:cNvSpPr>
            <a:spLocks noGrp="1"/>
          </p:cNvSpPr>
          <p:nvPr>
            <p:ph type="sldNum" idx="32"/>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7C58177E-C41D-4934-90DC-9C9AA7A9BA37}"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78" name="PlaceHolder 7"/>
          <p:cNvSpPr>
            <a:spLocks noGrp="1"/>
          </p:cNvSpPr>
          <p:nvPr>
            <p:ph type="dt" idx="33"/>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9" r:id="rId2"/>
  </p:sldLayoutIdLst>
</p:sldMaster>
</file>

<file path=ppt/slideMasters/slideMaster1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11"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012"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013" name="PlaceHolder 3"/>
          <p:cNvSpPr>
            <a:spLocks noGrp="1"/>
          </p:cNvSpPr>
          <p:nvPr>
            <p:ph type="ftr" idx="328"/>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1014" name="PlaceHolder 4"/>
          <p:cNvSpPr>
            <a:spLocks noGrp="1"/>
          </p:cNvSpPr>
          <p:nvPr>
            <p:ph type="sldNum" idx="329"/>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3AB66614-6B72-4541-A860-C2E43D079A17}"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1015" name="PlaceHolder 5"/>
          <p:cNvSpPr>
            <a:spLocks noGrp="1"/>
          </p:cNvSpPr>
          <p:nvPr>
            <p:ph type="dt" idx="330"/>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67" r:id="rId2"/>
  </p:sldLayoutIdLst>
</p:sldMaster>
</file>

<file path=ppt/slideMasters/slideMaster1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18"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019" name="PlaceHolder 2"/>
          <p:cNvSpPr>
            <a:spLocks noGrp="1"/>
          </p:cNvSpPr>
          <p:nvPr>
            <p:ph type="body"/>
          </p:nvPr>
        </p:nvSpPr>
        <p:spPr>
          <a:xfrm>
            <a:off x="504000" y="132660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020" name="PlaceHolder 3"/>
          <p:cNvSpPr>
            <a:spLocks noGrp="1"/>
          </p:cNvSpPr>
          <p:nvPr>
            <p:ph type="body"/>
          </p:nvPr>
        </p:nvSpPr>
        <p:spPr>
          <a:xfrm>
            <a:off x="504000" y="304452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021" name="PlaceHolder 4"/>
          <p:cNvSpPr>
            <a:spLocks noGrp="1"/>
          </p:cNvSpPr>
          <p:nvPr>
            <p:ph type="ftr" idx="331"/>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1022" name="PlaceHolder 5"/>
          <p:cNvSpPr>
            <a:spLocks noGrp="1"/>
          </p:cNvSpPr>
          <p:nvPr>
            <p:ph type="sldNum" idx="332"/>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C61471CF-5A6B-447B-9DBD-9FB48134CAAD}"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1023" name="PlaceHolder 6"/>
          <p:cNvSpPr>
            <a:spLocks noGrp="1"/>
          </p:cNvSpPr>
          <p:nvPr>
            <p:ph type="dt" idx="333"/>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69" r:id="rId2"/>
  </p:sldLayoutIdLst>
</p:sldMaster>
</file>

<file path=ppt/slideMasters/slideMaster1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27"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028"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029"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030" name="PlaceHolder 4"/>
          <p:cNvSpPr>
            <a:spLocks noGrp="1"/>
          </p:cNvSpPr>
          <p:nvPr>
            <p:ph type="ftr" idx="334"/>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1031" name="PlaceHolder 5"/>
          <p:cNvSpPr>
            <a:spLocks noGrp="1"/>
          </p:cNvSpPr>
          <p:nvPr>
            <p:ph type="sldNum" idx="335"/>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80866B62-4BB7-4DC9-A50C-35F8E7262B5C}"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1032" name="PlaceHolder 6"/>
          <p:cNvSpPr>
            <a:spLocks noGrp="1"/>
          </p:cNvSpPr>
          <p:nvPr>
            <p:ph type="dt" idx="336"/>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71" r:id="rId2"/>
  </p:sldLayoutIdLst>
</p:sldMaster>
</file>

<file path=ppt/slideMasters/slideMaster1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36"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037"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038"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039" name="PlaceHolder 4"/>
          <p:cNvSpPr>
            <a:spLocks noGrp="1"/>
          </p:cNvSpPr>
          <p:nvPr>
            <p:ph type="body"/>
          </p:nvPr>
        </p:nvSpPr>
        <p:spPr>
          <a:xfrm>
            <a:off x="504000" y="304452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040" name="PlaceHolder 5"/>
          <p:cNvSpPr>
            <a:spLocks noGrp="1"/>
          </p:cNvSpPr>
          <p:nvPr>
            <p:ph type="ftr" idx="337"/>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1041" name="PlaceHolder 6"/>
          <p:cNvSpPr>
            <a:spLocks noGrp="1"/>
          </p:cNvSpPr>
          <p:nvPr>
            <p:ph type="sldNum" idx="338"/>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F043DEA6-7CA8-448C-B694-4CC0C8AB292A}"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1042" name="PlaceHolder 7"/>
          <p:cNvSpPr>
            <a:spLocks noGrp="1"/>
          </p:cNvSpPr>
          <p:nvPr>
            <p:ph type="dt" idx="339"/>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73" r:id="rId2"/>
  </p:sldLayoutIdLst>
</p:sldMaster>
</file>

<file path=ppt/slideMasters/slideMaster1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47"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048"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049" name="PlaceHolder 3"/>
          <p:cNvSpPr>
            <a:spLocks noGrp="1"/>
          </p:cNvSpPr>
          <p:nvPr>
            <p:ph type="ftr" idx="340"/>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1050" name="PlaceHolder 4"/>
          <p:cNvSpPr>
            <a:spLocks noGrp="1"/>
          </p:cNvSpPr>
          <p:nvPr>
            <p:ph type="sldNum" idx="341"/>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D9442CC9-3E9C-43E6-A1F9-511FF9AB4D11}"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1051" name="PlaceHolder 5"/>
          <p:cNvSpPr>
            <a:spLocks noGrp="1"/>
          </p:cNvSpPr>
          <p:nvPr>
            <p:ph type="dt" idx="342"/>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75" r:id="rId2"/>
  </p:sldLayoutIdLst>
</p:sldMaster>
</file>

<file path=ppt/slideMasters/slideMaster1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54"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055"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056" name="PlaceHolder 3"/>
          <p:cNvSpPr>
            <a:spLocks noGrp="1"/>
          </p:cNvSpPr>
          <p:nvPr>
            <p:ph type="ftr" idx="343"/>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1057" name="PlaceHolder 4"/>
          <p:cNvSpPr>
            <a:spLocks noGrp="1"/>
          </p:cNvSpPr>
          <p:nvPr>
            <p:ph type="sldNum" idx="344"/>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4E0137C9-D4D3-4489-9089-BF3A5DFCA18C}"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1058" name="PlaceHolder 5"/>
          <p:cNvSpPr>
            <a:spLocks noGrp="1"/>
          </p:cNvSpPr>
          <p:nvPr>
            <p:ph type="dt" idx="345"/>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77" r:id="rId2"/>
  </p:sldLayoutIdLst>
</p:sldMaster>
</file>

<file path=ppt/slideMasters/slideMaster1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61"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062"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063"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064" name="PlaceHolder 4"/>
          <p:cNvSpPr>
            <a:spLocks noGrp="1"/>
          </p:cNvSpPr>
          <p:nvPr>
            <p:ph type="ftr" idx="346"/>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1065" name="PlaceHolder 5"/>
          <p:cNvSpPr>
            <a:spLocks noGrp="1"/>
          </p:cNvSpPr>
          <p:nvPr>
            <p:ph type="sldNum" idx="347"/>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19263E49-B881-4349-82EA-0BB3AE5AEB75}"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1066" name="PlaceHolder 6"/>
          <p:cNvSpPr>
            <a:spLocks noGrp="1"/>
          </p:cNvSpPr>
          <p:nvPr>
            <p:ph type="dt" idx="348"/>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79" r:id="rId2"/>
  </p:sldLayoutIdLst>
</p:sldMaster>
</file>

<file path=ppt/slideMasters/slideMaster1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70"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071" name="PlaceHolder 2"/>
          <p:cNvSpPr>
            <a:spLocks noGrp="1"/>
          </p:cNvSpPr>
          <p:nvPr>
            <p:ph type="ftr" idx="349"/>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1072" name="PlaceHolder 3"/>
          <p:cNvSpPr>
            <a:spLocks noGrp="1"/>
          </p:cNvSpPr>
          <p:nvPr>
            <p:ph type="sldNum" idx="350"/>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32306B62-EB62-4D2F-A5F7-9D388C6756FC}"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1073" name="PlaceHolder 4"/>
          <p:cNvSpPr>
            <a:spLocks noGrp="1"/>
          </p:cNvSpPr>
          <p:nvPr>
            <p:ph type="dt" idx="351"/>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81" r:id="rId2"/>
  </p:sldLayoutIdLst>
</p:sldMaster>
</file>

<file path=ppt/slideMasters/slideMaster1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75" name="PlaceHolder 1"/>
          <p:cNvSpPr>
            <a:spLocks noGrp="1"/>
          </p:cNvSpPr>
          <p:nvPr>
            <p:ph type="ftr" idx="352"/>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1076" name="PlaceHolder 2"/>
          <p:cNvSpPr>
            <a:spLocks noGrp="1"/>
          </p:cNvSpPr>
          <p:nvPr>
            <p:ph type="sldNum" idx="353"/>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233FF3F0-7C75-4D8B-8222-E43BC18E5111}"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1077" name="PlaceHolder 3"/>
          <p:cNvSpPr>
            <a:spLocks noGrp="1"/>
          </p:cNvSpPr>
          <p:nvPr>
            <p:ph type="dt" idx="354"/>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83" r:id="rId2"/>
  </p:sldLayoutIdLst>
</p:sldMaster>
</file>

<file path=ppt/slideMasters/slideMaster1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78"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079"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080"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081"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082" name="PlaceHolder 5"/>
          <p:cNvSpPr>
            <a:spLocks noGrp="1"/>
          </p:cNvSpPr>
          <p:nvPr>
            <p:ph type="ftr" idx="355"/>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1083" name="PlaceHolder 6"/>
          <p:cNvSpPr>
            <a:spLocks noGrp="1"/>
          </p:cNvSpPr>
          <p:nvPr>
            <p:ph type="sldNum" idx="356"/>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34659B2B-E1BB-4B2C-86E4-D62ADD3D4F85}"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1084" name="PlaceHolder 7"/>
          <p:cNvSpPr>
            <a:spLocks noGrp="1"/>
          </p:cNvSpPr>
          <p:nvPr>
            <p:ph type="dt" idx="357"/>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85" r:id="rId2"/>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3"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84"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85"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86" name="PlaceHolder 4"/>
          <p:cNvSpPr>
            <a:spLocks noGrp="1"/>
          </p:cNvSpPr>
          <p:nvPr>
            <p:ph type="body"/>
          </p:nvPr>
        </p:nvSpPr>
        <p:spPr>
          <a:xfrm>
            <a:off x="515268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87" name="PlaceHolder 5"/>
          <p:cNvSpPr>
            <a:spLocks noGrp="1"/>
          </p:cNvSpPr>
          <p:nvPr>
            <p:ph type="ftr" idx="34"/>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88" name="PlaceHolder 6"/>
          <p:cNvSpPr>
            <a:spLocks noGrp="1"/>
          </p:cNvSpPr>
          <p:nvPr>
            <p:ph type="sldNum" idx="35"/>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4A28B43A-5DA0-4413-96F2-D8C095947553}"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89" name="PlaceHolder 7"/>
          <p:cNvSpPr>
            <a:spLocks noGrp="1"/>
          </p:cNvSpPr>
          <p:nvPr>
            <p:ph type="dt" idx="36"/>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1" r:id="rId2"/>
  </p:sldLayoutIdLst>
</p:sldMaster>
</file>

<file path=ppt/slideMasters/slideMaster1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89"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090"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091"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092" name="PlaceHolder 4"/>
          <p:cNvSpPr>
            <a:spLocks noGrp="1"/>
          </p:cNvSpPr>
          <p:nvPr>
            <p:ph type="body"/>
          </p:nvPr>
        </p:nvSpPr>
        <p:spPr>
          <a:xfrm>
            <a:off x="515268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093" name="PlaceHolder 5"/>
          <p:cNvSpPr>
            <a:spLocks noGrp="1"/>
          </p:cNvSpPr>
          <p:nvPr>
            <p:ph type="ftr" idx="358"/>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1094" name="PlaceHolder 6"/>
          <p:cNvSpPr>
            <a:spLocks noGrp="1"/>
          </p:cNvSpPr>
          <p:nvPr>
            <p:ph type="sldNum" idx="359"/>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0E8795B7-216D-46A0-A5AB-A13C88EEB34F}"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1095" name="PlaceHolder 7"/>
          <p:cNvSpPr>
            <a:spLocks noGrp="1"/>
          </p:cNvSpPr>
          <p:nvPr>
            <p:ph type="dt" idx="360"/>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87" r:id="rId2"/>
  </p:sldLayoutIdLst>
</p:sldMaster>
</file>

<file path=ppt/slideMasters/slideMaster1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00" name="Rectangle 1"/>
          <p:cNvSpPr/>
          <p:nvPr/>
        </p:nvSpPr>
        <p:spPr>
          <a:xfrm>
            <a:off x="2818080" y="5495400"/>
            <a:ext cx="7152480" cy="57240"/>
          </a:xfrm>
          <a:prstGeom prst="rect">
            <a:avLst/>
          </a:prstGeom>
          <a:gradFill rotWithShape="0">
            <a:gsLst>
              <a:gs pos="0">
                <a:srgbClr val="ffffff"/>
              </a:gs>
              <a:gs pos="100000">
                <a:srgbClr val="81cdde"/>
              </a:gs>
            </a:gsLst>
            <a:lin ang="0"/>
          </a:gradFill>
          <a:ln w="0">
            <a:noFill/>
          </a:ln>
        </p:spPr>
        <p:style>
          <a:lnRef idx="0"/>
          <a:fillRef idx="0"/>
          <a:effectRef idx="0"/>
          <a:fontRef idx="minor"/>
        </p:style>
        <p:txBody>
          <a:bodyPr wrap="none" lIns="90000" rIns="90000" tIns="14040" bIns="14040" anchor="ctr">
            <a:noAutofit/>
          </a:bodyPr>
          <a:p>
            <a:pPr>
              <a:lnSpc>
                <a:spcPct val="100000"/>
              </a:lnSpc>
            </a:pPr>
            <a:endParaRPr b="0" lang="it-IT" sz="1290" strike="noStrike" u="none">
              <a:solidFill>
                <a:schemeClr val="dk1"/>
              </a:solidFill>
              <a:uFillTx/>
              <a:latin typeface="Arial"/>
            </a:endParaRPr>
          </a:p>
        </p:txBody>
      </p:sp>
      <p:pic>
        <p:nvPicPr>
          <p:cNvPr id="1101" name="Picture 2" descr=""/>
          <p:cNvPicPr/>
          <p:nvPr/>
        </p:nvPicPr>
        <p:blipFill>
          <a:blip r:embed="rId2"/>
          <a:stretch/>
        </p:blipFill>
        <p:spPr>
          <a:xfrm>
            <a:off x="215280" y="4959000"/>
            <a:ext cx="1227240" cy="614160"/>
          </a:xfrm>
          <a:prstGeom prst="rect">
            <a:avLst/>
          </a:prstGeom>
          <a:noFill/>
          <a:ln w="0">
            <a:noFill/>
          </a:ln>
        </p:spPr>
      </p:pic>
      <p:pic>
        <p:nvPicPr>
          <p:cNvPr id="1102" name="Picture 3" descr=""/>
          <p:cNvPicPr/>
          <p:nvPr/>
        </p:nvPicPr>
        <p:blipFill>
          <a:blip r:embed="rId3"/>
          <a:stretch/>
        </p:blipFill>
        <p:spPr>
          <a:xfrm>
            <a:off x="1648800" y="4959000"/>
            <a:ext cx="857880" cy="534600"/>
          </a:xfrm>
          <a:prstGeom prst="rect">
            <a:avLst/>
          </a:prstGeom>
          <a:noFill/>
          <a:ln w="0">
            <a:noFill/>
          </a:ln>
        </p:spPr>
      </p:pic>
      <p:pic>
        <p:nvPicPr>
          <p:cNvPr id="1103" name="Picture 4" descr=""/>
          <p:cNvPicPr/>
          <p:nvPr/>
        </p:nvPicPr>
        <p:blipFill>
          <a:blip r:embed="rId4"/>
          <a:stretch/>
        </p:blipFill>
        <p:spPr>
          <a:xfrm>
            <a:off x="0" y="0"/>
            <a:ext cx="5266440" cy="1306080"/>
          </a:xfrm>
          <a:prstGeom prst="rect">
            <a:avLst/>
          </a:prstGeom>
          <a:noFill/>
          <a:ln w="0">
            <a:noFill/>
          </a:ln>
        </p:spPr>
      </p:pic>
      <p:sp>
        <p:nvSpPr>
          <p:cNvPr id="1104"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105" name="PlaceHolder 2"/>
          <p:cNvSpPr>
            <a:spLocks noGrp="1"/>
          </p:cNvSpPr>
          <p:nvPr>
            <p:ph type="body"/>
          </p:nvPr>
        </p:nvSpPr>
        <p:spPr>
          <a:xfrm>
            <a:off x="504000" y="132660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106" name="PlaceHolder 3"/>
          <p:cNvSpPr>
            <a:spLocks noGrp="1"/>
          </p:cNvSpPr>
          <p:nvPr>
            <p:ph type="body"/>
          </p:nvPr>
        </p:nvSpPr>
        <p:spPr>
          <a:xfrm>
            <a:off x="504000" y="304452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107" name="PlaceHolder 4"/>
          <p:cNvSpPr>
            <a:spLocks noGrp="1"/>
          </p:cNvSpPr>
          <p:nvPr>
            <p:ph type="ftr" idx="361"/>
          </p:nvPr>
        </p:nvSpPr>
        <p:spPr>
          <a:xfrm>
            <a:off x="2912400" y="5251320"/>
            <a:ext cx="7049520" cy="219960"/>
          </a:xfrm>
          <a:prstGeom prst="rect">
            <a:avLst/>
          </a:prstGeom>
          <a:noFill/>
          <a:ln w="0">
            <a:noFill/>
          </a:ln>
        </p:spPr>
        <p:txBody>
          <a:bodyPr numCol="1" spcCol="0" lIns="90000" rIns="90000" tIns="45000" bIns="45000" anchor="t">
            <a:noAutofit/>
          </a:bodyPr>
          <a:lstStyle>
            <a:lvl1pPr indent="0" algn="r" defTabSz="914400">
              <a:lnSpc>
                <a:spcPct val="100000"/>
              </a:lnSpc>
              <a:buNone/>
              <a:tabLst>
                <a:tab algn="l" pos="0"/>
              </a:tabLst>
              <a:defRPr b="0" lang="en-GB" sz="860" strike="noStrike" u="none">
                <a:solidFill>
                  <a:srgbClr val="2f5597"/>
                </a:solidFill>
                <a:uFillTx/>
                <a:latin typeface="Franklin Gothic Demi"/>
              </a:defRPr>
            </a:lvl1pPr>
          </a:lstStyle>
          <a:p>
            <a:pPr indent="0" algn="r" defTabSz="914400">
              <a:lnSpc>
                <a:spcPct val="100000"/>
              </a:lnSpc>
              <a:buNone/>
              <a:tabLst>
                <a:tab algn="l" pos="0"/>
              </a:tabLst>
            </a:pPr>
            <a:r>
              <a:rPr b="0" lang="en-GB" sz="860" strike="noStrike" u="none">
                <a:solidFill>
                  <a:srgbClr val="2f5597"/>
                </a:solidFill>
                <a:uFillTx/>
                <a:latin typeface="Franklin Gothic Demi"/>
              </a:rPr>
              <a:t>&lt;footer&gt;</a:t>
            </a:r>
            <a:endParaRPr b="0" lang="it-IT" sz="86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89" r:id="rId5"/>
  </p:sldLayoutIdLst>
</p:sldMaster>
</file>

<file path=ppt/slideMasters/slideMaster1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11" name="Rectangle 1"/>
          <p:cNvSpPr/>
          <p:nvPr/>
        </p:nvSpPr>
        <p:spPr>
          <a:xfrm>
            <a:off x="2818080" y="5495400"/>
            <a:ext cx="7152480" cy="57240"/>
          </a:xfrm>
          <a:prstGeom prst="rect">
            <a:avLst/>
          </a:prstGeom>
          <a:gradFill rotWithShape="0">
            <a:gsLst>
              <a:gs pos="0">
                <a:srgbClr val="ffffff"/>
              </a:gs>
              <a:gs pos="100000">
                <a:srgbClr val="81cdde"/>
              </a:gs>
            </a:gsLst>
            <a:lin ang="0"/>
          </a:gradFill>
          <a:ln w="0">
            <a:noFill/>
          </a:ln>
        </p:spPr>
        <p:style>
          <a:lnRef idx="0"/>
          <a:fillRef idx="0"/>
          <a:effectRef idx="0"/>
          <a:fontRef idx="minor"/>
        </p:style>
        <p:txBody>
          <a:bodyPr wrap="none" lIns="90000" rIns="90000" tIns="14040" bIns="14040" anchor="ctr">
            <a:noAutofit/>
          </a:bodyPr>
          <a:p>
            <a:pPr>
              <a:lnSpc>
                <a:spcPct val="100000"/>
              </a:lnSpc>
            </a:pPr>
            <a:endParaRPr b="0" lang="it-IT" sz="1290" strike="noStrike" u="none">
              <a:solidFill>
                <a:schemeClr val="dk1"/>
              </a:solidFill>
              <a:uFillTx/>
              <a:latin typeface="Arial"/>
            </a:endParaRPr>
          </a:p>
        </p:txBody>
      </p:sp>
      <p:pic>
        <p:nvPicPr>
          <p:cNvPr id="1112" name="Picture 2" descr=""/>
          <p:cNvPicPr/>
          <p:nvPr/>
        </p:nvPicPr>
        <p:blipFill>
          <a:blip r:embed="rId2"/>
          <a:stretch/>
        </p:blipFill>
        <p:spPr>
          <a:xfrm>
            <a:off x="215280" y="4959000"/>
            <a:ext cx="1227240" cy="614160"/>
          </a:xfrm>
          <a:prstGeom prst="rect">
            <a:avLst/>
          </a:prstGeom>
          <a:noFill/>
          <a:ln w="0">
            <a:noFill/>
          </a:ln>
        </p:spPr>
      </p:pic>
      <p:pic>
        <p:nvPicPr>
          <p:cNvPr id="1113" name="Picture 3" descr=""/>
          <p:cNvPicPr/>
          <p:nvPr/>
        </p:nvPicPr>
        <p:blipFill>
          <a:blip r:embed="rId3"/>
          <a:stretch/>
        </p:blipFill>
        <p:spPr>
          <a:xfrm>
            <a:off x="1648800" y="4959000"/>
            <a:ext cx="857880" cy="534600"/>
          </a:xfrm>
          <a:prstGeom prst="rect">
            <a:avLst/>
          </a:prstGeom>
          <a:noFill/>
          <a:ln w="0">
            <a:noFill/>
          </a:ln>
        </p:spPr>
      </p:pic>
      <p:pic>
        <p:nvPicPr>
          <p:cNvPr id="1114" name="Picture 4" descr=""/>
          <p:cNvPicPr/>
          <p:nvPr/>
        </p:nvPicPr>
        <p:blipFill>
          <a:blip r:embed="rId4"/>
          <a:stretch/>
        </p:blipFill>
        <p:spPr>
          <a:xfrm>
            <a:off x="0" y="0"/>
            <a:ext cx="5266440" cy="1306080"/>
          </a:xfrm>
          <a:prstGeom prst="rect">
            <a:avLst/>
          </a:prstGeom>
          <a:noFill/>
          <a:ln w="0">
            <a:noFill/>
          </a:ln>
        </p:spPr>
      </p:pic>
      <p:sp>
        <p:nvSpPr>
          <p:cNvPr id="1115"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116"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117" name="PlaceHolder 3"/>
          <p:cNvSpPr>
            <a:spLocks noGrp="1"/>
          </p:cNvSpPr>
          <p:nvPr>
            <p:ph type="ftr" idx="362"/>
          </p:nvPr>
        </p:nvSpPr>
        <p:spPr>
          <a:xfrm>
            <a:off x="2912400" y="5251320"/>
            <a:ext cx="7049520" cy="219960"/>
          </a:xfrm>
          <a:prstGeom prst="rect">
            <a:avLst/>
          </a:prstGeom>
          <a:noFill/>
          <a:ln w="0">
            <a:noFill/>
          </a:ln>
        </p:spPr>
        <p:txBody>
          <a:bodyPr numCol="1" spcCol="0" lIns="90000" rIns="90000" tIns="45000" bIns="45000" anchor="t">
            <a:noAutofit/>
          </a:bodyPr>
          <a:lstStyle>
            <a:lvl1pPr indent="0" algn="r" defTabSz="914400">
              <a:lnSpc>
                <a:spcPct val="100000"/>
              </a:lnSpc>
              <a:buNone/>
              <a:tabLst>
                <a:tab algn="l" pos="0"/>
              </a:tabLst>
              <a:defRPr b="0" lang="en-GB" sz="860" strike="noStrike" u="none">
                <a:solidFill>
                  <a:srgbClr val="2f5597"/>
                </a:solidFill>
                <a:uFillTx/>
                <a:latin typeface="Franklin Gothic Demi"/>
              </a:defRPr>
            </a:lvl1pPr>
          </a:lstStyle>
          <a:p>
            <a:pPr indent="0" algn="r" defTabSz="914400">
              <a:lnSpc>
                <a:spcPct val="100000"/>
              </a:lnSpc>
              <a:buNone/>
              <a:tabLst>
                <a:tab algn="l" pos="0"/>
              </a:tabLst>
            </a:pPr>
            <a:r>
              <a:rPr b="0" lang="en-GB" sz="860" strike="noStrike" u="none">
                <a:solidFill>
                  <a:srgbClr val="2f5597"/>
                </a:solidFill>
                <a:uFillTx/>
                <a:latin typeface="Franklin Gothic Demi"/>
              </a:rPr>
              <a:t>&lt;footer&gt;</a:t>
            </a:r>
            <a:endParaRPr b="0" lang="it-IT" sz="86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91" r:id="rId5"/>
  </p:sldLayoutIdLst>
</p:sldMaster>
</file>

<file path=ppt/slideMasters/slideMaster1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20" name="Rectangle 1"/>
          <p:cNvSpPr/>
          <p:nvPr/>
        </p:nvSpPr>
        <p:spPr>
          <a:xfrm>
            <a:off x="2818080" y="5495400"/>
            <a:ext cx="7152480" cy="57240"/>
          </a:xfrm>
          <a:prstGeom prst="rect">
            <a:avLst/>
          </a:prstGeom>
          <a:gradFill rotWithShape="0">
            <a:gsLst>
              <a:gs pos="0">
                <a:srgbClr val="ffffff"/>
              </a:gs>
              <a:gs pos="100000">
                <a:srgbClr val="81cdde"/>
              </a:gs>
            </a:gsLst>
            <a:lin ang="0"/>
          </a:gradFill>
          <a:ln w="0">
            <a:noFill/>
          </a:ln>
        </p:spPr>
        <p:style>
          <a:lnRef idx="0"/>
          <a:fillRef idx="0"/>
          <a:effectRef idx="0"/>
          <a:fontRef idx="minor"/>
        </p:style>
        <p:txBody>
          <a:bodyPr wrap="none" lIns="90000" rIns="90000" tIns="14040" bIns="14040" anchor="ctr">
            <a:noAutofit/>
          </a:bodyPr>
          <a:p>
            <a:pPr>
              <a:lnSpc>
                <a:spcPct val="100000"/>
              </a:lnSpc>
            </a:pPr>
            <a:endParaRPr b="0" lang="it-IT" sz="1290" strike="noStrike" u="none">
              <a:solidFill>
                <a:schemeClr val="dk1"/>
              </a:solidFill>
              <a:uFillTx/>
              <a:latin typeface="Arial"/>
            </a:endParaRPr>
          </a:p>
        </p:txBody>
      </p:sp>
      <p:pic>
        <p:nvPicPr>
          <p:cNvPr id="1121" name="Picture 2" descr=""/>
          <p:cNvPicPr/>
          <p:nvPr/>
        </p:nvPicPr>
        <p:blipFill>
          <a:blip r:embed="rId2"/>
          <a:stretch/>
        </p:blipFill>
        <p:spPr>
          <a:xfrm>
            <a:off x="215280" y="4959000"/>
            <a:ext cx="1227240" cy="614160"/>
          </a:xfrm>
          <a:prstGeom prst="rect">
            <a:avLst/>
          </a:prstGeom>
          <a:noFill/>
          <a:ln w="0">
            <a:noFill/>
          </a:ln>
        </p:spPr>
      </p:pic>
      <p:pic>
        <p:nvPicPr>
          <p:cNvPr id="1122" name="Picture 3" descr=""/>
          <p:cNvPicPr/>
          <p:nvPr/>
        </p:nvPicPr>
        <p:blipFill>
          <a:blip r:embed="rId3"/>
          <a:stretch/>
        </p:blipFill>
        <p:spPr>
          <a:xfrm>
            <a:off x="1648800" y="4959000"/>
            <a:ext cx="857880" cy="534600"/>
          </a:xfrm>
          <a:prstGeom prst="rect">
            <a:avLst/>
          </a:prstGeom>
          <a:noFill/>
          <a:ln w="0">
            <a:noFill/>
          </a:ln>
        </p:spPr>
      </p:pic>
      <p:pic>
        <p:nvPicPr>
          <p:cNvPr id="1123" name="Picture 4" descr=""/>
          <p:cNvPicPr/>
          <p:nvPr/>
        </p:nvPicPr>
        <p:blipFill>
          <a:blip r:embed="rId4"/>
          <a:stretch/>
        </p:blipFill>
        <p:spPr>
          <a:xfrm>
            <a:off x="0" y="0"/>
            <a:ext cx="5266440" cy="1306080"/>
          </a:xfrm>
          <a:prstGeom prst="rect">
            <a:avLst/>
          </a:prstGeom>
          <a:noFill/>
          <a:ln w="0">
            <a:noFill/>
          </a:ln>
        </p:spPr>
      </p:pic>
      <p:sp>
        <p:nvSpPr>
          <p:cNvPr id="1124"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125"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126"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127"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128" name="PlaceHolder 5"/>
          <p:cNvSpPr>
            <a:spLocks noGrp="1"/>
          </p:cNvSpPr>
          <p:nvPr>
            <p:ph type="body"/>
          </p:nvPr>
        </p:nvSpPr>
        <p:spPr>
          <a:xfrm>
            <a:off x="515268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129" name="PlaceHolder 6"/>
          <p:cNvSpPr>
            <a:spLocks noGrp="1"/>
          </p:cNvSpPr>
          <p:nvPr>
            <p:ph type="ftr" idx="363"/>
          </p:nvPr>
        </p:nvSpPr>
        <p:spPr>
          <a:xfrm>
            <a:off x="2912400" y="5251320"/>
            <a:ext cx="7049520" cy="219960"/>
          </a:xfrm>
          <a:prstGeom prst="rect">
            <a:avLst/>
          </a:prstGeom>
          <a:noFill/>
          <a:ln w="0">
            <a:noFill/>
          </a:ln>
        </p:spPr>
        <p:txBody>
          <a:bodyPr numCol="1" spcCol="0" lIns="90000" rIns="90000" tIns="45000" bIns="45000" anchor="t">
            <a:noAutofit/>
          </a:bodyPr>
          <a:lstStyle>
            <a:lvl1pPr indent="0" algn="r" defTabSz="914400">
              <a:lnSpc>
                <a:spcPct val="100000"/>
              </a:lnSpc>
              <a:buNone/>
              <a:tabLst>
                <a:tab algn="l" pos="0"/>
              </a:tabLst>
              <a:defRPr b="0" lang="en-GB" sz="860" strike="noStrike" u="none">
                <a:solidFill>
                  <a:srgbClr val="2f5597"/>
                </a:solidFill>
                <a:uFillTx/>
                <a:latin typeface="Franklin Gothic Demi"/>
              </a:defRPr>
            </a:lvl1pPr>
          </a:lstStyle>
          <a:p>
            <a:pPr indent="0" algn="r" defTabSz="914400">
              <a:lnSpc>
                <a:spcPct val="100000"/>
              </a:lnSpc>
              <a:buNone/>
              <a:tabLst>
                <a:tab algn="l" pos="0"/>
              </a:tabLst>
            </a:pPr>
            <a:r>
              <a:rPr b="0" lang="en-GB" sz="860" strike="noStrike" u="none">
                <a:solidFill>
                  <a:srgbClr val="2f5597"/>
                </a:solidFill>
                <a:uFillTx/>
                <a:latin typeface="Franklin Gothic Demi"/>
              </a:rPr>
              <a:t>&lt;footer&gt;</a:t>
            </a:r>
            <a:endParaRPr b="0" lang="it-IT" sz="86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93" r:id="rId5"/>
  </p:sldLayoutIdLst>
</p:sldMaster>
</file>

<file path=ppt/slideMasters/slideMaster1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35" name="Rectangle 1"/>
          <p:cNvSpPr/>
          <p:nvPr/>
        </p:nvSpPr>
        <p:spPr>
          <a:xfrm>
            <a:off x="2818080" y="5495400"/>
            <a:ext cx="7152480" cy="57240"/>
          </a:xfrm>
          <a:prstGeom prst="rect">
            <a:avLst/>
          </a:prstGeom>
          <a:gradFill rotWithShape="0">
            <a:gsLst>
              <a:gs pos="0">
                <a:srgbClr val="ffffff"/>
              </a:gs>
              <a:gs pos="100000">
                <a:srgbClr val="81cdde"/>
              </a:gs>
            </a:gsLst>
            <a:lin ang="0"/>
          </a:gradFill>
          <a:ln w="0">
            <a:noFill/>
          </a:ln>
        </p:spPr>
        <p:style>
          <a:lnRef idx="0"/>
          <a:fillRef idx="0"/>
          <a:effectRef idx="0"/>
          <a:fontRef idx="minor"/>
        </p:style>
        <p:txBody>
          <a:bodyPr wrap="none" lIns="90000" rIns="90000" tIns="14040" bIns="14040" anchor="ctr">
            <a:noAutofit/>
          </a:bodyPr>
          <a:p>
            <a:pPr>
              <a:lnSpc>
                <a:spcPct val="100000"/>
              </a:lnSpc>
            </a:pPr>
            <a:endParaRPr b="0" lang="it-IT" sz="1290" strike="noStrike" u="none">
              <a:solidFill>
                <a:schemeClr val="dk1"/>
              </a:solidFill>
              <a:uFillTx/>
              <a:latin typeface="Arial"/>
            </a:endParaRPr>
          </a:p>
        </p:txBody>
      </p:sp>
      <p:pic>
        <p:nvPicPr>
          <p:cNvPr id="1136" name="Picture 2" descr=""/>
          <p:cNvPicPr/>
          <p:nvPr/>
        </p:nvPicPr>
        <p:blipFill>
          <a:blip r:embed="rId2"/>
          <a:stretch/>
        </p:blipFill>
        <p:spPr>
          <a:xfrm>
            <a:off x="215280" y="4959000"/>
            <a:ext cx="1227240" cy="614160"/>
          </a:xfrm>
          <a:prstGeom prst="rect">
            <a:avLst/>
          </a:prstGeom>
          <a:noFill/>
          <a:ln w="0">
            <a:noFill/>
          </a:ln>
        </p:spPr>
      </p:pic>
      <p:pic>
        <p:nvPicPr>
          <p:cNvPr id="1137" name="Picture 3" descr=""/>
          <p:cNvPicPr/>
          <p:nvPr/>
        </p:nvPicPr>
        <p:blipFill>
          <a:blip r:embed="rId3"/>
          <a:stretch/>
        </p:blipFill>
        <p:spPr>
          <a:xfrm>
            <a:off x="1648800" y="4959000"/>
            <a:ext cx="857880" cy="534600"/>
          </a:xfrm>
          <a:prstGeom prst="rect">
            <a:avLst/>
          </a:prstGeom>
          <a:noFill/>
          <a:ln w="0">
            <a:noFill/>
          </a:ln>
        </p:spPr>
      </p:pic>
      <p:pic>
        <p:nvPicPr>
          <p:cNvPr id="1138" name="Picture 4" descr=""/>
          <p:cNvPicPr/>
          <p:nvPr/>
        </p:nvPicPr>
        <p:blipFill>
          <a:blip r:embed="rId4"/>
          <a:stretch/>
        </p:blipFill>
        <p:spPr>
          <a:xfrm>
            <a:off x="0" y="0"/>
            <a:ext cx="5266440" cy="1306080"/>
          </a:xfrm>
          <a:prstGeom prst="rect">
            <a:avLst/>
          </a:prstGeom>
          <a:noFill/>
          <a:ln w="0">
            <a:noFill/>
          </a:ln>
        </p:spPr>
      </p:pic>
      <p:sp>
        <p:nvSpPr>
          <p:cNvPr id="1139"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140"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141"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142" name="PlaceHolder 4"/>
          <p:cNvSpPr>
            <a:spLocks noGrp="1"/>
          </p:cNvSpPr>
          <p:nvPr>
            <p:ph type="body"/>
          </p:nvPr>
        </p:nvSpPr>
        <p:spPr>
          <a:xfrm>
            <a:off x="515268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143" name="PlaceHolder 5"/>
          <p:cNvSpPr>
            <a:spLocks noGrp="1"/>
          </p:cNvSpPr>
          <p:nvPr>
            <p:ph type="ftr" idx="364"/>
          </p:nvPr>
        </p:nvSpPr>
        <p:spPr>
          <a:xfrm>
            <a:off x="2912400" y="5251320"/>
            <a:ext cx="7049520" cy="219960"/>
          </a:xfrm>
          <a:prstGeom prst="rect">
            <a:avLst/>
          </a:prstGeom>
          <a:noFill/>
          <a:ln w="0">
            <a:noFill/>
          </a:ln>
        </p:spPr>
        <p:txBody>
          <a:bodyPr numCol="1" spcCol="0" lIns="90000" rIns="90000" tIns="45000" bIns="45000" anchor="t">
            <a:noAutofit/>
          </a:bodyPr>
          <a:lstStyle>
            <a:lvl1pPr indent="0" algn="r" defTabSz="914400">
              <a:lnSpc>
                <a:spcPct val="100000"/>
              </a:lnSpc>
              <a:buNone/>
              <a:tabLst>
                <a:tab algn="l" pos="0"/>
              </a:tabLst>
              <a:defRPr b="0" lang="en-GB" sz="860" strike="noStrike" u="none">
                <a:solidFill>
                  <a:srgbClr val="2f5597"/>
                </a:solidFill>
                <a:uFillTx/>
                <a:latin typeface="Franklin Gothic Demi"/>
              </a:defRPr>
            </a:lvl1pPr>
          </a:lstStyle>
          <a:p>
            <a:pPr indent="0" algn="r" defTabSz="914400">
              <a:lnSpc>
                <a:spcPct val="100000"/>
              </a:lnSpc>
              <a:buNone/>
              <a:tabLst>
                <a:tab algn="l" pos="0"/>
              </a:tabLst>
            </a:pPr>
            <a:r>
              <a:rPr b="0" lang="en-GB" sz="860" strike="noStrike" u="none">
                <a:solidFill>
                  <a:srgbClr val="2f5597"/>
                </a:solidFill>
                <a:uFillTx/>
                <a:latin typeface="Franklin Gothic Demi"/>
              </a:rPr>
              <a:t>&lt;footer&gt;</a:t>
            </a:r>
            <a:endParaRPr b="0" lang="it-IT" sz="86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95" r:id="rId5"/>
  </p:sldLayoutIdLst>
</p:sldMaster>
</file>

<file path=ppt/slideMasters/slideMaster12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8" name="Rectangle 1"/>
          <p:cNvSpPr/>
          <p:nvPr/>
        </p:nvSpPr>
        <p:spPr>
          <a:xfrm>
            <a:off x="2818080" y="5495400"/>
            <a:ext cx="7152480" cy="57240"/>
          </a:xfrm>
          <a:prstGeom prst="rect">
            <a:avLst/>
          </a:prstGeom>
          <a:gradFill rotWithShape="0">
            <a:gsLst>
              <a:gs pos="0">
                <a:srgbClr val="ffffff"/>
              </a:gs>
              <a:gs pos="100000">
                <a:srgbClr val="81cdde"/>
              </a:gs>
            </a:gsLst>
            <a:lin ang="0"/>
          </a:gradFill>
          <a:ln w="0">
            <a:noFill/>
          </a:ln>
        </p:spPr>
        <p:style>
          <a:lnRef idx="0"/>
          <a:fillRef idx="0"/>
          <a:effectRef idx="0"/>
          <a:fontRef idx="minor"/>
        </p:style>
        <p:txBody>
          <a:bodyPr wrap="none" lIns="90000" rIns="90000" tIns="14040" bIns="14040" anchor="ctr">
            <a:noAutofit/>
          </a:bodyPr>
          <a:p>
            <a:pPr>
              <a:lnSpc>
                <a:spcPct val="100000"/>
              </a:lnSpc>
            </a:pPr>
            <a:endParaRPr b="0" lang="it-IT" sz="1290" strike="noStrike" u="none">
              <a:solidFill>
                <a:schemeClr val="dk1"/>
              </a:solidFill>
              <a:uFillTx/>
              <a:latin typeface="Arial"/>
            </a:endParaRPr>
          </a:p>
        </p:txBody>
      </p:sp>
      <p:pic>
        <p:nvPicPr>
          <p:cNvPr id="1149" name="Picture 2" descr=""/>
          <p:cNvPicPr/>
          <p:nvPr/>
        </p:nvPicPr>
        <p:blipFill>
          <a:blip r:embed="rId2"/>
          <a:stretch/>
        </p:blipFill>
        <p:spPr>
          <a:xfrm>
            <a:off x="215280" y="4959000"/>
            <a:ext cx="1227240" cy="614160"/>
          </a:xfrm>
          <a:prstGeom prst="rect">
            <a:avLst/>
          </a:prstGeom>
          <a:noFill/>
          <a:ln w="0">
            <a:noFill/>
          </a:ln>
        </p:spPr>
      </p:pic>
      <p:pic>
        <p:nvPicPr>
          <p:cNvPr id="1150" name="Picture 3" descr=""/>
          <p:cNvPicPr/>
          <p:nvPr/>
        </p:nvPicPr>
        <p:blipFill>
          <a:blip r:embed="rId3"/>
          <a:stretch/>
        </p:blipFill>
        <p:spPr>
          <a:xfrm>
            <a:off x="1648800" y="4959000"/>
            <a:ext cx="857880" cy="534600"/>
          </a:xfrm>
          <a:prstGeom prst="rect">
            <a:avLst/>
          </a:prstGeom>
          <a:noFill/>
          <a:ln w="0">
            <a:noFill/>
          </a:ln>
        </p:spPr>
      </p:pic>
      <p:pic>
        <p:nvPicPr>
          <p:cNvPr id="1151" name="Picture 4" descr=""/>
          <p:cNvPicPr/>
          <p:nvPr/>
        </p:nvPicPr>
        <p:blipFill>
          <a:blip r:embed="rId4"/>
          <a:stretch/>
        </p:blipFill>
        <p:spPr>
          <a:xfrm>
            <a:off x="0" y="0"/>
            <a:ext cx="5266440" cy="1306080"/>
          </a:xfrm>
          <a:prstGeom prst="rect">
            <a:avLst/>
          </a:prstGeom>
          <a:noFill/>
          <a:ln w="0">
            <a:noFill/>
          </a:ln>
        </p:spPr>
      </p:pic>
      <p:sp>
        <p:nvSpPr>
          <p:cNvPr id="1152"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153"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154"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155" name="PlaceHolder 4"/>
          <p:cNvSpPr>
            <a:spLocks noGrp="1"/>
          </p:cNvSpPr>
          <p:nvPr>
            <p:ph type="body"/>
          </p:nvPr>
        </p:nvSpPr>
        <p:spPr>
          <a:xfrm>
            <a:off x="504000" y="304452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156" name="PlaceHolder 5"/>
          <p:cNvSpPr>
            <a:spLocks noGrp="1"/>
          </p:cNvSpPr>
          <p:nvPr>
            <p:ph type="ftr" idx="365"/>
          </p:nvPr>
        </p:nvSpPr>
        <p:spPr>
          <a:xfrm>
            <a:off x="2912400" y="5251320"/>
            <a:ext cx="7049520" cy="219960"/>
          </a:xfrm>
          <a:prstGeom prst="rect">
            <a:avLst/>
          </a:prstGeom>
          <a:noFill/>
          <a:ln w="0">
            <a:noFill/>
          </a:ln>
        </p:spPr>
        <p:txBody>
          <a:bodyPr numCol="1" spcCol="0" lIns="90000" rIns="90000" tIns="45000" bIns="45000" anchor="t">
            <a:noAutofit/>
          </a:bodyPr>
          <a:lstStyle>
            <a:lvl1pPr indent="0" algn="r" defTabSz="914400">
              <a:lnSpc>
                <a:spcPct val="100000"/>
              </a:lnSpc>
              <a:buNone/>
              <a:tabLst>
                <a:tab algn="l" pos="0"/>
              </a:tabLst>
              <a:defRPr b="0" lang="en-GB" sz="860" strike="noStrike" u="none">
                <a:solidFill>
                  <a:srgbClr val="2f5597"/>
                </a:solidFill>
                <a:uFillTx/>
                <a:latin typeface="Franklin Gothic Demi"/>
              </a:defRPr>
            </a:lvl1pPr>
          </a:lstStyle>
          <a:p>
            <a:pPr indent="0" algn="r" defTabSz="914400">
              <a:lnSpc>
                <a:spcPct val="100000"/>
              </a:lnSpc>
              <a:buNone/>
              <a:tabLst>
                <a:tab algn="l" pos="0"/>
              </a:tabLst>
            </a:pPr>
            <a:r>
              <a:rPr b="0" lang="en-GB" sz="860" strike="noStrike" u="none">
                <a:solidFill>
                  <a:srgbClr val="2f5597"/>
                </a:solidFill>
                <a:uFillTx/>
                <a:latin typeface="Franklin Gothic Demi"/>
              </a:rPr>
              <a:t>&lt;footer&gt;</a:t>
            </a:r>
            <a:endParaRPr b="0" lang="it-IT" sz="86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97" r:id="rId5"/>
  </p:sldLayoutIdLst>
</p:sldMaster>
</file>

<file path=ppt/slideMasters/slideMaster12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61" name="Rectangle 1"/>
          <p:cNvSpPr/>
          <p:nvPr/>
        </p:nvSpPr>
        <p:spPr>
          <a:xfrm>
            <a:off x="2818080" y="5495400"/>
            <a:ext cx="7152480" cy="57240"/>
          </a:xfrm>
          <a:prstGeom prst="rect">
            <a:avLst/>
          </a:prstGeom>
          <a:gradFill rotWithShape="0">
            <a:gsLst>
              <a:gs pos="0">
                <a:srgbClr val="ffffff"/>
              </a:gs>
              <a:gs pos="100000">
                <a:srgbClr val="81cdde"/>
              </a:gs>
            </a:gsLst>
            <a:lin ang="0"/>
          </a:gradFill>
          <a:ln w="0">
            <a:noFill/>
          </a:ln>
        </p:spPr>
        <p:style>
          <a:lnRef idx="0"/>
          <a:fillRef idx="0"/>
          <a:effectRef idx="0"/>
          <a:fontRef idx="minor"/>
        </p:style>
        <p:txBody>
          <a:bodyPr wrap="none" lIns="90000" rIns="90000" tIns="14040" bIns="14040" anchor="ctr">
            <a:noAutofit/>
          </a:bodyPr>
          <a:p>
            <a:pPr>
              <a:lnSpc>
                <a:spcPct val="100000"/>
              </a:lnSpc>
            </a:pPr>
            <a:endParaRPr b="0" lang="it-IT" sz="1290" strike="noStrike" u="none">
              <a:solidFill>
                <a:schemeClr val="dk1"/>
              </a:solidFill>
              <a:uFillTx/>
              <a:latin typeface="Arial"/>
            </a:endParaRPr>
          </a:p>
        </p:txBody>
      </p:sp>
      <p:pic>
        <p:nvPicPr>
          <p:cNvPr id="1162" name="Picture 2" descr=""/>
          <p:cNvPicPr/>
          <p:nvPr/>
        </p:nvPicPr>
        <p:blipFill>
          <a:blip r:embed="rId2"/>
          <a:stretch/>
        </p:blipFill>
        <p:spPr>
          <a:xfrm>
            <a:off x="215280" y="4959000"/>
            <a:ext cx="1227240" cy="614160"/>
          </a:xfrm>
          <a:prstGeom prst="rect">
            <a:avLst/>
          </a:prstGeom>
          <a:noFill/>
          <a:ln w="0">
            <a:noFill/>
          </a:ln>
        </p:spPr>
      </p:pic>
      <p:pic>
        <p:nvPicPr>
          <p:cNvPr id="1163" name="Picture 3" descr=""/>
          <p:cNvPicPr/>
          <p:nvPr/>
        </p:nvPicPr>
        <p:blipFill>
          <a:blip r:embed="rId3"/>
          <a:stretch/>
        </p:blipFill>
        <p:spPr>
          <a:xfrm>
            <a:off x="1648800" y="4959000"/>
            <a:ext cx="857880" cy="534600"/>
          </a:xfrm>
          <a:prstGeom prst="rect">
            <a:avLst/>
          </a:prstGeom>
          <a:noFill/>
          <a:ln w="0">
            <a:noFill/>
          </a:ln>
        </p:spPr>
      </p:pic>
      <p:pic>
        <p:nvPicPr>
          <p:cNvPr id="1164" name="Picture 4" descr=""/>
          <p:cNvPicPr/>
          <p:nvPr/>
        </p:nvPicPr>
        <p:blipFill>
          <a:blip r:embed="rId4"/>
          <a:stretch/>
        </p:blipFill>
        <p:spPr>
          <a:xfrm>
            <a:off x="0" y="0"/>
            <a:ext cx="5266440" cy="1306080"/>
          </a:xfrm>
          <a:prstGeom prst="rect">
            <a:avLst/>
          </a:prstGeom>
          <a:noFill/>
          <a:ln w="0">
            <a:noFill/>
          </a:ln>
        </p:spPr>
      </p:pic>
      <p:sp>
        <p:nvSpPr>
          <p:cNvPr id="1165"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166"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167"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168" name="PlaceHolder 4"/>
          <p:cNvSpPr>
            <a:spLocks noGrp="1"/>
          </p:cNvSpPr>
          <p:nvPr>
            <p:ph type="ftr" idx="366"/>
          </p:nvPr>
        </p:nvSpPr>
        <p:spPr>
          <a:xfrm>
            <a:off x="2912400" y="5251320"/>
            <a:ext cx="7049520" cy="219960"/>
          </a:xfrm>
          <a:prstGeom prst="rect">
            <a:avLst/>
          </a:prstGeom>
          <a:noFill/>
          <a:ln w="0">
            <a:noFill/>
          </a:ln>
        </p:spPr>
        <p:txBody>
          <a:bodyPr numCol="1" spcCol="0" lIns="90000" rIns="90000" tIns="45000" bIns="45000" anchor="t">
            <a:noAutofit/>
          </a:bodyPr>
          <a:lstStyle>
            <a:lvl1pPr indent="0" algn="r" defTabSz="914400">
              <a:lnSpc>
                <a:spcPct val="100000"/>
              </a:lnSpc>
              <a:buNone/>
              <a:tabLst>
                <a:tab algn="l" pos="0"/>
              </a:tabLst>
              <a:defRPr b="0" lang="en-GB" sz="860" strike="noStrike" u="none">
                <a:solidFill>
                  <a:srgbClr val="2f5597"/>
                </a:solidFill>
                <a:uFillTx/>
                <a:latin typeface="Franklin Gothic Demi"/>
              </a:defRPr>
            </a:lvl1pPr>
          </a:lstStyle>
          <a:p>
            <a:pPr indent="0" algn="r" defTabSz="914400">
              <a:lnSpc>
                <a:spcPct val="100000"/>
              </a:lnSpc>
              <a:buNone/>
              <a:tabLst>
                <a:tab algn="l" pos="0"/>
              </a:tabLst>
            </a:pPr>
            <a:r>
              <a:rPr b="0" lang="en-GB" sz="860" strike="noStrike" u="none">
                <a:solidFill>
                  <a:srgbClr val="2f5597"/>
                </a:solidFill>
                <a:uFillTx/>
                <a:latin typeface="Franklin Gothic Demi"/>
              </a:rPr>
              <a:t>&lt;footer&gt;</a:t>
            </a:r>
            <a:endParaRPr b="0" lang="it-IT" sz="86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99" r:id="rId5"/>
  </p:sldLayoutIdLst>
</p:sldMaster>
</file>

<file path=ppt/slideMasters/slideMaster12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72" name="Rectangle 1"/>
          <p:cNvSpPr/>
          <p:nvPr/>
        </p:nvSpPr>
        <p:spPr>
          <a:xfrm>
            <a:off x="2818080" y="5495400"/>
            <a:ext cx="7152480" cy="57240"/>
          </a:xfrm>
          <a:prstGeom prst="rect">
            <a:avLst/>
          </a:prstGeom>
          <a:gradFill rotWithShape="0">
            <a:gsLst>
              <a:gs pos="0">
                <a:srgbClr val="ffffff"/>
              </a:gs>
              <a:gs pos="100000">
                <a:srgbClr val="81cdde"/>
              </a:gs>
            </a:gsLst>
            <a:lin ang="0"/>
          </a:gradFill>
          <a:ln w="0">
            <a:noFill/>
          </a:ln>
        </p:spPr>
        <p:style>
          <a:lnRef idx="0"/>
          <a:fillRef idx="0"/>
          <a:effectRef idx="0"/>
          <a:fontRef idx="minor"/>
        </p:style>
        <p:txBody>
          <a:bodyPr wrap="none" lIns="90000" rIns="90000" tIns="14040" bIns="14040" anchor="ctr">
            <a:noAutofit/>
          </a:bodyPr>
          <a:p>
            <a:pPr>
              <a:lnSpc>
                <a:spcPct val="100000"/>
              </a:lnSpc>
            </a:pPr>
            <a:endParaRPr b="0" lang="it-IT" sz="1290" strike="noStrike" u="none">
              <a:solidFill>
                <a:schemeClr val="dk1"/>
              </a:solidFill>
              <a:uFillTx/>
              <a:latin typeface="Arial"/>
            </a:endParaRPr>
          </a:p>
        </p:txBody>
      </p:sp>
      <p:pic>
        <p:nvPicPr>
          <p:cNvPr id="1173" name="Picture 2" descr=""/>
          <p:cNvPicPr/>
          <p:nvPr/>
        </p:nvPicPr>
        <p:blipFill>
          <a:blip r:embed="rId2"/>
          <a:stretch/>
        </p:blipFill>
        <p:spPr>
          <a:xfrm>
            <a:off x="215280" y="4959000"/>
            <a:ext cx="1227240" cy="614160"/>
          </a:xfrm>
          <a:prstGeom prst="rect">
            <a:avLst/>
          </a:prstGeom>
          <a:noFill/>
          <a:ln w="0">
            <a:noFill/>
          </a:ln>
        </p:spPr>
      </p:pic>
      <p:pic>
        <p:nvPicPr>
          <p:cNvPr id="1174" name="Picture 3" descr=""/>
          <p:cNvPicPr/>
          <p:nvPr/>
        </p:nvPicPr>
        <p:blipFill>
          <a:blip r:embed="rId3"/>
          <a:stretch/>
        </p:blipFill>
        <p:spPr>
          <a:xfrm>
            <a:off x="1648800" y="4959000"/>
            <a:ext cx="857880" cy="534600"/>
          </a:xfrm>
          <a:prstGeom prst="rect">
            <a:avLst/>
          </a:prstGeom>
          <a:noFill/>
          <a:ln w="0">
            <a:noFill/>
          </a:ln>
        </p:spPr>
      </p:pic>
      <p:pic>
        <p:nvPicPr>
          <p:cNvPr id="1175" name="Picture 4" descr=""/>
          <p:cNvPicPr/>
          <p:nvPr/>
        </p:nvPicPr>
        <p:blipFill>
          <a:blip r:embed="rId4"/>
          <a:stretch/>
        </p:blipFill>
        <p:spPr>
          <a:xfrm>
            <a:off x="0" y="0"/>
            <a:ext cx="5266440" cy="1306080"/>
          </a:xfrm>
          <a:prstGeom prst="rect">
            <a:avLst/>
          </a:prstGeom>
          <a:noFill/>
          <a:ln w="0">
            <a:noFill/>
          </a:ln>
        </p:spPr>
      </p:pic>
      <p:sp>
        <p:nvSpPr>
          <p:cNvPr id="1176"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177"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178"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179"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180" name="PlaceHolder 5"/>
          <p:cNvSpPr>
            <a:spLocks noGrp="1"/>
          </p:cNvSpPr>
          <p:nvPr>
            <p:ph type="body"/>
          </p:nvPr>
        </p:nvSpPr>
        <p:spPr>
          <a:xfrm>
            <a:off x="515268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181" name="PlaceHolder 6"/>
          <p:cNvSpPr>
            <a:spLocks noGrp="1"/>
          </p:cNvSpPr>
          <p:nvPr>
            <p:ph type="ftr" idx="367"/>
          </p:nvPr>
        </p:nvSpPr>
        <p:spPr>
          <a:xfrm>
            <a:off x="2912400" y="5251320"/>
            <a:ext cx="7049520" cy="219960"/>
          </a:xfrm>
          <a:prstGeom prst="rect">
            <a:avLst/>
          </a:prstGeom>
          <a:noFill/>
          <a:ln w="0">
            <a:noFill/>
          </a:ln>
        </p:spPr>
        <p:txBody>
          <a:bodyPr numCol="1" spcCol="0" lIns="90000" rIns="90000" tIns="45000" bIns="45000" anchor="t">
            <a:noAutofit/>
          </a:bodyPr>
          <a:lstStyle>
            <a:lvl1pPr indent="0" algn="r" defTabSz="914400">
              <a:lnSpc>
                <a:spcPct val="100000"/>
              </a:lnSpc>
              <a:buNone/>
              <a:tabLst>
                <a:tab algn="l" pos="0"/>
              </a:tabLst>
              <a:defRPr b="0" lang="en-GB" sz="860" strike="noStrike" u="none">
                <a:solidFill>
                  <a:srgbClr val="2f5597"/>
                </a:solidFill>
                <a:uFillTx/>
                <a:latin typeface="Franklin Gothic Demi"/>
              </a:defRPr>
            </a:lvl1pPr>
          </a:lstStyle>
          <a:p>
            <a:pPr indent="0" algn="r" defTabSz="914400">
              <a:lnSpc>
                <a:spcPct val="100000"/>
              </a:lnSpc>
              <a:buNone/>
              <a:tabLst>
                <a:tab algn="l" pos="0"/>
              </a:tabLst>
            </a:pPr>
            <a:r>
              <a:rPr b="0" lang="en-GB" sz="860" strike="noStrike" u="none">
                <a:solidFill>
                  <a:srgbClr val="2f5597"/>
                </a:solidFill>
                <a:uFillTx/>
                <a:latin typeface="Franklin Gothic Demi"/>
              </a:rPr>
              <a:t>&lt;footer&gt;</a:t>
            </a:r>
            <a:endParaRPr b="0" lang="it-IT" sz="86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01" r:id="rId5"/>
  </p:sldLayoutIdLst>
</p:sldMaster>
</file>

<file path=ppt/slideMasters/slideMaster12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87" name="Rectangle 1"/>
          <p:cNvSpPr/>
          <p:nvPr/>
        </p:nvSpPr>
        <p:spPr>
          <a:xfrm>
            <a:off x="2818080" y="5495400"/>
            <a:ext cx="7152480" cy="57240"/>
          </a:xfrm>
          <a:prstGeom prst="rect">
            <a:avLst/>
          </a:prstGeom>
          <a:gradFill rotWithShape="0">
            <a:gsLst>
              <a:gs pos="0">
                <a:srgbClr val="ffffff"/>
              </a:gs>
              <a:gs pos="100000">
                <a:srgbClr val="81cdde"/>
              </a:gs>
            </a:gsLst>
            <a:lin ang="0"/>
          </a:gradFill>
          <a:ln w="0">
            <a:noFill/>
          </a:ln>
        </p:spPr>
        <p:style>
          <a:lnRef idx="0"/>
          <a:fillRef idx="0"/>
          <a:effectRef idx="0"/>
          <a:fontRef idx="minor"/>
        </p:style>
        <p:txBody>
          <a:bodyPr wrap="none" lIns="90000" rIns="90000" tIns="14040" bIns="14040" anchor="ctr">
            <a:noAutofit/>
          </a:bodyPr>
          <a:p>
            <a:pPr>
              <a:lnSpc>
                <a:spcPct val="100000"/>
              </a:lnSpc>
            </a:pPr>
            <a:endParaRPr b="0" lang="it-IT" sz="1290" strike="noStrike" u="none">
              <a:solidFill>
                <a:schemeClr val="dk1"/>
              </a:solidFill>
              <a:uFillTx/>
              <a:latin typeface="Arial"/>
            </a:endParaRPr>
          </a:p>
        </p:txBody>
      </p:sp>
      <p:pic>
        <p:nvPicPr>
          <p:cNvPr id="1188" name="Picture 2" descr=""/>
          <p:cNvPicPr/>
          <p:nvPr/>
        </p:nvPicPr>
        <p:blipFill>
          <a:blip r:embed="rId2"/>
          <a:stretch/>
        </p:blipFill>
        <p:spPr>
          <a:xfrm>
            <a:off x="215280" y="4959000"/>
            <a:ext cx="1227240" cy="614160"/>
          </a:xfrm>
          <a:prstGeom prst="rect">
            <a:avLst/>
          </a:prstGeom>
          <a:noFill/>
          <a:ln w="0">
            <a:noFill/>
          </a:ln>
        </p:spPr>
      </p:pic>
      <p:pic>
        <p:nvPicPr>
          <p:cNvPr id="1189" name="Picture 3" descr=""/>
          <p:cNvPicPr/>
          <p:nvPr/>
        </p:nvPicPr>
        <p:blipFill>
          <a:blip r:embed="rId3"/>
          <a:stretch/>
        </p:blipFill>
        <p:spPr>
          <a:xfrm>
            <a:off x="1648800" y="4959000"/>
            <a:ext cx="857880" cy="534600"/>
          </a:xfrm>
          <a:prstGeom prst="rect">
            <a:avLst/>
          </a:prstGeom>
          <a:noFill/>
          <a:ln w="0">
            <a:noFill/>
          </a:ln>
        </p:spPr>
      </p:pic>
      <p:pic>
        <p:nvPicPr>
          <p:cNvPr id="1190" name="Picture 4" descr=""/>
          <p:cNvPicPr/>
          <p:nvPr/>
        </p:nvPicPr>
        <p:blipFill>
          <a:blip r:embed="rId4"/>
          <a:stretch/>
        </p:blipFill>
        <p:spPr>
          <a:xfrm>
            <a:off x="0" y="0"/>
            <a:ext cx="5266440" cy="1306080"/>
          </a:xfrm>
          <a:prstGeom prst="rect">
            <a:avLst/>
          </a:prstGeom>
          <a:noFill/>
          <a:ln w="0">
            <a:noFill/>
          </a:ln>
        </p:spPr>
      </p:pic>
      <p:sp>
        <p:nvSpPr>
          <p:cNvPr id="1191"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192" name="PlaceHolder 2"/>
          <p:cNvSpPr>
            <a:spLocks noGrp="1"/>
          </p:cNvSpPr>
          <p:nvPr>
            <p:ph type="ftr" idx="368"/>
          </p:nvPr>
        </p:nvSpPr>
        <p:spPr>
          <a:xfrm>
            <a:off x="2912400" y="5251320"/>
            <a:ext cx="7049520" cy="219960"/>
          </a:xfrm>
          <a:prstGeom prst="rect">
            <a:avLst/>
          </a:prstGeom>
          <a:noFill/>
          <a:ln w="0">
            <a:noFill/>
          </a:ln>
        </p:spPr>
        <p:txBody>
          <a:bodyPr numCol="1" spcCol="0" lIns="90000" rIns="90000" tIns="45000" bIns="45000" anchor="t">
            <a:noAutofit/>
          </a:bodyPr>
          <a:lstStyle>
            <a:lvl1pPr indent="0" algn="r" defTabSz="914400">
              <a:lnSpc>
                <a:spcPct val="100000"/>
              </a:lnSpc>
              <a:buNone/>
              <a:tabLst>
                <a:tab algn="l" pos="0"/>
              </a:tabLst>
              <a:defRPr b="0" lang="en-GB" sz="860" strike="noStrike" u="none">
                <a:solidFill>
                  <a:srgbClr val="2f5597"/>
                </a:solidFill>
                <a:uFillTx/>
                <a:latin typeface="Franklin Gothic Demi"/>
              </a:defRPr>
            </a:lvl1pPr>
          </a:lstStyle>
          <a:p>
            <a:pPr indent="0" algn="r" defTabSz="914400">
              <a:lnSpc>
                <a:spcPct val="100000"/>
              </a:lnSpc>
              <a:buNone/>
              <a:tabLst>
                <a:tab algn="l" pos="0"/>
              </a:tabLst>
            </a:pPr>
            <a:r>
              <a:rPr b="0" lang="en-GB" sz="860" strike="noStrike" u="none">
                <a:solidFill>
                  <a:srgbClr val="2f5597"/>
                </a:solidFill>
                <a:uFillTx/>
                <a:latin typeface="Franklin Gothic Demi"/>
              </a:rPr>
              <a:t>&lt;footer&gt;</a:t>
            </a:r>
            <a:endParaRPr b="0" lang="it-IT" sz="86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03" r:id="rId5"/>
  </p:sldLayoutIdLst>
</p:sldMaster>
</file>

<file path=ppt/slideMasters/slideMaster12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94" name="Rectangle 1"/>
          <p:cNvSpPr/>
          <p:nvPr/>
        </p:nvSpPr>
        <p:spPr>
          <a:xfrm>
            <a:off x="2818080" y="5495400"/>
            <a:ext cx="7152480" cy="57240"/>
          </a:xfrm>
          <a:prstGeom prst="rect">
            <a:avLst/>
          </a:prstGeom>
          <a:gradFill rotWithShape="0">
            <a:gsLst>
              <a:gs pos="0">
                <a:srgbClr val="ffffff"/>
              </a:gs>
              <a:gs pos="100000">
                <a:srgbClr val="81cdde"/>
              </a:gs>
            </a:gsLst>
            <a:lin ang="0"/>
          </a:gradFill>
          <a:ln w="0">
            <a:noFill/>
          </a:ln>
        </p:spPr>
        <p:style>
          <a:lnRef idx="0"/>
          <a:fillRef idx="0"/>
          <a:effectRef idx="0"/>
          <a:fontRef idx="minor"/>
        </p:style>
        <p:txBody>
          <a:bodyPr wrap="none" lIns="90000" rIns="90000" tIns="14040" bIns="14040" anchor="ctr">
            <a:noAutofit/>
          </a:bodyPr>
          <a:p>
            <a:pPr>
              <a:lnSpc>
                <a:spcPct val="100000"/>
              </a:lnSpc>
            </a:pPr>
            <a:endParaRPr b="0" lang="it-IT" sz="1290" strike="noStrike" u="none">
              <a:solidFill>
                <a:schemeClr val="dk1"/>
              </a:solidFill>
              <a:uFillTx/>
              <a:latin typeface="Arial"/>
            </a:endParaRPr>
          </a:p>
        </p:txBody>
      </p:sp>
      <p:pic>
        <p:nvPicPr>
          <p:cNvPr id="1195" name="Picture 2" descr=""/>
          <p:cNvPicPr/>
          <p:nvPr/>
        </p:nvPicPr>
        <p:blipFill>
          <a:blip r:embed="rId2"/>
          <a:stretch/>
        </p:blipFill>
        <p:spPr>
          <a:xfrm>
            <a:off x="215280" y="4959000"/>
            <a:ext cx="1227240" cy="614160"/>
          </a:xfrm>
          <a:prstGeom prst="rect">
            <a:avLst/>
          </a:prstGeom>
          <a:noFill/>
          <a:ln w="0">
            <a:noFill/>
          </a:ln>
        </p:spPr>
      </p:pic>
      <p:pic>
        <p:nvPicPr>
          <p:cNvPr id="1196" name="Picture 3" descr=""/>
          <p:cNvPicPr/>
          <p:nvPr/>
        </p:nvPicPr>
        <p:blipFill>
          <a:blip r:embed="rId3"/>
          <a:stretch/>
        </p:blipFill>
        <p:spPr>
          <a:xfrm>
            <a:off x="1648800" y="4959000"/>
            <a:ext cx="857880" cy="534600"/>
          </a:xfrm>
          <a:prstGeom prst="rect">
            <a:avLst/>
          </a:prstGeom>
          <a:noFill/>
          <a:ln w="0">
            <a:noFill/>
          </a:ln>
        </p:spPr>
      </p:pic>
      <p:pic>
        <p:nvPicPr>
          <p:cNvPr id="1197" name="Picture 4" descr=""/>
          <p:cNvPicPr/>
          <p:nvPr/>
        </p:nvPicPr>
        <p:blipFill>
          <a:blip r:embed="rId4"/>
          <a:stretch/>
        </p:blipFill>
        <p:spPr>
          <a:xfrm>
            <a:off x="0" y="0"/>
            <a:ext cx="5266440" cy="1306080"/>
          </a:xfrm>
          <a:prstGeom prst="rect">
            <a:avLst/>
          </a:prstGeom>
          <a:noFill/>
          <a:ln w="0">
            <a:noFill/>
          </a:ln>
        </p:spPr>
      </p:pic>
      <p:sp>
        <p:nvSpPr>
          <p:cNvPr id="1198"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199"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200"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201"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202" name="PlaceHolder 5"/>
          <p:cNvSpPr>
            <a:spLocks noGrp="1"/>
          </p:cNvSpPr>
          <p:nvPr>
            <p:ph type="ftr" idx="369"/>
          </p:nvPr>
        </p:nvSpPr>
        <p:spPr>
          <a:xfrm>
            <a:off x="2912400" y="5251320"/>
            <a:ext cx="7049520" cy="219960"/>
          </a:xfrm>
          <a:prstGeom prst="rect">
            <a:avLst/>
          </a:prstGeom>
          <a:noFill/>
          <a:ln w="0">
            <a:noFill/>
          </a:ln>
        </p:spPr>
        <p:txBody>
          <a:bodyPr numCol="1" spcCol="0" lIns="90000" rIns="90000" tIns="45000" bIns="45000" anchor="t">
            <a:noAutofit/>
          </a:bodyPr>
          <a:lstStyle>
            <a:lvl1pPr indent="0" algn="r" defTabSz="914400">
              <a:lnSpc>
                <a:spcPct val="100000"/>
              </a:lnSpc>
              <a:buNone/>
              <a:tabLst>
                <a:tab algn="l" pos="0"/>
              </a:tabLst>
              <a:defRPr b="0" lang="en-GB" sz="860" strike="noStrike" u="none">
                <a:solidFill>
                  <a:srgbClr val="2f5597"/>
                </a:solidFill>
                <a:uFillTx/>
                <a:latin typeface="Franklin Gothic Demi"/>
              </a:defRPr>
            </a:lvl1pPr>
          </a:lstStyle>
          <a:p>
            <a:pPr indent="0" algn="r" defTabSz="914400">
              <a:lnSpc>
                <a:spcPct val="100000"/>
              </a:lnSpc>
              <a:buNone/>
              <a:tabLst>
                <a:tab algn="l" pos="0"/>
              </a:tabLst>
            </a:pPr>
            <a:r>
              <a:rPr b="0" lang="en-GB" sz="860" strike="noStrike" u="none">
                <a:solidFill>
                  <a:srgbClr val="2f5597"/>
                </a:solidFill>
                <a:uFillTx/>
                <a:latin typeface="Franklin Gothic Demi"/>
              </a:rPr>
              <a:t>&lt;footer&gt;</a:t>
            </a:r>
            <a:endParaRPr b="0" lang="it-IT" sz="86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05" r:id="rId5"/>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4"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95"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96"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97" name="PlaceHolder 4"/>
          <p:cNvSpPr>
            <a:spLocks noGrp="1"/>
          </p:cNvSpPr>
          <p:nvPr>
            <p:ph type="body"/>
          </p:nvPr>
        </p:nvSpPr>
        <p:spPr>
          <a:xfrm>
            <a:off x="504000" y="304452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98" name="PlaceHolder 5"/>
          <p:cNvSpPr>
            <a:spLocks noGrp="1"/>
          </p:cNvSpPr>
          <p:nvPr>
            <p:ph type="ftr" idx="37"/>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99" name="PlaceHolder 6"/>
          <p:cNvSpPr>
            <a:spLocks noGrp="1"/>
          </p:cNvSpPr>
          <p:nvPr>
            <p:ph type="sldNum" idx="38"/>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19750D49-9F28-48EA-8D88-63112BEA7688}"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100" name="PlaceHolder 7"/>
          <p:cNvSpPr>
            <a:spLocks noGrp="1"/>
          </p:cNvSpPr>
          <p:nvPr>
            <p:ph type="dt" idx="39"/>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3" r:id="rId2"/>
  </p:sldLayoutIdLst>
</p:sldMaster>
</file>

<file path=ppt/slideMasters/slideMaster13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07" name="Rectangle 1"/>
          <p:cNvSpPr/>
          <p:nvPr/>
        </p:nvSpPr>
        <p:spPr>
          <a:xfrm>
            <a:off x="2818080" y="5495400"/>
            <a:ext cx="7152480" cy="57240"/>
          </a:xfrm>
          <a:prstGeom prst="rect">
            <a:avLst/>
          </a:prstGeom>
          <a:gradFill rotWithShape="0">
            <a:gsLst>
              <a:gs pos="0">
                <a:srgbClr val="ffffff"/>
              </a:gs>
              <a:gs pos="100000">
                <a:srgbClr val="81cdde"/>
              </a:gs>
            </a:gsLst>
            <a:lin ang="0"/>
          </a:gradFill>
          <a:ln w="0">
            <a:noFill/>
          </a:ln>
        </p:spPr>
        <p:style>
          <a:lnRef idx="0"/>
          <a:fillRef idx="0"/>
          <a:effectRef idx="0"/>
          <a:fontRef idx="minor"/>
        </p:style>
        <p:txBody>
          <a:bodyPr wrap="none" lIns="90000" rIns="90000" tIns="14040" bIns="14040" anchor="ctr">
            <a:noAutofit/>
          </a:bodyPr>
          <a:p>
            <a:pPr>
              <a:lnSpc>
                <a:spcPct val="100000"/>
              </a:lnSpc>
            </a:pPr>
            <a:endParaRPr b="0" lang="it-IT" sz="1290" strike="noStrike" u="none">
              <a:solidFill>
                <a:schemeClr val="dk1"/>
              </a:solidFill>
              <a:uFillTx/>
              <a:latin typeface="Arial"/>
            </a:endParaRPr>
          </a:p>
        </p:txBody>
      </p:sp>
      <p:pic>
        <p:nvPicPr>
          <p:cNvPr id="1208" name="Picture 2" descr=""/>
          <p:cNvPicPr/>
          <p:nvPr/>
        </p:nvPicPr>
        <p:blipFill>
          <a:blip r:embed="rId2"/>
          <a:stretch/>
        </p:blipFill>
        <p:spPr>
          <a:xfrm>
            <a:off x="215280" y="4959000"/>
            <a:ext cx="1227240" cy="614160"/>
          </a:xfrm>
          <a:prstGeom prst="rect">
            <a:avLst/>
          </a:prstGeom>
          <a:noFill/>
          <a:ln w="0">
            <a:noFill/>
          </a:ln>
        </p:spPr>
      </p:pic>
      <p:pic>
        <p:nvPicPr>
          <p:cNvPr id="1209" name="Picture 3" descr=""/>
          <p:cNvPicPr/>
          <p:nvPr/>
        </p:nvPicPr>
        <p:blipFill>
          <a:blip r:embed="rId3"/>
          <a:stretch/>
        </p:blipFill>
        <p:spPr>
          <a:xfrm>
            <a:off x="1648800" y="4959000"/>
            <a:ext cx="857880" cy="534600"/>
          </a:xfrm>
          <a:prstGeom prst="rect">
            <a:avLst/>
          </a:prstGeom>
          <a:noFill/>
          <a:ln w="0">
            <a:noFill/>
          </a:ln>
        </p:spPr>
      </p:pic>
      <p:pic>
        <p:nvPicPr>
          <p:cNvPr id="1210" name="Picture 4" descr=""/>
          <p:cNvPicPr/>
          <p:nvPr/>
        </p:nvPicPr>
        <p:blipFill>
          <a:blip r:embed="rId4"/>
          <a:stretch/>
        </p:blipFill>
        <p:spPr>
          <a:xfrm>
            <a:off x="0" y="0"/>
            <a:ext cx="5266440" cy="1306080"/>
          </a:xfrm>
          <a:prstGeom prst="rect">
            <a:avLst/>
          </a:prstGeom>
          <a:noFill/>
          <a:ln w="0">
            <a:noFill/>
          </a:ln>
        </p:spPr>
      </p:pic>
      <p:sp>
        <p:nvSpPr>
          <p:cNvPr id="1211"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212"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213"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214" name="PlaceHolder 4"/>
          <p:cNvSpPr>
            <a:spLocks noGrp="1"/>
          </p:cNvSpPr>
          <p:nvPr>
            <p:ph type="ftr" idx="370"/>
          </p:nvPr>
        </p:nvSpPr>
        <p:spPr>
          <a:xfrm>
            <a:off x="2912400" y="5251320"/>
            <a:ext cx="7049520" cy="219960"/>
          </a:xfrm>
          <a:prstGeom prst="rect">
            <a:avLst/>
          </a:prstGeom>
          <a:noFill/>
          <a:ln w="0">
            <a:noFill/>
          </a:ln>
        </p:spPr>
        <p:txBody>
          <a:bodyPr numCol="1" spcCol="0" lIns="90000" rIns="90000" tIns="45000" bIns="45000" anchor="t">
            <a:noAutofit/>
          </a:bodyPr>
          <a:lstStyle>
            <a:lvl1pPr indent="0" algn="r" defTabSz="914400">
              <a:lnSpc>
                <a:spcPct val="100000"/>
              </a:lnSpc>
              <a:buNone/>
              <a:tabLst>
                <a:tab algn="l" pos="0"/>
              </a:tabLst>
              <a:defRPr b="0" lang="en-GB" sz="860" strike="noStrike" u="none">
                <a:solidFill>
                  <a:srgbClr val="2f5597"/>
                </a:solidFill>
                <a:uFillTx/>
                <a:latin typeface="Franklin Gothic Demi"/>
              </a:defRPr>
            </a:lvl1pPr>
          </a:lstStyle>
          <a:p>
            <a:pPr indent="0" algn="r" defTabSz="914400">
              <a:lnSpc>
                <a:spcPct val="100000"/>
              </a:lnSpc>
              <a:buNone/>
              <a:tabLst>
                <a:tab algn="l" pos="0"/>
              </a:tabLst>
            </a:pPr>
            <a:r>
              <a:rPr b="0" lang="en-GB" sz="860" strike="noStrike" u="none">
                <a:solidFill>
                  <a:srgbClr val="2f5597"/>
                </a:solidFill>
                <a:uFillTx/>
                <a:latin typeface="Franklin Gothic Demi"/>
              </a:rPr>
              <a:t>&lt;footer&gt;</a:t>
            </a:r>
            <a:endParaRPr b="0" lang="it-IT" sz="86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07" r:id="rId5"/>
  </p:sldLayoutIdLst>
</p:sldMaster>
</file>

<file path=ppt/slideMasters/slideMaster13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18" name="Rectangle 1"/>
          <p:cNvSpPr/>
          <p:nvPr/>
        </p:nvSpPr>
        <p:spPr>
          <a:xfrm>
            <a:off x="2818080" y="5495400"/>
            <a:ext cx="7152480" cy="57240"/>
          </a:xfrm>
          <a:prstGeom prst="rect">
            <a:avLst/>
          </a:prstGeom>
          <a:gradFill rotWithShape="0">
            <a:gsLst>
              <a:gs pos="0">
                <a:srgbClr val="ffffff"/>
              </a:gs>
              <a:gs pos="100000">
                <a:srgbClr val="81cdde"/>
              </a:gs>
            </a:gsLst>
            <a:lin ang="0"/>
          </a:gradFill>
          <a:ln w="0">
            <a:noFill/>
          </a:ln>
        </p:spPr>
        <p:style>
          <a:lnRef idx="0"/>
          <a:fillRef idx="0"/>
          <a:effectRef idx="0"/>
          <a:fontRef idx="minor"/>
        </p:style>
        <p:txBody>
          <a:bodyPr wrap="none" lIns="90000" rIns="90000" tIns="14040" bIns="14040" anchor="ctr">
            <a:noAutofit/>
          </a:bodyPr>
          <a:p>
            <a:pPr>
              <a:lnSpc>
                <a:spcPct val="100000"/>
              </a:lnSpc>
            </a:pPr>
            <a:endParaRPr b="0" lang="it-IT" sz="1290" strike="noStrike" u="none">
              <a:solidFill>
                <a:schemeClr val="dk1"/>
              </a:solidFill>
              <a:uFillTx/>
              <a:latin typeface="Arial"/>
            </a:endParaRPr>
          </a:p>
        </p:txBody>
      </p:sp>
      <p:pic>
        <p:nvPicPr>
          <p:cNvPr id="1219" name="Picture 2" descr=""/>
          <p:cNvPicPr/>
          <p:nvPr/>
        </p:nvPicPr>
        <p:blipFill>
          <a:blip r:embed="rId2"/>
          <a:stretch/>
        </p:blipFill>
        <p:spPr>
          <a:xfrm>
            <a:off x="215280" y="4959000"/>
            <a:ext cx="1227240" cy="614160"/>
          </a:xfrm>
          <a:prstGeom prst="rect">
            <a:avLst/>
          </a:prstGeom>
          <a:noFill/>
          <a:ln w="0">
            <a:noFill/>
          </a:ln>
        </p:spPr>
      </p:pic>
      <p:pic>
        <p:nvPicPr>
          <p:cNvPr id="1220" name="Picture 3" descr=""/>
          <p:cNvPicPr/>
          <p:nvPr/>
        </p:nvPicPr>
        <p:blipFill>
          <a:blip r:embed="rId3"/>
          <a:stretch/>
        </p:blipFill>
        <p:spPr>
          <a:xfrm>
            <a:off x="1648800" y="4959000"/>
            <a:ext cx="857880" cy="534600"/>
          </a:xfrm>
          <a:prstGeom prst="rect">
            <a:avLst/>
          </a:prstGeom>
          <a:noFill/>
          <a:ln w="0">
            <a:noFill/>
          </a:ln>
        </p:spPr>
      </p:pic>
      <p:pic>
        <p:nvPicPr>
          <p:cNvPr id="1221" name="Picture 4" descr=""/>
          <p:cNvPicPr/>
          <p:nvPr/>
        </p:nvPicPr>
        <p:blipFill>
          <a:blip r:embed="rId4"/>
          <a:stretch/>
        </p:blipFill>
        <p:spPr>
          <a:xfrm>
            <a:off x="0" y="0"/>
            <a:ext cx="5266440" cy="1306080"/>
          </a:xfrm>
          <a:prstGeom prst="rect">
            <a:avLst/>
          </a:prstGeom>
          <a:noFill/>
          <a:ln w="0">
            <a:noFill/>
          </a:ln>
        </p:spPr>
      </p:pic>
      <p:sp>
        <p:nvSpPr>
          <p:cNvPr id="1222"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223" name="PlaceHolder 2"/>
          <p:cNvSpPr>
            <a:spLocks noGrp="1"/>
          </p:cNvSpPr>
          <p:nvPr>
            <p:ph type="body"/>
          </p:nvPr>
        </p:nvSpPr>
        <p:spPr>
          <a:xfrm>
            <a:off x="504000" y="132660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224" name="PlaceHolder 3"/>
          <p:cNvSpPr>
            <a:spLocks noGrp="1"/>
          </p:cNvSpPr>
          <p:nvPr>
            <p:ph type="body"/>
          </p:nvPr>
        </p:nvSpPr>
        <p:spPr>
          <a:xfrm>
            <a:off x="504000" y="304452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225" name="PlaceHolder 4"/>
          <p:cNvSpPr>
            <a:spLocks noGrp="1"/>
          </p:cNvSpPr>
          <p:nvPr>
            <p:ph type="ftr" idx="371"/>
          </p:nvPr>
        </p:nvSpPr>
        <p:spPr>
          <a:xfrm>
            <a:off x="2912400" y="5251320"/>
            <a:ext cx="7049520" cy="219960"/>
          </a:xfrm>
          <a:prstGeom prst="rect">
            <a:avLst/>
          </a:prstGeom>
          <a:noFill/>
          <a:ln w="0">
            <a:noFill/>
          </a:ln>
        </p:spPr>
        <p:txBody>
          <a:bodyPr numCol="1" spcCol="0" lIns="90000" rIns="90000" tIns="45000" bIns="45000" anchor="t">
            <a:noAutofit/>
          </a:bodyPr>
          <a:lstStyle>
            <a:lvl1pPr indent="0" algn="r" defTabSz="914400">
              <a:lnSpc>
                <a:spcPct val="100000"/>
              </a:lnSpc>
              <a:buNone/>
              <a:tabLst>
                <a:tab algn="l" pos="0"/>
              </a:tabLst>
              <a:defRPr b="0" lang="en-GB" sz="860" strike="noStrike" u="none">
                <a:solidFill>
                  <a:srgbClr val="2f5597"/>
                </a:solidFill>
                <a:uFillTx/>
                <a:latin typeface="Franklin Gothic Demi"/>
              </a:defRPr>
            </a:lvl1pPr>
          </a:lstStyle>
          <a:p>
            <a:pPr indent="0" algn="r" defTabSz="914400">
              <a:lnSpc>
                <a:spcPct val="100000"/>
              </a:lnSpc>
              <a:buNone/>
              <a:tabLst>
                <a:tab algn="l" pos="0"/>
              </a:tabLst>
            </a:pPr>
            <a:r>
              <a:rPr b="0" lang="en-GB" sz="860" strike="noStrike" u="none">
                <a:solidFill>
                  <a:srgbClr val="2f5597"/>
                </a:solidFill>
                <a:uFillTx/>
                <a:latin typeface="Franklin Gothic Demi"/>
              </a:rPr>
              <a:t>&lt;footer&gt;</a:t>
            </a:r>
            <a:endParaRPr b="0" lang="it-IT" sz="86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09" r:id="rId5"/>
  </p:sldLayoutIdLst>
</p:sldMaster>
</file>

<file path=ppt/slideMasters/slideMaster13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29" name="Rectangle 1"/>
          <p:cNvSpPr/>
          <p:nvPr/>
        </p:nvSpPr>
        <p:spPr>
          <a:xfrm>
            <a:off x="2818080" y="5495400"/>
            <a:ext cx="7152480" cy="57240"/>
          </a:xfrm>
          <a:prstGeom prst="rect">
            <a:avLst/>
          </a:prstGeom>
          <a:gradFill rotWithShape="0">
            <a:gsLst>
              <a:gs pos="0">
                <a:srgbClr val="ffffff"/>
              </a:gs>
              <a:gs pos="100000">
                <a:srgbClr val="81cdde"/>
              </a:gs>
            </a:gsLst>
            <a:lin ang="0"/>
          </a:gradFill>
          <a:ln w="0">
            <a:noFill/>
          </a:ln>
        </p:spPr>
        <p:style>
          <a:lnRef idx="0"/>
          <a:fillRef idx="0"/>
          <a:effectRef idx="0"/>
          <a:fontRef idx="minor"/>
        </p:style>
        <p:txBody>
          <a:bodyPr wrap="none" lIns="90000" rIns="90000" tIns="14040" bIns="14040" anchor="ctr">
            <a:noAutofit/>
          </a:bodyPr>
          <a:p>
            <a:pPr>
              <a:lnSpc>
                <a:spcPct val="100000"/>
              </a:lnSpc>
            </a:pPr>
            <a:endParaRPr b="0" lang="it-IT" sz="1290" strike="noStrike" u="none">
              <a:solidFill>
                <a:schemeClr val="dk1"/>
              </a:solidFill>
              <a:uFillTx/>
              <a:latin typeface="Arial"/>
            </a:endParaRPr>
          </a:p>
        </p:txBody>
      </p:sp>
      <p:pic>
        <p:nvPicPr>
          <p:cNvPr id="1230" name="Picture 2" descr=""/>
          <p:cNvPicPr/>
          <p:nvPr/>
        </p:nvPicPr>
        <p:blipFill>
          <a:blip r:embed="rId2"/>
          <a:stretch/>
        </p:blipFill>
        <p:spPr>
          <a:xfrm>
            <a:off x="215280" y="4959000"/>
            <a:ext cx="1227240" cy="614160"/>
          </a:xfrm>
          <a:prstGeom prst="rect">
            <a:avLst/>
          </a:prstGeom>
          <a:noFill/>
          <a:ln w="0">
            <a:noFill/>
          </a:ln>
        </p:spPr>
      </p:pic>
      <p:pic>
        <p:nvPicPr>
          <p:cNvPr id="1231" name="Picture 3" descr=""/>
          <p:cNvPicPr/>
          <p:nvPr/>
        </p:nvPicPr>
        <p:blipFill>
          <a:blip r:embed="rId3"/>
          <a:stretch/>
        </p:blipFill>
        <p:spPr>
          <a:xfrm>
            <a:off x="1648800" y="4959000"/>
            <a:ext cx="857880" cy="534600"/>
          </a:xfrm>
          <a:prstGeom prst="rect">
            <a:avLst/>
          </a:prstGeom>
          <a:noFill/>
          <a:ln w="0">
            <a:noFill/>
          </a:ln>
        </p:spPr>
      </p:pic>
      <p:pic>
        <p:nvPicPr>
          <p:cNvPr id="1232" name="Picture 4" descr=""/>
          <p:cNvPicPr/>
          <p:nvPr/>
        </p:nvPicPr>
        <p:blipFill>
          <a:blip r:embed="rId4"/>
          <a:stretch/>
        </p:blipFill>
        <p:spPr>
          <a:xfrm>
            <a:off x="0" y="0"/>
            <a:ext cx="5266440" cy="1306080"/>
          </a:xfrm>
          <a:prstGeom prst="rect">
            <a:avLst/>
          </a:prstGeom>
          <a:noFill/>
          <a:ln w="0">
            <a:noFill/>
          </a:ln>
        </p:spPr>
      </p:pic>
      <p:sp>
        <p:nvSpPr>
          <p:cNvPr id="1233"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234"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235" name="PlaceHolder 3"/>
          <p:cNvSpPr>
            <a:spLocks noGrp="1"/>
          </p:cNvSpPr>
          <p:nvPr>
            <p:ph type="ftr" idx="372"/>
          </p:nvPr>
        </p:nvSpPr>
        <p:spPr>
          <a:xfrm>
            <a:off x="2912400" y="5251320"/>
            <a:ext cx="7049520" cy="219960"/>
          </a:xfrm>
          <a:prstGeom prst="rect">
            <a:avLst/>
          </a:prstGeom>
          <a:noFill/>
          <a:ln w="0">
            <a:noFill/>
          </a:ln>
        </p:spPr>
        <p:txBody>
          <a:bodyPr numCol="1" spcCol="0" lIns="90000" rIns="90000" tIns="45000" bIns="45000" anchor="t">
            <a:noAutofit/>
          </a:bodyPr>
          <a:lstStyle>
            <a:lvl1pPr indent="0" algn="r" defTabSz="914400">
              <a:lnSpc>
                <a:spcPct val="100000"/>
              </a:lnSpc>
              <a:buNone/>
              <a:tabLst>
                <a:tab algn="l" pos="0"/>
              </a:tabLst>
              <a:defRPr b="0" lang="en-GB" sz="860" strike="noStrike" u="none">
                <a:solidFill>
                  <a:srgbClr val="2f5597"/>
                </a:solidFill>
                <a:uFillTx/>
                <a:latin typeface="Franklin Gothic Demi"/>
              </a:defRPr>
            </a:lvl1pPr>
          </a:lstStyle>
          <a:p>
            <a:pPr indent="0" algn="r" defTabSz="914400">
              <a:lnSpc>
                <a:spcPct val="100000"/>
              </a:lnSpc>
              <a:buNone/>
              <a:tabLst>
                <a:tab algn="l" pos="0"/>
              </a:tabLst>
            </a:pPr>
            <a:r>
              <a:rPr b="0" lang="en-GB" sz="860" strike="noStrike" u="none">
                <a:solidFill>
                  <a:srgbClr val="2f5597"/>
                </a:solidFill>
                <a:uFillTx/>
                <a:latin typeface="Franklin Gothic Demi"/>
              </a:rPr>
              <a:t>&lt;footer&gt;</a:t>
            </a:r>
            <a:endParaRPr b="0" lang="it-IT" sz="86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11" r:id="rId5"/>
  </p:sldLayoutIdLst>
</p:sldMaster>
</file>

<file path=ppt/slideMasters/slideMaster13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38" name="Rectangle 1"/>
          <p:cNvSpPr/>
          <p:nvPr/>
        </p:nvSpPr>
        <p:spPr>
          <a:xfrm>
            <a:off x="2818080" y="5495400"/>
            <a:ext cx="7152480" cy="57240"/>
          </a:xfrm>
          <a:prstGeom prst="rect">
            <a:avLst/>
          </a:prstGeom>
          <a:gradFill rotWithShape="0">
            <a:gsLst>
              <a:gs pos="0">
                <a:srgbClr val="ffffff"/>
              </a:gs>
              <a:gs pos="100000">
                <a:srgbClr val="81cdde"/>
              </a:gs>
            </a:gsLst>
            <a:lin ang="0"/>
          </a:gradFill>
          <a:ln w="0">
            <a:noFill/>
          </a:ln>
        </p:spPr>
        <p:style>
          <a:lnRef idx="0"/>
          <a:fillRef idx="0"/>
          <a:effectRef idx="0"/>
          <a:fontRef idx="minor"/>
        </p:style>
        <p:txBody>
          <a:bodyPr wrap="none" lIns="90000" rIns="90000" tIns="14040" bIns="14040" anchor="ctr">
            <a:noAutofit/>
          </a:bodyPr>
          <a:p>
            <a:pPr>
              <a:lnSpc>
                <a:spcPct val="100000"/>
              </a:lnSpc>
            </a:pPr>
            <a:endParaRPr b="0" lang="it-IT" sz="1290" strike="noStrike" u="none">
              <a:solidFill>
                <a:schemeClr val="dk1"/>
              </a:solidFill>
              <a:uFillTx/>
              <a:latin typeface="Arial"/>
            </a:endParaRPr>
          </a:p>
        </p:txBody>
      </p:sp>
      <p:pic>
        <p:nvPicPr>
          <p:cNvPr id="1239" name="Picture 2" descr=""/>
          <p:cNvPicPr/>
          <p:nvPr/>
        </p:nvPicPr>
        <p:blipFill>
          <a:blip r:embed="rId2"/>
          <a:stretch/>
        </p:blipFill>
        <p:spPr>
          <a:xfrm>
            <a:off x="215280" y="4959000"/>
            <a:ext cx="1227240" cy="614160"/>
          </a:xfrm>
          <a:prstGeom prst="rect">
            <a:avLst/>
          </a:prstGeom>
          <a:noFill/>
          <a:ln w="0">
            <a:noFill/>
          </a:ln>
        </p:spPr>
      </p:pic>
      <p:pic>
        <p:nvPicPr>
          <p:cNvPr id="1240" name="Picture 3" descr=""/>
          <p:cNvPicPr/>
          <p:nvPr/>
        </p:nvPicPr>
        <p:blipFill>
          <a:blip r:embed="rId3"/>
          <a:stretch/>
        </p:blipFill>
        <p:spPr>
          <a:xfrm>
            <a:off x="1648800" y="4959000"/>
            <a:ext cx="857880" cy="534600"/>
          </a:xfrm>
          <a:prstGeom prst="rect">
            <a:avLst/>
          </a:prstGeom>
          <a:noFill/>
          <a:ln w="0">
            <a:noFill/>
          </a:ln>
        </p:spPr>
      </p:pic>
      <p:pic>
        <p:nvPicPr>
          <p:cNvPr id="1241" name="Picture 4" descr=""/>
          <p:cNvPicPr/>
          <p:nvPr/>
        </p:nvPicPr>
        <p:blipFill>
          <a:blip r:embed="rId4"/>
          <a:stretch/>
        </p:blipFill>
        <p:spPr>
          <a:xfrm>
            <a:off x="0" y="0"/>
            <a:ext cx="5266440" cy="1306080"/>
          </a:xfrm>
          <a:prstGeom prst="rect">
            <a:avLst/>
          </a:prstGeom>
          <a:noFill/>
          <a:ln w="0">
            <a:noFill/>
          </a:ln>
        </p:spPr>
      </p:pic>
      <p:sp>
        <p:nvSpPr>
          <p:cNvPr id="1242" name="PlaceHolder 1"/>
          <p:cNvSpPr>
            <a:spLocks noGrp="1"/>
          </p:cNvSpPr>
          <p:nvPr>
            <p:ph type="ftr" idx="373"/>
          </p:nvPr>
        </p:nvSpPr>
        <p:spPr>
          <a:xfrm>
            <a:off x="2912400" y="5251320"/>
            <a:ext cx="7049520" cy="219960"/>
          </a:xfrm>
          <a:prstGeom prst="rect">
            <a:avLst/>
          </a:prstGeom>
          <a:noFill/>
          <a:ln w="0">
            <a:noFill/>
          </a:ln>
        </p:spPr>
        <p:txBody>
          <a:bodyPr numCol="1" spcCol="0" lIns="90000" rIns="90000" tIns="45000" bIns="45000" anchor="t">
            <a:noAutofit/>
          </a:bodyPr>
          <a:lstStyle>
            <a:lvl1pPr indent="0" algn="r" defTabSz="914400">
              <a:lnSpc>
                <a:spcPct val="100000"/>
              </a:lnSpc>
              <a:buNone/>
              <a:tabLst>
                <a:tab algn="l" pos="0"/>
              </a:tabLst>
              <a:defRPr b="0" lang="en-GB" sz="860" strike="noStrike" u="none">
                <a:solidFill>
                  <a:srgbClr val="2f5597"/>
                </a:solidFill>
                <a:uFillTx/>
                <a:latin typeface="Franklin Gothic Demi"/>
              </a:defRPr>
            </a:lvl1pPr>
          </a:lstStyle>
          <a:p>
            <a:pPr indent="0" algn="r" defTabSz="914400">
              <a:lnSpc>
                <a:spcPct val="100000"/>
              </a:lnSpc>
              <a:buNone/>
              <a:tabLst>
                <a:tab algn="l" pos="0"/>
              </a:tabLst>
            </a:pPr>
            <a:r>
              <a:rPr b="0" lang="en-GB" sz="860" strike="noStrike" u="none">
                <a:solidFill>
                  <a:srgbClr val="2f5597"/>
                </a:solidFill>
                <a:uFillTx/>
                <a:latin typeface="Franklin Gothic Demi"/>
              </a:rPr>
              <a:t>&lt;footer&gt;</a:t>
            </a:r>
            <a:endParaRPr b="0" lang="it-IT" sz="860" strike="noStrike" u="none">
              <a:solidFill>
                <a:srgbClr val="000000"/>
              </a:solidFill>
              <a:uFillTx/>
              <a:latin typeface="Times New Roman"/>
            </a:endParaRPr>
          </a:p>
        </p:txBody>
      </p:sp>
      <p:sp>
        <p:nvSpPr>
          <p:cNvPr id="1243" name="PlaceHolder 2"/>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r>
              <a:rPr b="0" lang="it-IT" sz="4400" strike="noStrike" u="none">
                <a:solidFill>
                  <a:srgbClr val="000000"/>
                </a:solidFill>
                <a:uFillTx/>
                <a:latin typeface="Arial"/>
              </a:rPr>
              <a:t>Click to edit the title text format</a:t>
            </a:r>
            <a:endParaRPr b="0" lang="it-IT" sz="4400" strike="noStrike" u="none">
              <a:solidFill>
                <a:srgbClr val="000000"/>
              </a:solidFill>
              <a:uFillTx/>
              <a:latin typeface="Arial"/>
            </a:endParaRPr>
          </a:p>
        </p:txBody>
      </p:sp>
      <p:sp>
        <p:nvSpPr>
          <p:cNvPr id="1244" name="PlaceHolder 3"/>
          <p:cNvSpPr>
            <a:spLocks noGrp="1"/>
          </p:cNvSpPr>
          <p:nvPr>
            <p:ph type="body"/>
          </p:nvPr>
        </p:nvSpPr>
        <p:spPr>
          <a:xfrm>
            <a:off x="504000" y="1326600"/>
            <a:ext cx="9072000" cy="32886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3200" strike="noStrike" u="none">
                <a:solidFill>
                  <a:srgbClr val="000000"/>
                </a:solidFill>
                <a:uFillTx/>
                <a:latin typeface="Arial"/>
              </a:rPr>
              <a:t>Click to edit the outline text format</a:t>
            </a:r>
            <a:endParaRPr b="0" lang="it-IT" sz="32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2800" strike="noStrike" u="none">
                <a:solidFill>
                  <a:srgbClr val="000000"/>
                </a:solidFill>
                <a:uFillTx/>
                <a:latin typeface="Arial"/>
              </a:rPr>
              <a:t>Second Outline Level</a:t>
            </a:r>
            <a:endParaRPr b="0" lang="it-IT" sz="2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2400" strike="noStrike" u="none">
                <a:solidFill>
                  <a:srgbClr val="000000"/>
                </a:solidFill>
                <a:uFillTx/>
                <a:latin typeface="Arial"/>
              </a:rPr>
              <a:t>Third Outline Level</a:t>
            </a:r>
            <a:endParaRPr b="0" lang="it-IT" sz="24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2000" strike="noStrike" u="none">
                <a:solidFill>
                  <a:srgbClr val="000000"/>
                </a:solidFill>
                <a:uFillTx/>
                <a:latin typeface="Arial"/>
              </a:rPr>
              <a:t>Fourth Outline Level</a:t>
            </a:r>
            <a:endParaRPr b="0" lang="it-IT" sz="20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2000" strike="noStrike" u="none">
                <a:solidFill>
                  <a:srgbClr val="000000"/>
                </a:solidFill>
                <a:uFillTx/>
                <a:latin typeface="Arial"/>
              </a:rPr>
              <a:t>Fifth Outline Level</a:t>
            </a:r>
            <a:endParaRPr b="0" lang="it-IT" sz="20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2000" strike="noStrike" u="none">
                <a:solidFill>
                  <a:srgbClr val="000000"/>
                </a:solidFill>
                <a:uFillTx/>
                <a:latin typeface="Arial"/>
              </a:rPr>
              <a:t>Sixth Outline Level</a:t>
            </a:r>
            <a:endParaRPr b="0" lang="it-IT" sz="20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2000" strike="noStrike" u="none">
                <a:solidFill>
                  <a:srgbClr val="000000"/>
                </a:solidFill>
                <a:uFillTx/>
                <a:latin typeface="Arial"/>
              </a:rPr>
              <a:t>Seventh Outline Level</a:t>
            </a:r>
            <a:endParaRPr b="0" lang="it-IT" sz="20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Lst>
</p:sldMaster>
</file>

<file path=ppt/slideMasters/slideMaster13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71" name="Rectangle 1"/>
          <p:cNvSpPr/>
          <p:nvPr/>
        </p:nvSpPr>
        <p:spPr>
          <a:xfrm>
            <a:off x="2818080" y="5495400"/>
            <a:ext cx="7152480" cy="57240"/>
          </a:xfrm>
          <a:prstGeom prst="rect">
            <a:avLst/>
          </a:prstGeom>
          <a:gradFill rotWithShape="0">
            <a:gsLst>
              <a:gs pos="0">
                <a:srgbClr val="ffffff"/>
              </a:gs>
              <a:gs pos="100000">
                <a:srgbClr val="81cdde"/>
              </a:gs>
            </a:gsLst>
            <a:lin ang="0"/>
          </a:gradFill>
          <a:ln w="0">
            <a:noFill/>
          </a:ln>
        </p:spPr>
        <p:style>
          <a:lnRef idx="0"/>
          <a:fillRef idx="0"/>
          <a:effectRef idx="0"/>
          <a:fontRef idx="minor"/>
        </p:style>
        <p:txBody>
          <a:bodyPr wrap="none" lIns="90000" rIns="90000" tIns="14040" bIns="14040" anchor="ctr">
            <a:noAutofit/>
          </a:bodyPr>
          <a:p>
            <a:pPr>
              <a:lnSpc>
                <a:spcPct val="100000"/>
              </a:lnSpc>
            </a:pPr>
            <a:endParaRPr b="0" lang="it-IT" sz="1290" strike="noStrike" u="none">
              <a:solidFill>
                <a:schemeClr val="dk1"/>
              </a:solidFill>
              <a:uFillTx/>
              <a:latin typeface="Arial"/>
            </a:endParaRPr>
          </a:p>
        </p:txBody>
      </p:sp>
      <p:pic>
        <p:nvPicPr>
          <p:cNvPr id="1272" name="Picture 2" descr=""/>
          <p:cNvPicPr/>
          <p:nvPr/>
        </p:nvPicPr>
        <p:blipFill>
          <a:blip r:embed="rId2"/>
          <a:stretch/>
        </p:blipFill>
        <p:spPr>
          <a:xfrm>
            <a:off x="215280" y="4959000"/>
            <a:ext cx="1227240" cy="614160"/>
          </a:xfrm>
          <a:prstGeom prst="rect">
            <a:avLst/>
          </a:prstGeom>
          <a:noFill/>
          <a:ln w="0">
            <a:noFill/>
          </a:ln>
        </p:spPr>
      </p:pic>
      <p:pic>
        <p:nvPicPr>
          <p:cNvPr id="1273" name="Picture 3" descr=""/>
          <p:cNvPicPr/>
          <p:nvPr/>
        </p:nvPicPr>
        <p:blipFill>
          <a:blip r:embed="rId3"/>
          <a:stretch/>
        </p:blipFill>
        <p:spPr>
          <a:xfrm>
            <a:off x="1648800" y="4959000"/>
            <a:ext cx="857880" cy="534600"/>
          </a:xfrm>
          <a:prstGeom prst="rect">
            <a:avLst/>
          </a:prstGeom>
          <a:noFill/>
          <a:ln w="0">
            <a:noFill/>
          </a:ln>
        </p:spPr>
      </p:pic>
      <p:pic>
        <p:nvPicPr>
          <p:cNvPr id="1274" name="Picture 4" descr=""/>
          <p:cNvPicPr/>
          <p:nvPr/>
        </p:nvPicPr>
        <p:blipFill>
          <a:blip r:embed="rId4"/>
          <a:stretch/>
        </p:blipFill>
        <p:spPr>
          <a:xfrm>
            <a:off x="0" y="0"/>
            <a:ext cx="5266440" cy="1306080"/>
          </a:xfrm>
          <a:prstGeom prst="rect">
            <a:avLst/>
          </a:prstGeom>
          <a:noFill/>
          <a:ln w="0">
            <a:noFill/>
          </a:ln>
        </p:spPr>
      </p:pic>
      <p:sp>
        <p:nvSpPr>
          <p:cNvPr id="1275"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276"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277"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278"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279" name="PlaceHolder 5"/>
          <p:cNvSpPr>
            <a:spLocks noGrp="1"/>
          </p:cNvSpPr>
          <p:nvPr>
            <p:ph type="body"/>
          </p:nvPr>
        </p:nvSpPr>
        <p:spPr>
          <a:xfrm>
            <a:off x="515268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280" name="PlaceHolder 6"/>
          <p:cNvSpPr>
            <a:spLocks noGrp="1"/>
          </p:cNvSpPr>
          <p:nvPr>
            <p:ph type="ftr" idx="374"/>
          </p:nvPr>
        </p:nvSpPr>
        <p:spPr>
          <a:xfrm>
            <a:off x="2912400" y="5251320"/>
            <a:ext cx="7049520" cy="219960"/>
          </a:xfrm>
          <a:prstGeom prst="rect">
            <a:avLst/>
          </a:prstGeom>
          <a:noFill/>
          <a:ln w="0">
            <a:noFill/>
          </a:ln>
        </p:spPr>
        <p:txBody>
          <a:bodyPr numCol="1" spcCol="0" lIns="90000" rIns="90000" tIns="45000" bIns="45000" anchor="t">
            <a:noAutofit/>
          </a:bodyPr>
          <a:lstStyle>
            <a:lvl1pPr indent="0" algn="r" defTabSz="914400">
              <a:lnSpc>
                <a:spcPct val="100000"/>
              </a:lnSpc>
              <a:buNone/>
              <a:tabLst>
                <a:tab algn="l" pos="0"/>
              </a:tabLst>
              <a:defRPr b="0" lang="en-GB" sz="860" strike="noStrike" u="none">
                <a:solidFill>
                  <a:srgbClr val="2f5597"/>
                </a:solidFill>
                <a:uFillTx/>
                <a:latin typeface="Franklin Gothic Demi"/>
              </a:defRPr>
            </a:lvl1pPr>
          </a:lstStyle>
          <a:p>
            <a:pPr indent="0" algn="r" defTabSz="914400">
              <a:lnSpc>
                <a:spcPct val="100000"/>
              </a:lnSpc>
              <a:buNone/>
              <a:tabLst>
                <a:tab algn="l" pos="0"/>
              </a:tabLst>
            </a:pPr>
            <a:r>
              <a:rPr b="0" lang="en-GB" sz="860" strike="noStrike" u="none">
                <a:solidFill>
                  <a:srgbClr val="2f5597"/>
                </a:solidFill>
                <a:uFillTx/>
                <a:latin typeface="Franklin Gothic Demi"/>
              </a:rPr>
              <a:t>&lt;footer&gt;</a:t>
            </a:r>
            <a:endParaRPr b="0" lang="it-IT" sz="86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23" r:id="rId5"/>
  </p:sldLayoutIdLst>
</p:sldMaster>
</file>

<file path=ppt/slideMasters/slideMaster13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86" name="Rectangle 1"/>
          <p:cNvSpPr/>
          <p:nvPr/>
        </p:nvSpPr>
        <p:spPr>
          <a:xfrm>
            <a:off x="2818080" y="5495400"/>
            <a:ext cx="7152480" cy="57240"/>
          </a:xfrm>
          <a:prstGeom prst="rect">
            <a:avLst/>
          </a:prstGeom>
          <a:gradFill rotWithShape="0">
            <a:gsLst>
              <a:gs pos="0">
                <a:srgbClr val="ffffff"/>
              </a:gs>
              <a:gs pos="100000">
                <a:srgbClr val="81cdde"/>
              </a:gs>
            </a:gsLst>
            <a:lin ang="0"/>
          </a:gradFill>
          <a:ln w="0">
            <a:noFill/>
          </a:ln>
        </p:spPr>
        <p:style>
          <a:lnRef idx="0"/>
          <a:fillRef idx="0"/>
          <a:effectRef idx="0"/>
          <a:fontRef idx="minor"/>
        </p:style>
        <p:txBody>
          <a:bodyPr wrap="none" lIns="90000" rIns="90000" tIns="14040" bIns="14040" anchor="ctr">
            <a:noAutofit/>
          </a:bodyPr>
          <a:p>
            <a:pPr>
              <a:lnSpc>
                <a:spcPct val="100000"/>
              </a:lnSpc>
            </a:pPr>
            <a:endParaRPr b="0" lang="it-IT" sz="1290" strike="noStrike" u="none">
              <a:solidFill>
                <a:schemeClr val="dk1"/>
              </a:solidFill>
              <a:uFillTx/>
              <a:latin typeface="Arial"/>
            </a:endParaRPr>
          </a:p>
        </p:txBody>
      </p:sp>
      <p:pic>
        <p:nvPicPr>
          <p:cNvPr id="1287" name="Picture 2" descr=""/>
          <p:cNvPicPr/>
          <p:nvPr/>
        </p:nvPicPr>
        <p:blipFill>
          <a:blip r:embed="rId2"/>
          <a:stretch/>
        </p:blipFill>
        <p:spPr>
          <a:xfrm>
            <a:off x="215280" y="4959000"/>
            <a:ext cx="1227240" cy="614160"/>
          </a:xfrm>
          <a:prstGeom prst="rect">
            <a:avLst/>
          </a:prstGeom>
          <a:noFill/>
          <a:ln w="0">
            <a:noFill/>
          </a:ln>
        </p:spPr>
      </p:pic>
      <p:pic>
        <p:nvPicPr>
          <p:cNvPr id="1288" name="Picture 3" descr=""/>
          <p:cNvPicPr/>
          <p:nvPr/>
        </p:nvPicPr>
        <p:blipFill>
          <a:blip r:embed="rId3"/>
          <a:stretch/>
        </p:blipFill>
        <p:spPr>
          <a:xfrm>
            <a:off x="1648800" y="4959000"/>
            <a:ext cx="857880" cy="534600"/>
          </a:xfrm>
          <a:prstGeom prst="rect">
            <a:avLst/>
          </a:prstGeom>
          <a:noFill/>
          <a:ln w="0">
            <a:noFill/>
          </a:ln>
        </p:spPr>
      </p:pic>
      <p:pic>
        <p:nvPicPr>
          <p:cNvPr id="1289" name="Picture 4" descr=""/>
          <p:cNvPicPr/>
          <p:nvPr/>
        </p:nvPicPr>
        <p:blipFill>
          <a:blip r:embed="rId4"/>
          <a:stretch/>
        </p:blipFill>
        <p:spPr>
          <a:xfrm>
            <a:off x="0" y="0"/>
            <a:ext cx="5266440" cy="1306080"/>
          </a:xfrm>
          <a:prstGeom prst="rect">
            <a:avLst/>
          </a:prstGeom>
          <a:noFill/>
          <a:ln w="0">
            <a:noFill/>
          </a:ln>
        </p:spPr>
      </p:pic>
      <p:sp>
        <p:nvSpPr>
          <p:cNvPr id="1290"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291" name="PlaceHolder 2"/>
          <p:cNvSpPr>
            <a:spLocks noGrp="1"/>
          </p:cNvSpPr>
          <p:nvPr>
            <p:ph type="ftr" idx="375"/>
          </p:nvPr>
        </p:nvSpPr>
        <p:spPr>
          <a:xfrm>
            <a:off x="2912400" y="5251320"/>
            <a:ext cx="7049520" cy="219960"/>
          </a:xfrm>
          <a:prstGeom prst="rect">
            <a:avLst/>
          </a:prstGeom>
          <a:noFill/>
          <a:ln w="0">
            <a:noFill/>
          </a:ln>
        </p:spPr>
        <p:txBody>
          <a:bodyPr numCol="1" spcCol="0" lIns="90000" rIns="90000" tIns="45000" bIns="45000" anchor="t">
            <a:noAutofit/>
          </a:bodyPr>
          <a:lstStyle>
            <a:lvl1pPr indent="0" algn="r" defTabSz="914400">
              <a:lnSpc>
                <a:spcPct val="100000"/>
              </a:lnSpc>
              <a:buNone/>
              <a:tabLst>
                <a:tab algn="l" pos="0"/>
              </a:tabLst>
              <a:defRPr b="0" lang="en-GB" sz="860" strike="noStrike" u="none">
                <a:solidFill>
                  <a:srgbClr val="2f5597"/>
                </a:solidFill>
                <a:uFillTx/>
                <a:latin typeface="Franklin Gothic Demi"/>
              </a:defRPr>
            </a:lvl1pPr>
          </a:lstStyle>
          <a:p>
            <a:pPr indent="0" algn="r" defTabSz="914400">
              <a:lnSpc>
                <a:spcPct val="100000"/>
              </a:lnSpc>
              <a:buNone/>
              <a:tabLst>
                <a:tab algn="l" pos="0"/>
              </a:tabLst>
            </a:pPr>
            <a:r>
              <a:rPr b="0" lang="en-GB" sz="860" strike="noStrike" u="none">
                <a:solidFill>
                  <a:srgbClr val="2f5597"/>
                </a:solidFill>
                <a:uFillTx/>
                <a:latin typeface="Franklin Gothic Demi"/>
              </a:rPr>
              <a:t>&lt;footer&gt;</a:t>
            </a:r>
            <a:endParaRPr b="0" lang="it-IT" sz="86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25" r:id="rId5"/>
  </p:sldLayoutIdLst>
</p:sldMaster>
</file>

<file path=ppt/slideMasters/slideMaster13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93" name="Rectangle 1"/>
          <p:cNvSpPr/>
          <p:nvPr/>
        </p:nvSpPr>
        <p:spPr>
          <a:xfrm>
            <a:off x="2818080" y="5495400"/>
            <a:ext cx="7152480" cy="57240"/>
          </a:xfrm>
          <a:prstGeom prst="rect">
            <a:avLst/>
          </a:prstGeom>
          <a:gradFill rotWithShape="0">
            <a:gsLst>
              <a:gs pos="0">
                <a:srgbClr val="ffffff"/>
              </a:gs>
              <a:gs pos="100000">
                <a:srgbClr val="81cdde"/>
              </a:gs>
            </a:gsLst>
            <a:lin ang="0"/>
          </a:gradFill>
          <a:ln w="0">
            <a:noFill/>
          </a:ln>
        </p:spPr>
        <p:style>
          <a:lnRef idx="0"/>
          <a:fillRef idx="0"/>
          <a:effectRef idx="0"/>
          <a:fontRef idx="minor"/>
        </p:style>
        <p:txBody>
          <a:bodyPr wrap="none" lIns="90000" rIns="90000" tIns="14040" bIns="14040" anchor="ctr">
            <a:noAutofit/>
          </a:bodyPr>
          <a:p>
            <a:pPr>
              <a:lnSpc>
                <a:spcPct val="100000"/>
              </a:lnSpc>
            </a:pPr>
            <a:endParaRPr b="0" lang="it-IT" sz="1290" strike="noStrike" u="none">
              <a:solidFill>
                <a:schemeClr val="dk1"/>
              </a:solidFill>
              <a:uFillTx/>
              <a:latin typeface="Arial"/>
            </a:endParaRPr>
          </a:p>
        </p:txBody>
      </p:sp>
      <p:pic>
        <p:nvPicPr>
          <p:cNvPr id="1294" name="Picture 2" descr=""/>
          <p:cNvPicPr/>
          <p:nvPr/>
        </p:nvPicPr>
        <p:blipFill>
          <a:blip r:embed="rId2"/>
          <a:stretch/>
        </p:blipFill>
        <p:spPr>
          <a:xfrm>
            <a:off x="215280" y="4959000"/>
            <a:ext cx="1227240" cy="614160"/>
          </a:xfrm>
          <a:prstGeom prst="rect">
            <a:avLst/>
          </a:prstGeom>
          <a:noFill/>
          <a:ln w="0">
            <a:noFill/>
          </a:ln>
        </p:spPr>
      </p:pic>
      <p:pic>
        <p:nvPicPr>
          <p:cNvPr id="1295" name="Picture 3" descr=""/>
          <p:cNvPicPr/>
          <p:nvPr/>
        </p:nvPicPr>
        <p:blipFill>
          <a:blip r:embed="rId3"/>
          <a:stretch/>
        </p:blipFill>
        <p:spPr>
          <a:xfrm>
            <a:off x="1648800" y="4959000"/>
            <a:ext cx="857880" cy="534600"/>
          </a:xfrm>
          <a:prstGeom prst="rect">
            <a:avLst/>
          </a:prstGeom>
          <a:noFill/>
          <a:ln w="0">
            <a:noFill/>
          </a:ln>
        </p:spPr>
      </p:pic>
      <p:pic>
        <p:nvPicPr>
          <p:cNvPr id="1296" name="Picture 4" descr=""/>
          <p:cNvPicPr/>
          <p:nvPr/>
        </p:nvPicPr>
        <p:blipFill>
          <a:blip r:embed="rId4"/>
          <a:stretch/>
        </p:blipFill>
        <p:spPr>
          <a:xfrm>
            <a:off x="0" y="0"/>
            <a:ext cx="5266440" cy="1306080"/>
          </a:xfrm>
          <a:prstGeom prst="rect">
            <a:avLst/>
          </a:prstGeom>
          <a:noFill/>
          <a:ln w="0">
            <a:noFill/>
          </a:ln>
        </p:spPr>
      </p:pic>
      <p:sp>
        <p:nvSpPr>
          <p:cNvPr id="1297"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298"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299"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300"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301" name="PlaceHolder 5"/>
          <p:cNvSpPr>
            <a:spLocks noGrp="1"/>
          </p:cNvSpPr>
          <p:nvPr>
            <p:ph type="ftr" idx="376"/>
          </p:nvPr>
        </p:nvSpPr>
        <p:spPr>
          <a:xfrm>
            <a:off x="2912400" y="5251320"/>
            <a:ext cx="7049520" cy="219960"/>
          </a:xfrm>
          <a:prstGeom prst="rect">
            <a:avLst/>
          </a:prstGeom>
          <a:noFill/>
          <a:ln w="0">
            <a:noFill/>
          </a:ln>
        </p:spPr>
        <p:txBody>
          <a:bodyPr numCol="1" spcCol="0" lIns="90000" rIns="90000" tIns="45000" bIns="45000" anchor="t">
            <a:noAutofit/>
          </a:bodyPr>
          <a:lstStyle>
            <a:lvl1pPr indent="0" algn="r" defTabSz="914400">
              <a:lnSpc>
                <a:spcPct val="100000"/>
              </a:lnSpc>
              <a:buNone/>
              <a:tabLst>
                <a:tab algn="l" pos="0"/>
              </a:tabLst>
              <a:defRPr b="0" lang="en-GB" sz="860" strike="noStrike" u="none">
                <a:solidFill>
                  <a:srgbClr val="2f5597"/>
                </a:solidFill>
                <a:uFillTx/>
                <a:latin typeface="Franklin Gothic Demi"/>
              </a:defRPr>
            </a:lvl1pPr>
          </a:lstStyle>
          <a:p>
            <a:pPr indent="0" algn="r" defTabSz="914400">
              <a:lnSpc>
                <a:spcPct val="100000"/>
              </a:lnSpc>
              <a:buNone/>
              <a:tabLst>
                <a:tab algn="l" pos="0"/>
              </a:tabLst>
            </a:pPr>
            <a:r>
              <a:rPr b="0" lang="en-GB" sz="860" strike="noStrike" u="none">
                <a:solidFill>
                  <a:srgbClr val="2f5597"/>
                </a:solidFill>
                <a:uFillTx/>
                <a:latin typeface="Franklin Gothic Demi"/>
              </a:rPr>
              <a:t>&lt;footer&gt;</a:t>
            </a:r>
            <a:endParaRPr b="0" lang="it-IT" sz="86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27" r:id="rId5"/>
  </p:sldLayoutIdLst>
</p:sldMaster>
</file>

<file path=ppt/slideMasters/slideMaster13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06" name="Rectangle 1"/>
          <p:cNvSpPr/>
          <p:nvPr/>
        </p:nvSpPr>
        <p:spPr>
          <a:xfrm>
            <a:off x="2818080" y="5495400"/>
            <a:ext cx="7152480" cy="57240"/>
          </a:xfrm>
          <a:prstGeom prst="rect">
            <a:avLst/>
          </a:prstGeom>
          <a:gradFill rotWithShape="0">
            <a:gsLst>
              <a:gs pos="0">
                <a:srgbClr val="ffffff"/>
              </a:gs>
              <a:gs pos="100000">
                <a:srgbClr val="81cdde"/>
              </a:gs>
            </a:gsLst>
            <a:lin ang="0"/>
          </a:gradFill>
          <a:ln w="0">
            <a:noFill/>
          </a:ln>
        </p:spPr>
        <p:style>
          <a:lnRef idx="0"/>
          <a:fillRef idx="0"/>
          <a:effectRef idx="0"/>
          <a:fontRef idx="minor"/>
        </p:style>
        <p:txBody>
          <a:bodyPr wrap="none" lIns="90000" rIns="90000" tIns="14040" bIns="14040" anchor="ctr">
            <a:noAutofit/>
          </a:bodyPr>
          <a:p>
            <a:pPr>
              <a:lnSpc>
                <a:spcPct val="100000"/>
              </a:lnSpc>
            </a:pPr>
            <a:endParaRPr b="0" lang="it-IT" sz="1290" strike="noStrike" u="none">
              <a:solidFill>
                <a:schemeClr val="dk1"/>
              </a:solidFill>
              <a:uFillTx/>
              <a:latin typeface="Arial"/>
            </a:endParaRPr>
          </a:p>
        </p:txBody>
      </p:sp>
      <p:pic>
        <p:nvPicPr>
          <p:cNvPr id="1307" name="Picture 2" descr=""/>
          <p:cNvPicPr/>
          <p:nvPr/>
        </p:nvPicPr>
        <p:blipFill>
          <a:blip r:embed="rId2"/>
          <a:stretch/>
        </p:blipFill>
        <p:spPr>
          <a:xfrm>
            <a:off x="215280" y="4959000"/>
            <a:ext cx="1227240" cy="614160"/>
          </a:xfrm>
          <a:prstGeom prst="rect">
            <a:avLst/>
          </a:prstGeom>
          <a:noFill/>
          <a:ln w="0">
            <a:noFill/>
          </a:ln>
        </p:spPr>
      </p:pic>
      <p:pic>
        <p:nvPicPr>
          <p:cNvPr id="1308" name="Picture 3" descr=""/>
          <p:cNvPicPr/>
          <p:nvPr/>
        </p:nvPicPr>
        <p:blipFill>
          <a:blip r:embed="rId3"/>
          <a:stretch/>
        </p:blipFill>
        <p:spPr>
          <a:xfrm>
            <a:off x="1648800" y="4959000"/>
            <a:ext cx="857880" cy="534600"/>
          </a:xfrm>
          <a:prstGeom prst="rect">
            <a:avLst/>
          </a:prstGeom>
          <a:noFill/>
          <a:ln w="0">
            <a:noFill/>
          </a:ln>
        </p:spPr>
      </p:pic>
      <p:pic>
        <p:nvPicPr>
          <p:cNvPr id="1309" name="Picture 4" descr=""/>
          <p:cNvPicPr/>
          <p:nvPr/>
        </p:nvPicPr>
        <p:blipFill>
          <a:blip r:embed="rId4"/>
          <a:stretch/>
        </p:blipFill>
        <p:spPr>
          <a:xfrm>
            <a:off x="0" y="0"/>
            <a:ext cx="5266440" cy="1306080"/>
          </a:xfrm>
          <a:prstGeom prst="rect">
            <a:avLst/>
          </a:prstGeom>
          <a:noFill/>
          <a:ln w="0">
            <a:noFill/>
          </a:ln>
        </p:spPr>
      </p:pic>
      <p:sp>
        <p:nvSpPr>
          <p:cNvPr id="1310"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311"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312"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313" name="PlaceHolder 4"/>
          <p:cNvSpPr>
            <a:spLocks noGrp="1"/>
          </p:cNvSpPr>
          <p:nvPr>
            <p:ph type="body"/>
          </p:nvPr>
        </p:nvSpPr>
        <p:spPr>
          <a:xfrm>
            <a:off x="515268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314" name="PlaceHolder 5"/>
          <p:cNvSpPr>
            <a:spLocks noGrp="1"/>
          </p:cNvSpPr>
          <p:nvPr>
            <p:ph type="ftr" idx="377"/>
          </p:nvPr>
        </p:nvSpPr>
        <p:spPr>
          <a:xfrm>
            <a:off x="2912400" y="5251320"/>
            <a:ext cx="7049520" cy="219960"/>
          </a:xfrm>
          <a:prstGeom prst="rect">
            <a:avLst/>
          </a:prstGeom>
          <a:noFill/>
          <a:ln w="0">
            <a:noFill/>
          </a:ln>
        </p:spPr>
        <p:txBody>
          <a:bodyPr numCol="1" spcCol="0" lIns="90000" rIns="90000" tIns="45000" bIns="45000" anchor="t">
            <a:noAutofit/>
          </a:bodyPr>
          <a:lstStyle>
            <a:lvl1pPr indent="0" algn="r" defTabSz="914400">
              <a:lnSpc>
                <a:spcPct val="100000"/>
              </a:lnSpc>
              <a:buNone/>
              <a:tabLst>
                <a:tab algn="l" pos="0"/>
              </a:tabLst>
              <a:defRPr b="0" lang="en-GB" sz="860" strike="noStrike" u="none">
                <a:solidFill>
                  <a:srgbClr val="2f5597"/>
                </a:solidFill>
                <a:uFillTx/>
                <a:latin typeface="Franklin Gothic Demi"/>
              </a:defRPr>
            </a:lvl1pPr>
          </a:lstStyle>
          <a:p>
            <a:pPr indent="0" algn="r" defTabSz="914400">
              <a:lnSpc>
                <a:spcPct val="100000"/>
              </a:lnSpc>
              <a:buNone/>
              <a:tabLst>
                <a:tab algn="l" pos="0"/>
              </a:tabLst>
            </a:pPr>
            <a:r>
              <a:rPr b="0" lang="en-GB" sz="860" strike="noStrike" u="none">
                <a:solidFill>
                  <a:srgbClr val="2f5597"/>
                </a:solidFill>
                <a:uFillTx/>
                <a:latin typeface="Franklin Gothic Demi"/>
              </a:rPr>
              <a:t>&lt;footer&gt;</a:t>
            </a:r>
            <a:endParaRPr b="0" lang="it-IT" sz="86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29" r:id="rId5"/>
  </p:sldLayoutIdLst>
</p:sldMaster>
</file>

<file path=ppt/slideMasters/slideMaster13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19" name="Rectangle 1"/>
          <p:cNvSpPr/>
          <p:nvPr/>
        </p:nvSpPr>
        <p:spPr>
          <a:xfrm>
            <a:off x="2818080" y="5495400"/>
            <a:ext cx="7152480" cy="57240"/>
          </a:xfrm>
          <a:prstGeom prst="rect">
            <a:avLst/>
          </a:prstGeom>
          <a:gradFill rotWithShape="0">
            <a:gsLst>
              <a:gs pos="0">
                <a:srgbClr val="ffffff"/>
              </a:gs>
              <a:gs pos="100000">
                <a:srgbClr val="81cdde"/>
              </a:gs>
            </a:gsLst>
            <a:lin ang="0"/>
          </a:gradFill>
          <a:ln w="0">
            <a:noFill/>
          </a:ln>
        </p:spPr>
        <p:style>
          <a:lnRef idx="0"/>
          <a:fillRef idx="0"/>
          <a:effectRef idx="0"/>
          <a:fontRef idx="minor"/>
        </p:style>
        <p:txBody>
          <a:bodyPr wrap="none" lIns="90000" rIns="90000" tIns="14040" bIns="14040" anchor="ctr">
            <a:noAutofit/>
          </a:bodyPr>
          <a:p>
            <a:pPr>
              <a:lnSpc>
                <a:spcPct val="100000"/>
              </a:lnSpc>
            </a:pPr>
            <a:endParaRPr b="0" lang="it-IT" sz="1290" strike="noStrike" u="none">
              <a:solidFill>
                <a:schemeClr val="dk1"/>
              </a:solidFill>
              <a:uFillTx/>
              <a:latin typeface="Arial"/>
            </a:endParaRPr>
          </a:p>
        </p:txBody>
      </p:sp>
      <p:pic>
        <p:nvPicPr>
          <p:cNvPr id="1320" name="Picture 2" descr=""/>
          <p:cNvPicPr/>
          <p:nvPr/>
        </p:nvPicPr>
        <p:blipFill>
          <a:blip r:embed="rId2"/>
          <a:stretch/>
        </p:blipFill>
        <p:spPr>
          <a:xfrm>
            <a:off x="215280" y="4959000"/>
            <a:ext cx="1227240" cy="614160"/>
          </a:xfrm>
          <a:prstGeom prst="rect">
            <a:avLst/>
          </a:prstGeom>
          <a:noFill/>
          <a:ln w="0">
            <a:noFill/>
          </a:ln>
        </p:spPr>
      </p:pic>
      <p:pic>
        <p:nvPicPr>
          <p:cNvPr id="1321" name="Picture 3" descr=""/>
          <p:cNvPicPr/>
          <p:nvPr/>
        </p:nvPicPr>
        <p:blipFill>
          <a:blip r:embed="rId3"/>
          <a:stretch/>
        </p:blipFill>
        <p:spPr>
          <a:xfrm>
            <a:off x="1648800" y="4959000"/>
            <a:ext cx="857880" cy="534600"/>
          </a:xfrm>
          <a:prstGeom prst="rect">
            <a:avLst/>
          </a:prstGeom>
          <a:noFill/>
          <a:ln w="0">
            <a:noFill/>
          </a:ln>
        </p:spPr>
      </p:pic>
      <p:pic>
        <p:nvPicPr>
          <p:cNvPr id="1322" name="Picture 4" descr=""/>
          <p:cNvPicPr/>
          <p:nvPr/>
        </p:nvPicPr>
        <p:blipFill>
          <a:blip r:embed="rId4"/>
          <a:stretch/>
        </p:blipFill>
        <p:spPr>
          <a:xfrm>
            <a:off x="0" y="0"/>
            <a:ext cx="5266440" cy="1306080"/>
          </a:xfrm>
          <a:prstGeom prst="rect">
            <a:avLst/>
          </a:prstGeom>
          <a:noFill/>
          <a:ln w="0">
            <a:noFill/>
          </a:ln>
        </p:spPr>
      </p:pic>
      <p:sp>
        <p:nvSpPr>
          <p:cNvPr id="1323"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324"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325"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326" name="PlaceHolder 4"/>
          <p:cNvSpPr>
            <a:spLocks noGrp="1"/>
          </p:cNvSpPr>
          <p:nvPr>
            <p:ph type="body"/>
          </p:nvPr>
        </p:nvSpPr>
        <p:spPr>
          <a:xfrm>
            <a:off x="504000" y="304452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327" name="PlaceHolder 5"/>
          <p:cNvSpPr>
            <a:spLocks noGrp="1"/>
          </p:cNvSpPr>
          <p:nvPr>
            <p:ph type="ftr" idx="378"/>
          </p:nvPr>
        </p:nvSpPr>
        <p:spPr>
          <a:xfrm>
            <a:off x="2912400" y="5251320"/>
            <a:ext cx="7049520" cy="219960"/>
          </a:xfrm>
          <a:prstGeom prst="rect">
            <a:avLst/>
          </a:prstGeom>
          <a:noFill/>
          <a:ln w="0">
            <a:noFill/>
          </a:ln>
        </p:spPr>
        <p:txBody>
          <a:bodyPr numCol="1" spcCol="0" lIns="90000" rIns="90000" tIns="45000" bIns="45000" anchor="t">
            <a:noAutofit/>
          </a:bodyPr>
          <a:lstStyle>
            <a:lvl1pPr indent="0" algn="r" defTabSz="914400">
              <a:lnSpc>
                <a:spcPct val="100000"/>
              </a:lnSpc>
              <a:buNone/>
              <a:tabLst>
                <a:tab algn="l" pos="0"/>
              </a:tabLst>
              <a:defRPr b="0" lang="en-GB" sz="860" strike="noStrike" u="none">
                <a:solidFill>
                  <a:srgbClr val="2f5597"/>
                </a:solidFill>
                <a:uFillTx/>
                <a:latin typeface="Franklin Gothic Demi"/>
              </a:defRPr>
            </a:lvl1pPr>
          </a:lstStyle>
          <a:p>
            <a:pPr indent="0" algn="r" defTabSz="914400">
              <a:lnSpc>
                <a:spcPct val="100000"/>
              </a:lnSpc>
              <a:buNone/>
              <a:tabLst>
                <a:tab algn="l" pos="0"/>
              </a:tabLst>
            </a:pPr>
            <a:r>
              <a:rPr b="0" lang="en-GB" sz="860" strike="noStrike" u="none">
                <a:solidFill>
                  <a:srgbClr val="2f5597"/>
                </a:solidFill>
                <a:uFillTx/>
                <a:latin typeface="Franklin Gothic Demi"/>
              </a:rPr>
              <a:t>&lt;footer&gt;</a:t>
            </a:r>
            <a:endParaRPr b="0" lang="it-IT" sz="86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31" r:id="rId5"/>
  </p:sldLayoutIdLst>
</p:sldMaster>
</file>

<file path=ppt/slideMasters/slideMaster13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32" name="Rectangle 1"/>
          <p:cNvSpPr/>
          <p:nvPr/>
        </p:nvSpPr>
        <p:spPr>
          <a:xfrm>
            <a:off x="2818080" y="5495400"/>
            <a:ext cx="7152480" cy="57240"/>
          </a:xfrm>
          <a:prstGeom prst="rect">
            <a:avLst/>
          </a:prstGeom>
          <a:gradFill rotWithShape="0">
            <a:gsLst>
              <a:gs pos="0">
                <a:srgbClr val="ffffff"/>
              </a:gs>
              <a:gs pos="100000">
                <a:srgbClr val="81cdde"/>
              </a:gs>
            </a:gsLst>
            <a:lin ang="0"/>
          </a:gradFill>
          <a:ln w="0">
            <a:noFill/>
          </a:ln>
        </p:spPr>
        <p:style>
          <a:lnRef idx="0"/>
          <a:fillRef idx="0"/>
          <a:effectRef idx="0"/>
          <a:fontRef idx="minor"/>
        </p:style>
        <p:txBody>
          <a:bodyPr wrap="none" lIns="90000" rIns="90000" tIns="14040" bIns="14040" anchor="ctr">
            <a:noAutofit/>
          </a:bodyPr>
          <a:p>
            <a:pPr>
              <a:lnSpc>
                <a:spcPct val="100000"/>
              </a:lnSpc>
            </a:pPr>
            <a:endParaRPr b="0" lang="it-IT" sz="1290" strike="noStrike" u="none">
              <a:solidFill>
                <a:schemeClr val="dk1"/>
              </a:solidFill>
              <a:uFillTx/>
              <a:latin typeface="Arial"/>
            </a:endParaRPr>
          </a:p>
        </p:txBody>
      </p:sp>
      <p:pic>
        <p:nvPicPr>
          <p:cNvPr id="1333" name="Picture 2" descr=""/>
          <p:cNvPicPr/>
          <p:nvPr/>
        </p:nvPicPr>
        <p:blipFill>
          <a:blip r:embed="rId2"/>
          <a:stretch/>
        </p:blipFill>
        <p:spPr>
          <a:xfrm>
            <a:off x="215280" y="4959000"/>
            <a:ext cx="1227240" cy="614160"/>
          </a:xfrm>
          <a:prstGeom prst="rect">
            <a:avLst/>
          </a:prstGeom>
          <a:noFill/>
          <a:ln w="0">
            <a:noFill/>
          </a:ln>
        </p:spPr>
      </p:pic>
      <p:pic>
        <p:nvPicPr>
          <p:cNvPr id="1334" name="Picture 3" descr=""/>
          <p:cNvPicPr/>
          <p:nvPr/>
        </p:nvPicPr>
        <p:blipFill>
          <a:blip r:embed="rId3"/>
          <a:stretch/>
        </p:blipFill>
        <p:spPr>
          <a:xfrm>
            <a:off x="1648800" y="4959000"/>
            <a:ext cx="857880" cy="534600"/>
          </a:xfrm>
          <a:prstGeom prst="rect">
            <a:avLst/>
          </a:prstGeom>
          <a:noFill/>
          <a:ln w="0">
            <a:noFill/>
          </a:ln>
        </p:spPr>
      </p:pic>
      <p:pic>
        <p:nvPicPr>
          <p:cNvPr id="1335" name="Picture 4" descr=""/>
          <p:cNvPicPr/>
          <p:nvPr/>
        </p:nvPicPr>
        <p:blipFill>
          <a:blip r:embed="rId4"/>
          <a:stretch/>
        </p:blipFill>
        <p:spPr>
          <a:xfrm>
            <a:off x="0" y="0"/>
            <a:ext cx="5266440" cy="1306080"/>
          </a:xfrm>
          <a:prstGeom prst="rect">
            <a:avLst/>
          </a:prstGeom>
          <a:noFill/>
          <a:ln w="0">
            <a:noFill/>
          </a:ln>
        </p:spPr>
      </p:pic>
      <p:sp>
        <p:nvSpPr>
          <p:cNvPr id="1336"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337"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338"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339" name="PlaceHolder 4"/>
          <p:cNvSpPr>
            <a:spLocks noGrp="1"/>
          </p:cNvSpPr>
          <p:nvPr>
            <p:ph type="body"/>
          </p:nvPr>
        </p:nvSpPr>
        <p:spPr>
          <a:xfrm>
            <a:off x="515268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340" name="PlaceHolder 5"/>
          <p:cNvSpPr>
            <a:spLocks noGrp="1"/>
          </p:cNvSpPr>
          <p:nvPr>
            <p:ph type="ftr" idx="379"/>
          </p:nvPr>
        </p:nvSpPr>
        <p:spPr>
          <a:xfrm>
            <a:off x="2912400" y="5251320"/>
            <a:ext cx="7049520" cy="219960"/>
          </a:xfrm>
          <a:prstGeom prst="rect">
            <a:avLst/>
          </a:prstGeom>
          <a:noFill/>
          <a:ln w="0">
            <a:noFill/>
          </a:ln>
        </p:spPr>
        <p:txBody>
          <a:bodyPr numCol="1" spcCol="0" lIns="90000" rIns="90000" tIns="45000" bIns="45000" anchor="t">
            <a:noAutofit/>
          </a:bodyPr>
          <a:lstStyle>
            <a:lvl1pPr indent="0" algn="r" defTabSz="914400">
              <a:lnSpc>
                <a:spcPct val="100000"/>
              </a:lnSpc>
              <a:buNone/>
              <a:tabLst>
                <a:tab algn="l" pos="0"/>
              </a:tabLst>
              <a:defRPr b="0" lang="en-GB" sz="860" strike="noStrike" u="none">
                <a:solidFill>
                  <a:srgbClr val="2f5597"/>
                </a:solidFill>
                <a:uFillTx/>
                <a:latin typeface="Franklin Gothic Demi"/>
              </a:defRPr>
            </a:lvl1pPr>
          </a:lstStyle>
          <a:p>
            <a:pPr indent="0" algn="r" defTabSz="914400">
              <a:lnSpc>
                <a:spcPct val="100000"/>
              </a:lnSpc>
              <a:buNone/>
              <a:tabLst>
                <a:tab algn="l" pos="0"/>
              </a:tabLst>
            </a:pPr>
            <a:r>
              <a:rPr b="0" lang="en-GB" sz="860" strike="noStrike" u="none">
                <a:solidFill>
                  <a:srgbClr val="2f5597"/>
                </a:solidFill>
                <a:uFillTx/>
                <a:latin typeface="Franklin Gothic Demi"/>
              </a:rPr>
              <a:t>&lt;footer&gt;</a:t>
            </a:r>
            <a:endParaRPr b="0" lang="it-IT" sz="86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33" r:id="rId5"/>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5"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06" name="PlaceHolder 2"/>
          <p:cNvSpPr>
            <a:spLocks noGrp="1"/>
          </p:cNvSpPr>
          <p:nvPr>
            <p:ph type="body"/>
          </p:nvPr>
        </p:nvSpPr>
        <p:spPr>
          <a:xfrm>
            <a:off x="504000" y="132660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07" name="PlaceHolder 3"/>
          <p:cNvSpPr>
            <a:spLocks noGrp="1"/>
          </p:cNvSpPr>
          <p:nvPr>
            <p:ph type="body"/>
          </p:nvPr>
        </p:nvSpPr>
        <p:spPr>
          <a:xfrm>
            <a:off x="504000" y="304452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08" name="PlaceHolder 4"/>
          <p:cNvSpPr>
            <a:spLocks noGrp="1"/>
          </p:cNvSpPr>
          <p:nvPr>
            <p:ph type="ftr" idx="40"/>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109" name="PlaceHolder 5"/>
          <p:cNvSpPr>
            <a:spLocks noGrp="1"/>
          </p:cNvSpPr>
          <p:nvPr>
            <p:ph type="sldNum" idx="41"/>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219613F2-5E28-46B7-A944-0FD65F0FABD5}"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110" name="PlaceHolder 6"/>
          <p:cNvSpPr>
            <a:spLocks noGrp="1"/>
          </p:cNvSpPr>
          <p:nvPr>
            <p:ph type="dt" idx="42"/>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5" r:id="rId2"/>
  </p:sldLayoutIdLst>
</p:sldMaster>
</file>

<file path=ppt/slideMasters/slideMaster14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45" name="Rectangle 1"/>
          <p:cNvSpPr/>
          <p:nvPr/>
        </p:nvSpPr>
        <p:spPr>
          <a:xfrm>
            <a:off x="2818080" y="5495400"/>
            <a:ext cx="7152480" cy="57240"/>
          </a:xfrm>
          <a:prstGeom prst="rect">
            <a:avLst/>
          </a:prstGeom>
          <a:gradFill rotWithShape="0">
            <a:gsLst>
              <a:gs pos="0">
                <a:srgbClr val="ffffff"/>
              </a:gs>
              <a:gs pos="100000">
                <a:srgbClr val="81cdde"/>
              </a:gs>
            </a:gsLst>
            <a:lin ang="0"/>
          </a:gradFill>
          <a:ln w="0">
            <a:noFill/>
          </a:ln>
        </p:spPr>
        <p:style>
          <a:lnRef idx="0"/>
          <a:fillRef idx="0"/>
          <a:effectRef idx="0"/>
          <a:fontRef idx="minor"/>
        </p:style>
        <p:txBody>
          <a:bodyPr wrap="none" lIns="90000" rIns="90000" tIns="14040" bIns="14040" anchor="ctr">
            <a:noAutofit/>
          </a:bodyPr>
          <a:p>
            <a:pPr>
              <a:lnSpc>
                <a:spcPct val="100000"/>
              </a:lnSpc>
            </a:pPr>
            <a:endParaRPr b="0" lang="it-IT" sz="1290" strike="noStrike" u="none">
              <a:solidFill>
                <a:schemeClr val="dk1"/>
              </a:solidFill>
              <a:uFillTx/>
              <a:latin typeface="Arial"/>
            </a:endParaRPr>
          </a:p>
        </p:txBody>
      </p:sp>
      <p:pic>
        <p:nvPicPr>
          <p:cNvPr id="1346" name="Picture 2" descr=""/>
          <p:cNvPicPr/>
          <p:nvPr/>
        </p:nvPicPr>
        <p:blipFill>
          <a:blip r:embed="rId2"/>
          <a:stretch/>
        </p:blipFill>
        <p:spPr>
          <a:xfrm>
            <a:off x="215280" y="4959000"/>
            <a:ext cx="1227240" cy="614160"/>
          </a:xfrm>
          <a:prstGeom prst="rect">
            <a:avLst/>
          </a:prstGeom>
          <a:noFill/>
          <a:ln w="0">
            <a:noFill/>
          </a:ln>
        </p:spPr>
      </p:pic>
      <p:pic>
        <p:nvPicPr>
          <p:cNvPr id="1347" name="Picture 3" descr=""/>
          <p:cNvPicPr/>
          <p:nvPr/>
        </p:nvPicPr>
        <p:blipFill>
          <a:blip r:embed="rId3"/>
          <a:stretch/>
        </p:blipFill>
        <p:spPr>
          <a:xfrm>
            <a:off x="1648800" y="4959000"/>
            <a:ext cx="857880" cy="534600"/>
          </a:xfrm>
          <a:prstGeom prst="rect">
            <a:avLst/>
          </a:prstGeom>
          <a:noFill/>
          <a:ln w="0">
            <a:noFill/>
          </a:ln>
        </p:spPr>
      </p:pic>
      <p:pic>
        <p:nvPicPr>
          <p:cNvPr id="1348" name="Picture 4" descr=""/>
          <p:cNvPicPr/>
          <p:nvPr/>
        </p:nvPicPr>
        <p:blipFill>
          <a:blip r:embed="rId4"/>
          <a:stretch/>
        </p:blipFill>
        <p:spPr>
          <a:xfrm>
            <a:off x="0" y="0"/>
            <a:ext cx="5266440" cy="1306080"/>
          </a:xfrm>
          <a:prstGeom prst="rect">
            <a:avLst/>
          </a:prstGeom>
          <a:noFill/>
          <a:ln w="0">
            <a:noFill/>
          </a:ln>
        </p:spPr>
      </p:pic>
      <p:sp>
        <p:nvSpPr>
          <p:cNvPr id="1349"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350"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351"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352" name="PlaceHolder 4"/>
          <p:cNvSpPr>
            <a:spLocks noGrp="1"/>
          </p:cNvSpPr>
          <p:nvPr>
            <p:ph type="body"/>
          </p:nvPr>
        </p:nvSpPr>
        <p:spPr>
          <a:xfrm>
            <a:off x="504000" y="304452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353" name="PlaceHolder 5"/>
          <p:cNvSpPr>
            <a:spLocks noGrp="1"/>
          </p:cNvSpPr>
          <p:nvPr>
            <p:ph type="ftr" idx="380"/>
          </p:nvPr>
        </p:nvSpPr>
        <p:spPr>
          <a:xfrm>
            <a:off x="2912400" y="5251320"/>
            <a:ext cx="7049520" cy="219960"/>
          </a:xfrm>
          <a:prstGeom prst="rect">
            <a:avLst/>
          </a:prstGeom>
          <a:noFill/>
          <a:ln w="0">
            <a:noFill/>
          </a:ln>
        </p:spPr>
        <p:txBody>
          <a:bodyPr numCol="1" spcCol="0" lIns="90000" rIns="90000" tIns="45000" bIns="45000" anchor="t">
            <a:noAutofit/>
          </a:bodyPr>
          <a:lstStyle>
            <a:lvl1pPr indent="0" algn="r" defTabSz="914400">
              <a:lnSpc>
                <a:spcPct val="100000"/>
              </a:lnSpc>
              <a:buNone/>
              <a:tabLst>
                <a:tab algn="l" pos="0"/>
              </a:tabLst>
              <a:defRPr b="0" lang="en-GB" sz="860" strike="noStrike" u="none">
                <a:solidFill>
                  <a:srgbClr val="2f5597"/>
                </a:solidFill>
                <a:uFillTx/>
                <a:latin typeface="Franklin Gothic Demi"/>
              </a:defRPr>
            </a:lvl1pPr>
          </a:lstStyle>
          <a:p>
            <a:pPr indent="0" algn="r" defTabSz="914400">
              <a:lnSpc>
                <a:spcPct val="100000"/>
              </a:lnSpc>
              <a:buNone/>
              <a:tabLst>
                <a:tab algn="l" pos="0"/>
              </a:tabLst>
            </a:pPr>
            <a:r>
              <a:rPr b="0" lang="en-GB" sz="860" strike="noStrike" u="none">
                <a:solidFill>
                  <a:srgbClr val="2f5597"/>
                </a:solidFill>
                <a:uFillTx/>
                <a:latin typeface="Franklin Gothic Demi"/>
              </a:rPr>
              <a:t>&lt;footer&gt;</a:t>
            </a:r>
            <a:endParaRPr b="0" lang="it-IT" sz="86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35" r:id="rId5"/>
  </p:sldLayoutIdLst>
</p:sldMaster>
</file>

<file path=ppt/slideMasters/slideMaster14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58" name="Rectangle 1"/>
          <p:cNvSpPr/>
          <p:nvPr/>
        </p:nvSpPr>
        <p:spPr>
          <a:xfrm>
            <a:off x="2818080" y="5495400"/>
            <a:ext cx="7152480" cy="57240"/>
          </a:xfrm>
          <a:prstGeom prst="rect">
            <a:avLst/>
          </a:prstGeom>
          <a:gradFill rotWithShape="0">
            <a:gsLst>
              <a:gs pos="0">
                <a:srgbClr val="ffffff"/>
              </a:gs>
              <a:gs pos="100000">
                <a:srgbClr val="81cdde"/>
              </a:gs>
            </a:gsLst>
            <a:lin ang="0"/>
          </a:gradFill>
          <a:ln w="0">
            <a:noFill/>
          </a:ln>
        </p:spPr>
        <p:style>
          <a:lnRef idx="0"/>
          <a:fillRef idx="0"/>
          <a:effectRef idx="0"/>
          <a:fontRef idx="minor"/>
        </p:style>
        <p:txBody>
          <a:bodyPr wrap="none" lIns="90000" rIns="90000" tIns="14040" bIns="14040" anchor="ctr">
            <a:noAutofit/>
          </a:bodyPr>
          <a:p>
            <a:pPr>
              <a:lnSpc>
                <a:spcPct val="100000"/>
              </a:lnSpc>
            </a:pPr>
            <a:endParaRPr b="0" lang="it-IT" sz="1290" strike="noStrike" u="none">
              <a:solidFill>
                <a:schemeClr val="dk1"/>
              </a:solidFill>
              <a:uFillTx/>
              <a:latin typeface="Arial"/>
            </a:endParaRPr>
          </a:p>
        </p:txBody>
      </p:sp>
      <p:pic>
        <p:nvPicPr>
          <p:cNvPr id="1359" name="Picture 2" descr=""/>
          <p:cNvPicPr/>
          <p:nvPr/>
        </p:nvPicPr>
        <p:blipFill>
          <a:blip r:embed="rId2"/>
          <a:stretch/>
        </p:blipFill>
        <p:spPr>
          <a:xfrm>
            <a:off x="215280" y="4959000"/>
            <a:ext cx="1227240" cy="614160"/>
          </a:xfrm>
          <a:prstGeom prst="rect">
            <a:avLst/>
          </a:prstGeom>
          <a:noFill/>
          <a:ln w="0">
            <a:noFill/>
          </a:ln>
        </p:spPr>
      </p:pic>
      <p:pic>
        <p:nvPicPr>
          <p:cNvPr id="1360" name="Picture 3" descr=""/>
          <p:cNvPicPr/>
          <p:nvPr/>
        </p:nvPicPr>
        <p:blipFill>
          <a:blip r:embed="rId3"/>
          <a:stretch/>
        </p:blipFill>
        <p:spPr>
          <a:xfrm>
            <a:off x="1648800" y="4959000"/>
            <a:ext cx="857880" cy="534600"/>
          </a:xfrm>
          <a:prstGeom prst="rect">
            <a:avLst/>
          </a:prstGeom>
          <a:noFill/>
          <a:ln w="0">
            <a:noFill/>
          </a:ln>
        </p:spPr>
      </p:pic>
      <p:pic>
        <p:nvPicPr>
          <p:cNvPr id="1361" name="Picture 4" descr=""/>
          <p:cNvPicPr/>
          <p:nvPr/>
        </p:nvPicPr>
        <p:blipFill>
          <a:blip r:embed="rId4"/>
          <a:stretch/>
        </p:blipFill>
        <p:spPr>
          <a:xfrm>
            <a:off x="0" y="0"/>
            <a:ext cx="5266440" cy="1306080"/>
          </a:xfrm>
          <a:prstGeom prst="rect">
            <a:avLst/>
          </a:prstGeom>
          <a:noFill/>
          <a:ln w="0">
            <a:noFill/>
          </a:ln>
        </p:spPr>
      </p:pic>
      <p:sp>
        <p:nvSpPr>
          <p:cNvPr id="1362"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363"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364"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365" name="PlaceHolder 4"/>
          <p:cNvSpPr>
            <a:spLocks noGrp="1"/>
          </p:cNvSpPr>
          <p:nvPr>
            <p:ph type="ftr" idx="381"/>
          </p:nvPr>
        </p:nvSpPr>
        <p:spPr>
          <a:xfrm>
            <a:off x="2912400" y="5251320"/>
            <a:ext cx="7049520" cy="219960"/>
          </a:xfrm>
          <a:prstGeom prst="rect">
            <a:avLst/>
          </a:prstGeom>
          <a:noFill/>
          <a:ln w="0">
            <a:noFill/>
          </a:ln>
        </p:spPr>
        <p:txBody>
          <a:bodyPr numCol="1" spcCol="0" lIns="90000" rIns="90000" tIns="45000" bIns="45000" anchor="t">
            <a:noAutofit/>
          </a:bodyPr>
          <a:lstStyle>
            <a:lvl1pPr indent="0" algn="r" defTabSz="914400">
              <a:lnSpc>
                <a:spcPct val="100000"/>
              </a:lnSpc>
              <a:buNone/>
              <a:tabLst>
                <a:tab algn="l" pos="0"/>
              </a:tabLst>
              <a:defRPr b="0" lang="en-GB" sz="860" strike="noStrike" u="none">
                <a:solidFill>
                  <a:srgbClr val="2f5597"/>
                </a:solidFill>
                <a:uFillTx/>
                <a:latin typeface="Franklin Gothic Demi"/>
              </a:defRPr>
            </a:lvl1pPr>
          </a:lstStyle>
          <a:p>
            <a:pPr indent="0" algn="r" defTabSz="914400">
              <a:lnSpc>
                <a:spcPct val="100000"/>
              </a:lnSpc>
              <a:buNone/>
              <a:tabLst>
                <a:tab algn="l" pos="0"/>
              </a:tabLst>
            </a:pPr>
            <a:r>
              <a:rPr b="0" lang="en-GB" sz="860" strike="noStrike" u="none">
                <a:solidFill>
                  <a:srgbClr val="2f5597"/>
                </a:solidFill>
                <a:uFillTx/>
                <a:latin typeface="Franklin Gothic Demi"/>
              </a:rPr>
              <a:t>&lt;footer&gt;</a:t>
            </a:r>
            <a:endParaRPr b="0" lang="it-IT" sz="86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37" r:id="rId5"/>
  </p:sldLayoutIdLst>
</p:sldMaster>
</file>

<file path=ppt/slideMasters/slideMaster14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69" name="Rectangle 1"/>
          <p:cNvSpPr/>
          <p:nvPr/>
        </p:nvSpPr>
        <p:spPr>
          <a:xfrm>
            <a:off x="2818080" y="5495400"/>
            <a:ext cx="7152480" cy="57240"/>
          </a:xfrm>
          <a:prstGeom prst="rect">
            <a:avLst/>
          </a:prstGeom>
          <a:gradFill rotWithShape="0">
            <a:gsLst>
              <a:gs pos="0">
                <a:srgbClr val="ffffff"/>
              </a:gs>
              <a:gs pos="100000">
                <a:srgbClr val="81cdde"/>
              </a:gs>
            </a:gsLst>
            <a:lin ang="0"/>
          </a:gradFill>
          <a:ln w="0">
            <a:noFill/>
          </a:ln>
        </p:spPr>
        <p:style>
          <a:lnRef idx="0"/>
          <a:fillRef idx="0"/>
          <a:effectRef idx="0"/>
          <a:fontRef idx="minor"/>
        </p:style>
        <p:txBody>
          <a:bodyPr wrap="none" lIns="90000" rIns="90000" tIns="14040" bIns="14040" anchor="ctr">
            <a:noAutofit/>
          </a:bodyPr>
          <a:p>
            <a:pPr>
              <a:lnSpc>
                <a:spcPct val="100000"/>
              </a:lnSpc>
            </a:pPr>
            <a:endParaRPr b="0" lang="it-IT" sz="1290" strike="noStrike" u="none">
              <a:solidFill>
                <a:schemeClr val="dk1"/>
              </a:solidFill>
              <a:uFillTx/>
              <a:latin typeface="Arial"/>
            </a:endParaRPr>
          </a:p>
        </p:txBody>
      </p:sp>
      <p:pic>
        <p:nvPicPr>
          <p:cNvPr id="1370" name="Picture 2" descr=""/>
          <p:cNvPicPr/>
          <p:nvPr/>
        </p:nvPicPr>
        <p:blipFill>
          <a:blip r:embed="rId2"/>
          <a:stretch/>
        </p:blipFill>
        <p:spPr>
          <a:xfrm>
            <a:off x="215280" y="4959000"/>
            <a:ext cx="1227240" cy="614160"/>
          </a:xfrm>
          <a:prstGeom prst="rect">
            <a:avLst/>
          </a:prstGeom>
          <a:noFill/>
          <a:ln w="0">
            <a:noFill/>
          </a:ln>
        </p:spPr>
      </p:pic>
      <p:pic>
        <p:nvPicPr>
          <p:cNvPr id="1371" name="Picture 3" descr=""/>
          <p:cNvPicPr/>
          <p:nvPr/>
        </p:nvPicPr>
        <p:blipFill>
          <a:blip r:embed="rId3"/>
          <a:stretch/>
        </p:blipFill>
        <p:spPr>
          <a:xfrm>
            <a:off x="1648800" y="4959000"/>
            <a:ext cx="857880" cy="534600"/>
          </a:xfrm>
          <a:prstGeom prst="rect">
            <a:avLst/>
          </a:prstGeom>
          <a:noFill/>
          <a:ln w="0">
            <a:noFill/>
          </a:ln>
        </p:spPr>
      </p:pic>
      <p:pic>
        <p:nvPicPr>
          <p:cNvPr id="1372" name="Picture 4" descr=""/>
          <p:cNvPicPr/>
          <p:nvPr/>
        </p:nvPicPr>
        <p:blipFill>
          <a:blip r:embed="rId4"/>
          <a:stretch/>
        </p:blipFill>
        <p:spPr>
          <a:xfrm>
            <a:off x="0" y="0"/>
            <a:ext cx="5266440" cy="1306080"/>
          </a:xfrm>
          <a:prstGeom prst="rect">
            <a:avLst/>
          </a:prstGeom>
          <a:noFill/>
          <a:ln w="0">
            <a:noFill/>
          </a:ln>
        </p:spPr>
      </p:pic>
      <p:sp>
        <p:nvSpPr>
          <p:cNvPr id="1373"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374" name="PlaceHolder 2"/>
          <p:cNvSpPr>
            <a:spLocks noGrp="1"/>
          </p:cNvSpPr>
          <p:nvPr>
            <p:ph type="body"/>
          </p:nvPr>
        </p:nvSpPr>
        <p:spPr>
          <a:xfrm>
            <a:off x="504000" y="132660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375" name="PlaceHolder 3"/>
          <p:cNvSpPr>
            <a:spLocks noGrp="1"/>
          </p:cNvSpPr>
          <p:nvPr>
            <p:ph type="body"/>
          </p:nvPr>
        </p:nvSpPr>
        <p:spPr>
          <a:xfrm>
            <a:off x="504000" y="304452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376" name="PlaceHolder 4"/>
          <p:cNvSpPr>
            <a:spLocks noGrp="1"/>
          </p:cNvSpPr>
          <p:nvPr>
            <p:ph type="ftr" idx="382"/>
          </p:nvPr>
        </p:nvSpPr>
        <p:spPr>
          <a:xfrm>
            <a:off x="2912400" y="5251320"/>
            <a:ext cx="7049520" cy="219960"/>
          </a:xfrm>
          <a:prstGeom prst="rect">
            <a:avLst/>
          </a:prstGeom>
          <a:noFill/>
          <a:ln w="0">
            <a:noFill/>
          </a:ln>
        </p:spPr>
        <p:txBody>
          <a:bodyPr numCol="1" spcCol="0" lIns="90000" rIns="90000" tIns="45000" bIns="45000" anchor="t">
            <a:noAutofit/>
          </a:bodyPr>
          <a:lstStyle>
            <a:lvl1pPr indent="0" algn="r" defTabSz="914400">
              <a:lnSpc>
                <a:spcPct val="100000"/>
              </a:lnSpc>
              <a:buNone/>
              <a:tabLst>
                <a:tab algn="l" pos="0"/>
              </a:tabLst>
              <a:defRPr b="0" lang="en-GB" sz="860" strike="noStrike" u="none">
                <a:solidFill>
                  <a:srgbClr val="2f5597"/>
                </a:solidFill>
                <a:uFillTx/>
                <a:latin typeface="Franklin Gothic Demi"/>
              </a:defRPr>
            </a:lvl1pPr>
          </a:lstStyle>
          <a:p>
            <a:pPr indent="0" algn="r" defTabSz="914400">
              <a:lnSpc>
                <a:spcPct val="100000"/>
              </a:lnSpc>
              <a:buNone/>
              <a:tabLst>
                <a:tab algn="l" pos="0"/>
              </a:tabLst>
            </a:pPr>
            <a:r>
              <a:rPr b="0" lang="en-GB" sz="860" strike="noStrike" u="none">
                <a:solidFill>
                  <a:srgbClr val="2f5597"/>
                </a:solidFill>
                <a:uFillTx/>
                <a:latin typeface="Franklin Gothic Demi"/>
              </a:rPr>
              <a:t>&lt;footer&gt;</a:t>
            </a:r>
            <a:endParaRPr b="0" lang="it-IT" sz="86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39" r:id="rId5"/>
  </p:sldLayoutIdLst>
</p:sldMaster>
</file>

<file path=ppt/slideMasters/slideMaster14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80" name="Rectangle 1"/>
          <p:cNvSpPr/>
          <p:nvPr/>
        </p:nvSpPr>
        <p:spPr>
          <a:xfrm>
            <a:off x="2818080" y="5495400"/>
            <a:ext cx="7152480" cy="57240"/>
          </a:xfrm>
          <a:prstGeom prst="rect">
            <a:avLst/>
          </a:prstGeom>
          <a:gradFill rotWithShape="0">
            <a:gsLst>
              <a:gs pos="0">
                <a:srgbClr val="ffffff"/>
              </a:gs>
              <a:gs pos="100000">
                <a:srgbClr val="81cdde"/>
              </a:gs>
            </a:gsLst>
            <a:lin ang="0"/>
          </a:gradFill>
          <a:ln w="0">
            <a:noFill/>
          </a:ln>
        </p:spPr>
        <p:style>
          <a:lnRef idx="0"/>
          <a:fillRef idx="0"/>
          <a:effectRef idx="0"/>
          <a:fontRef idx="minor"/>
        </p:style>
        <p:txBody>
          <a:bodyPr wrap="none" lIns="90000" rIns="90000" tIns="14040" bIns="14040" anchor="ctr">
            <a:noAutofit/>
          </a:bodyPr>
          <a:p>
            <a:pPr>
              <a:lnSpc>
                <a:spcPct val="100000"/>
              </a:lnSpc>
            </a:pPr>
            <a:endParaRPr b="0" lang="it-IT" sz="1290" strike="noStrike" u="none">
              <a:solidFill>
                <a:schemeClr val="dk1"/>
              </a:solidFill>
              <a:uFillTx/>
              <a:latin typeface="Arial"/>
            </a:endParaRPr>
          </a:p>
        </p:txBody>
      </p:sp>
      <p:pic>
        <p:nvPicPr>
          <p:cNvPr id="1381" name="Picture 2" descr=""/>
          <p:cNvPicPr/>
          <p:nvPr/>
        </p:nvPicPr>
        <p:blipFill>
          <a:blip r:embed="rId2"/>
          <a:stretch/>
        </p:blipFill>
        <p:spPr>
          <a:xfrm>
            <a:off x="215280" y="4959000"/>
            <a:ext cx="1227240" cy="614160"/>
          </a:xfrm>
          <a:prstGeom prst="rect">
            <a:avLst/>
          </a:prstGeom>
          <a:noFill/>
          <a:ln w="0">
            <a:noFill/>
          </a:ln>
        </p:spPr>
      </p:pic>
      <p:pic>
        <p:nvPicPr>
          <p:cNvPr id="1382" name="Picture 3" descr=""/>
          <p:cNvPicPr/>
          <p:nvPr/>
        </p:nvPicPr>
        <p:blipFill>
          <a:blip r:embed="rId3"/>
          <a:stretch/>
        </p:blipFill>
        <p:spPr>
          <a:xfrm>
            <a:off x="1648800" y="4959000"/>
            <a:ext cx="857880" cy="534600"/>
          </a:xfrm>
          <a:prstGeom prst="rect">
            <a:avLst/>
          </a:prstGeom>
          <a:noFill/>
          <a:ln w="0">
            <a:noFill/>
          </a:ln>
        </p:spPr>
      </p:pic>
      <p:pic>
        <p:nvPicPr>
          <p:cNvPr id="1383" name="Picture 4" descr=""/>
          <p:cNvPicPr/>
          <p:nvPr/>
        </p:nvPicPr>
        <p:blipFill>
          <a:blip r:embed="rId4"/>
          <a:stretch/>
        </p:blipFill>
        <p:spPr>
          <a:xfrm>
            <a:off x="0" y="0"/>
            <a:ext cx="5266440" cy="1306080"/>
          </a:xfrm>
          <a:prstGeom prst="rect">
            <a:avLst/>
          </a:prstGeom>
          <a:noFill/>
          <a:ln w="0">
            <a:noFill/>
          </a:ln>
        </p:spPr>
      </p:pic>
      <p:sp>
        <p:nvSpPr>
          <p:cNvPr id="1384"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385"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386" name="PlaceHolder 3"/>
          <p:cNvSpPr>
            <a:spLocks noGrp="1"/>
          </p:cNvSpPr>
          <p:nvPr>
            <p:ph type="ftr" idx="383"/>
          </p:nvPr>
        </p:nvSpPr>
        <p:spPr>
          <a:xfrm>
            <a:off x="2912400" y="5251320"/>
            <a:ext cx="7049520" cy="219960"/>
          </a:xfrm>
          <a:prstGeom prst="rect">
            <a:avLst/>
          </a:prstGeom>
          <a:noFill/>
          <a:ln w="0">
            <a:noFill/>
          </a:ln>
        </p:spPr>
        <p:txBody>
          <a:bodyPr numCol="1" spcCol="0" lIns="90000" rIns="90000" tIns="45000" bIns="45000" anchor="t">
            <a:noAutofit/>
          </a:bodyPr>
          <a:lstStyle>
            <a:lvl1pPr indent="0" algn="r" defTabSz="914400">
              <a:lnSpc>
                <a:spcPct val="100000"/>
              </a:lnSpc>
              <a:buNone/>
              <a:tabLst>
                <a:tab algn="l" pos="0"/>
              </a:tabLst>
              <a:defRPr b="0" lang="en-GB" sz="860" strike="noStrike" u="none">
                <a:solidFill>
                  <a:srgbClr val="2f5597"/>
                </a:solidFill>
                <a:uFillTx/>
                <a:latin typeface="Franklin Gothic Demi"/>
              </a:defRPr>
            </a:lvl1pPr>
          </a:lstStyle>
          <a:p>
            <a:pPr indent="0" algn="r" defTabSz="914400">
              <a:lnSpc>
                <a:spcPct val="100000"/>
              </a:lnSpc>
              <a:buNone/>
              <a:tabLst>
                <a:tab algn="l" pos="0"/>
              </a:tabLst>
            </a:pPr>
            <a:r>
              <a:rPr b="0" lang="en-GB" sz="860" strike="noStrike" u="none">
                <a:solidFill>
                  <a:srgbClr val="2f5597"/>
                </a:solidFill>
                <a:uFillTx/>
                <a:latin typeface="Franklin Gothic Demi"/>
              </a:rPr>
              <a:t>&lt;footer&gt;</a:t>
            </a:r>
            <a:endParaRPr b="0" lang="it-IT" sz="86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41" r:id="rId5"/>
  </p:sldLayoutIdLst>
</p:sldMaster>
</file>

<file path=ppt/slideMasters/slideMaster14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89" name="Rectangle 1"/>
          <p:cNvSpPr/>
          <p:nvPr/>
        </p:nvSpPr>
        <p:spPr>
          <a:xfrm>
            <a:off x="2818080" y="5495400"/>
            <a:ext cx="7152480" cy="57240"/>
          </a:xfrm>
          <a:prstGeom prst="rect">
            <a:avLst/>
          </a:prstGeom>
          <a:gradFill rotWithShape="0">
            <a:gsLst>
              <a:gs pos="0">
                <a:srgbClr val="ffffff"/>
              </a:gs>
              <a:gs pos="100000">
                <a:srgbClr val="81cdde"/>
              </a:gs>
            </a:gsLst>
            <a:lin ang="0"/>
          </a:gradFill>
          <a:ln w="0">
            <a:noFill/>
          </a:ln>
        </p:spPr>
        <p:style>
          <a:lnRef idx="0"/>
          <a:fillRef idx="0"/>
          <a:effectRef idx="0"/>
          <a:fontRef idx="minor"/>
        </p:style>
        <p:txBody>
          <a:bodyPr wrap="none" lIns="90000" rIns="90000" tIns="14040" bIns="14040" anchor="ctr">
            <a:noAutofit/>
          </a:bodyPr>
          <a:p>
            <a:pPr>
              <a:lnSpc>
                <a:spcPct val="100000"/>
              </a:lnSpc>
            </a:pPr>
            <a:endParaRPr b="0" lang="it-IT" sz="1290" strike="noStrike" u="none">
              <a:solidFill>
                <a:schemeClr val="dk1"/>
              </a:solidFill>
              <a:uFillTx/>
              <a:latin typeface="Arial"/>
            </a:endParaRPr>
          </a:p>
        </p:txBody>
      </p:sp>
      <p:pic>
        <p:nvPicPr>
          <p:cNvPr id="1390" name="Picture 2" descr=""/>
          <p:cNvPicPr/>
          <p:nvPr/>
        </p:nvPicPr>
        <p:blipFill>
          <a:blip r:embed="rId2"/>
          <a:stretch/>
        </p:blipFill>
        <p:spPr>
          <a:xfrm>
            <a:off x="215280" y="4959000"/>
            <a:ext cx="1227240" cy="614160"/>
          </a:xfrm>
          <a:prstGeom prst="rect">
            <a:avLst/>
          </a:prstGeom>
          <a:noFill/>
          <a:ln w="0">
            <a:noFill/>
          </a:ln>
        </p:spPr>
      </p:pic>
      <p:pic>
        <p:nvPicPr>
          <p:cNvPr id="1391" name="Picture 3" descr=""/>
          <p:cNvPicPr/>
          <p:nvPr/>
        </p:nvPicPr>
        <p:blipFill>
          <a:blip r:embed="rId3"/>
          <a:stretch/>
        </p:blipFill>
        <p:spPr>
          <a:xfrm>
            <a:off x="1648800" y="4959000"/>
            <a:ext cx="857880" cy="534600"/>
          </a:xfrm>
          <a:prstGeom prst="rect">
            <a:avLst/>
          </a:prstGeom>
          <a:noFill/>
          <a:ln w="0">
            <a:noFill/>
          </a:ln>
        </p:spPr>
      </p:pic>
      <p:pic>
        <p:nvPicPr>
          <p:cNvPr id="1392" name="Picture 4" descr=""/>
          <p:cNvPicPr/>
          <p:nvPr/>
        </p:nvPicPr>
        <p:blipFill>
          <a:blip r:embed="rId4"/>
          <a:stretch/>
        </p:blipFill>
        <p:spPr>
          <a:xfrm>
            <a:off x="0" y="0"/>
            <a:ext cx="5266440" cy="1306080"/>
          </a:xfrm>
          <a:prstGeom prst="rect">
            <a:avLst/>
          </a:prstGeom>
          <a:noFill/>
          <a:ln w="0">
            <a:noFill/>
          </a:ln>
        </p:spPr>
      </p:pic>
      <p:sp>
        <p:nvSpPr>
          <p:cNvPr id="1393"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394" name="PlaceHolder 2"/>
          <p:cNvSpPr>
            <a:spLocks noGrp="1"/>
          </p:cNvSpPr>
          <p:nvPr>
            <p:ph type="body"/>
          </p:nvPr>
        </p:nvSpPr>
        <p:spPr>
          <a:xfrm>
            <a:off x="504000" y="132660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395" name="PlaceHolder 3"/>
          <p:cNvSpPr>
            <a:spLocks noGrp="1"/>
          </p:cNvSpPr>
          <p:nvPr>
            <p:ph type="body"/>
          </p:nvPr>
        </p:nvSpPr>
        <p:spPr>
          <a:xfrm>
            <a:off x="504000" y="304452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396" name="PlaceHolder 4"/>
          <p:cNvSpPr>
            <a:spLocks noGrp="1"/>
          </p:cNvSpPr>
          <p:nvPr>
            <p:ph type="ftr" idx="384"/>
          </p:nvPr>
        </p:nvSpPr>
        <p:spPr>
          <a:xfrm>
            <a:off x="2912400" y="5251320"/>
            <a:ext cx="7049520" cy="219960"/>
          </a:xfrm>
          <a:prstGeom prst="rect">
            <a:avLst/>
          </a:prstGeom>
          <a:noFill/>
          <a:ln w="0">
            <a:noFill/>
          </a:ln>
        </p:spPr>
        <p:txBody>
          <a:bodyPr numCol="1" spcCol="0" lIns="90000" rIns="90000" tIns="45000" bIns="45000" anchor="t">
            <a:noAutofit/>
          </a:bodyPr>
          <a:lstStyle>
            <a:lvl1pPr indent="0" algn="r" defTabSz="914400">
              <a:lnSpc>
                <a:spcPct val="100000"/>
              </a:lnSpc>
              <a:buNone/>
              <a:tabLst>
                <a:tab algn="l" pos="0"/>
              </a:tabLst>
              <a:defRPr b="0" lang="en-GB" sz="860" strike="noStrike" u="none">
                <a:solidFill>
                  <a:srgbClr val="2f5597"/>
                </a:solidFill>
                <a:uFillTx/>
                <a:latin typeface="Franklin Gothic Demi"/>
              </a:defRPr>
            </a:lvl1pPr>
          </a:lstStyle>
          <a:p>
            <a:pPr indent="0" algn="r" defTabSz="914400">
              <a:lnSpc>
                <a:spcPct val="100000"/>
              </a:lnSpc>
              <a:buNone/>
              <a:tabLst>
                <a:tab algn="l" pos="0"/>
              </a:tabLst>
            </a:pPr>
            <a:r>
              <a:rPr b="0" lang="en-GB" sz="860" strike="noStrike" u="none">
                <a:solidFill>
                  <a:srgbClr val="2f5597"/>
                </a:solidFill>
                <a:uFillTx/>
                <a:latin typeface="Franklin Gothic Demi"/>
              </a:rPr>
              <a:t>&lt;footer&gt;</a:t>
            </a:r>
            <a:endParaRPr b="0" lang="it-IT" sz="86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43" r:id="rId5"/>
  </p:sldLayoutIdLst>
</p:sldMaster>
</file>

<file path=ppt/slideMasters/slideMaster14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00" name="Rectangle 1"/>
          <p:cNvSpPr/>
          <p:nvPr/>
        </p:nvSpPr>
        <p:spPr>
          <a:xfrm>
            <a:off x="2818080" y="5495400"/>
            <a:ext cx="7152480" cy="57240"/>
          </a:xfrm>
          <a:prstGeom prst="rect">
            <a:avLst/>
          </a:prstGeom>
          <a:gradFill rotWithShape="0">
            <a:gsLst>
              <a:gs pos="0">
                <a:srgbClr val="ffffff"/>
              </a:gs>
              <a:gs pos="100000">
                <a:srgbClr val="81cdde"/>
              </a:gs>
            </a:gsLst>
            <a:lin ang="0"/>
          </a:gradFill>
          <a:ln w="0">
            <a:noFill/>
          </a:ln>
        </p:spPr>
        <p:style>
          <a:lnRef idx="0"/>
          <a:fillRef idx="0"/>
          <a:effectRef idx="0"/>
          <a:fontRef idx="minor"/>
        </p:style>
        <p:txBody>
          <a:bodyPr wrap="none" lIns="90000" rIns="90000" tIns="14040" bIns="14040" anchor="ctr">
            <a:noAutofit/>
          </a:bodyPr>
          <a:p>
            <a:pPr>
              <a:lnSpc>
                <a:spcPct val="100000"/>
              </a:lnSpc>
            </a:pPr>
            <a:endParaRPr b="0" lang="it-IT" sz="1290" strike="noStrike" u="none">
              <a:solidFill>
                <a:schemeClr val="dk1"/>
              </a:solidFill>
              <a:uFillTx/>
              <a:latin typeface="Arial"/>
            </a:endParaRPr>
          </a:p>
        </p:txBody>
      </p:sp>
      <p:pic>
        <p:nvPicPr>
          <p:cNvPr id="1401" name="Picture 2" descr=""/>
          <p:cNvPicPr/>
          <p:nvPr/>
        </p:nvPicPr>
        <p:blipFill>
          <a:blip r:embed="rId2"/>
          <a:stretch/>
        </p:blipFill>
        <p:spPr>
          <a:xfrm>
            <a:off x="215280" y="4959000"/>
            <a:ext cx="1227240" cy="614160"/>
          </a:xfrm>
          <a:prstGeom prst="rect">
            <a:avLst/>
          </a:prstGeom>
          <a:noFill/>
          <a:ln w="0">
            <a:noFill/>
          </a:ln>
        </p:spPr>
      </p:pic>
      <p:pic>
        <p:nvPicPr>
          <p:cNvPr id="1402" name="Picture 3" descr=""/>
          <p:cNvPicPr/>
          <p:nvPr/>
        </p:nvPicPr>
        <p:blipFill>
          <a:blip r:embed="rId3"/>
          <a:stretch/>
        </p:blipFill>
        <p:spPr>
          <a:xfrm>
            <a:off x="1648800" y="4959000"/>
            <a:ext cx="857880" cy="534600"/>
          </a:xfrm>
          <a:prstGeom prst="rect">
            <a:avLst/>
          </a:prstGeom>
          <a:noFill/>
          <a:ln w="0">
            <a:noFill/>
          </a:ln>
        </p:spPr>
      </p:pic>
      <p:pic>
        <p:nvPicPr>
          <p:cNvPr id="1403" name="Picture 4" descr=""/>
          <p:cNvPicPr/>
          <p:nvPr/>
        </p:nvPicPr>
        <p:blipFill>
          <a:blip r:embed="rId4"/>
          <a:stretch/>
        </p:blipFill>
        <p:spPr>
          <a:xfrm>
            <a:off x="0" y="0"/>
            <a:ext cx="5266440" cy="1306080"/>
          </a:xfrm>
          <a:prstGeom prst="rect">
            <a:avLst/>
          </a:prstGeom>
          <a:noFill/>
          <a:ln w="0">
            <a:noFill/>
          </a:ln>
        </p:spPr>
      </p:pic>
      <p:sp>
        <p:nvSpPr>
          <p:cNvPr id="1404"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405"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406" name="PlaceHolder 3"/>
          <p:cNvSpPr>
            <a:spLocks noGrp="1"/>
          </p:cNvSpPr>
          <p:nvPr>
            <p:ph type="ftr" idx="385"/>
          </p:nvPr>
        </p:nvSpPr>
        <p:spPr>
          <a:xfrm>
            <a:off x="2912400" y="5251320"/>
            <a:ext cx="7049520" cy="219960"/>
          </a:xfrm>
          <a:prstGeom prst="rect">
            <a:avLst/>
          </a:prstGeom>
          <a:noFill/>
          <a:ln w="0">
            <a:noFill/>
          </a:ln>
        </p:spPr>
        <p:txBody>
          <a:bodyPr numCol="1" spcCol="0" lIns="90000" rIns="90000" tIns="45000" bIns="45000" anchor="t">
            <a:noAutofit/>
          </a:bodyPr>
          <a:lstStyle>
            <a:lvl1pPr indent="0" algn="r" defTabSz="914400">
              <a:lnSpc>
                <a:spcPct val="100000"/>
              </a:lnSpc>
              <a:buNone/>
              <a:tabLst>
                <a:tab algn="l" pos="0"/>
              </a:tabLst>
              <a:defRPr b="0" lang="en-GB" sz="860" strike="noStrike" u="none">
                <a:solidFill>
                  <a:srgbClr val="2f5597"/>
                </a:solidFill>
                <a:uFillTx/>
                <a:latin typeface="Franklin Gothic Demi"/>
              </a:defRPr>
            </a:lvl1pPr>
          </a:lstStyle>
          <a:p>
            <a:pPr indent="0" algn="r" defTabSz="914400">
              <a:lnSpc>
                <a:spcPct val="100000"/>
              </a:lnSpc>
              <a:buNone/>
              <a:tabLst>
                <a:tab algn="l" pos="0"/>
              </a:tabLst>
            </a:pPr>
            <a:r>
              <a:rPr b="0" lang="en-GB" sz="860" strike="noStrike" u="none">
                <a:solidFill>
                  <a:srgbClr val="2f5597"/>
                </a:solidFill>
                <a:uFillTx/>
                <a:latin typeface="Franklin Gothic Demi"/>
              </a:rPr>
              <a:t>&lt;footer&gt;</a:t>
            </a:r>
            <a:endParaRPr b="0" lang="it-IT" sz="86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45" r:id="rId5"/>
  </p:sldLayoutIdLst>
</p:sldMaster>
</file>

<file path=ppt/slideMasters/slideMaster14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09" name="Rectangle 1"/>
          <p:cNvSpPr/>
          <p:nvPr/>
        </p:nvSpPr>
        <p:spPr>
          <a:xfrm>
            <a:off x="2818080" y="5495400"/>
            <a:ext cx="7152480" cy="57240"/>
          </a:xfrm>
          <a:prstGeom prst="rect">
            <a:avLst/>
          </a:prstGeom>
          <a:gradFill rotWithShape="0">
            <a:gsLst>
              <a:gs pos="0">
                <a:srgbClr val="ffffff"/>
              </a:gs>
              <a:gs pos="100000">
                <a:srgbClr val="81cdde"/>
              </a:gs>
            </a:gsLst>
            <a:lin ang="0"/>
          </a:gradFill>
          <a:ln w="0">
            <a:noFill/>
          </a:ln>
        </p:spPr>
        <p:style>
          <a:lnRef idx="0"/>
          <a:fillRef idx="0"/>
          <a:effectRef idx="0"/>
          <a:fontRef idx="minor"/>
        </p:style>
        <p:txBody>
          <a:bodyPr wrap="none" lIns="90000" rIns="90000" tIns="14040" bIns="14040" anchor="ctr">
            <a:noAutofit/>
          </a:bodyPr>
          <a:p>
            <a:pPr>
              <a:lnSpc>
                <a:spcPct val="100000"/>
              </a:lnSpc>
            </a:pPr>
            <a:endParaRPr b="0" lang="it-IT" sz="1290" strike="noStrike" u="none">
              <a:solidFill>
                <a:schemeClr val="dk1"/>
              </a:solidFill>
              <a:uFillTx/>
              <a:latin typeface="Arial"/>
            </a:endParaRPr>
          </a:p>
        </p:txBody>
      </p:sp>
      <p:pic>
        <p:nvPicPr>
          <p:cNvPr id="1410" name="Picture 2" descr=""/>
          <p:cNvPicPr/>
          <p:nvPr/>
        </p:nvPicPr>
        <p:blipFill>
          <a:blip r:embed="rId2"/>
          <a:stretch/>
        </p:blipFill>
        <p:spPr>
          <a:xfrm>
            <a:off x="215280" y="4959000"/>
            <a:ext cx="1227240" cy="614160"/>
          </a:xfrm>
          <a:prstGeom prst="rect">
            <a:avLst/>
          </a:prstGeom>
          <a:noFill/>
          <a:ln w="0">
            <a:noFill/>
          </a:ln>
        </p:spPr>
      </p:pic>
      <p:pic>
        <p:nvPicPr>
          <p:cNvPr id="1411" name="Picture 3" descr=""/>
          <p:cNvPicPr/>
          <p:nvPr/>
        </p:nvPicPr>
        <p:blipFill>
          <a:blip r:embed="rId3"/>
          <a:stretch/>
        </p:blipFill>
        <p:spPr>
          <a:xfrm>
            <a:off x="1648800" y="4959000"/>
            <a:ext cx="857880" cy="534600"/>
          </a:xfrm>
          <a:prstGeom prst="rect">
            <a:avLst/>
          </a:prstGeom>
          <a:noFill/>
          <a:ln w="0">
            <a:noFill/>
          </a:ln>
        </p:spPr>
      </p:pic>
      <p:pic>
        <p:nvPicPr>
          <p:cNvPr id="1412" name="Picture 4" descr=""/>
          <p:cNvPicPr/>
          <p:nvPr/>
        </p:nvPicPr>
        <p:blipFill>
          <a:blip r:embed="rId4"/>
          <a:stretch/>
        </p:blipFill>
        <p:spPr>
          <a:xfrm>
            <a:off x="0" y="0"/>
            <a:ext cx="5266440" cy="1306080"/>
          </a:xfrm>
          <a:prstGeom prst="rect">
            <a:avLst/>
          </a:prstGeom>
          <a:noFill/>
          <a:ln w="0">
            <a:noFill/>
          </a:ln>
        </p:spPr>
      </p:pic>
      <p:sp>
        <p:nvSpPr>
          <p:cNvPr id="1413"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414"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415"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416"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417" name="PlaceHolder 5"/>
          <p:cNvSpPr>
            <a:spLocks noGrp="1"/>
          </p:cNvSpPr>
          <p:nvPr>
            <p:ph type="body"/>
          </p:nvPr>
        </p:nvSpPr>
        <p:spPr>
          <a:xfrm>
            <a:off x="515268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418" name="PlaceHolder 6"/>
          <p:cNvSpPr>
            <a:spLocks noGrp="1"/>
          </p:cNvSpPr>
          <p:nvPr>
            <p:ph type="ftr" idx="386"/>
          </p:nvPr>
        </p:nvSpPr>
        <p:spPr>
          <a:xfrm>
            <a:off x="2912400" y="5251320"/>
            <a:ext cx="7049520" cy="219960"/>
          </a:xfrm>
          <a:prstGeom prst="rect">
            <a:avLst/>
          </a:prstGeom>
          <a:noFill/>
          <a:ln w="0">
            <a:noFill/>
          </a:ln>
        </p:spPr>
        <p:txBody>
          <a:bodyPr numCol="1" spcCol="0" lIns="90000" rIns="90000" tIns="45000" bIns="45000" anchor="t">
            <a:noAutofit/>
          </a:bodyPr>
          <a:lstStyle>
            <a:lvl1pPr indent="0" algn="r" defTabSz="914400">
              <a:lnSpc>
                <a:spcPct val="100000"/>
              </a:lnSpc>
              <a:buNone/>
              <a:tabLst>
                <a:tab algn="l" pos="0"/>
              </a:tabLst>
              <a:defRPr b="0" lang="en-GB" sz="860" strike="noStrike" u="none">
                <a:solidFill>
                  <a:srgbClr val="2f5597"/>
                </a:solidFill>
                <a:uFillTx/>
                <a:latin typeface="Franklin Gothic Demi"/>
              </a:defRPr>
            </a:lvl1pPr>
          </a:lstStyle>
          <a:p>
            <a:pPr indent="0" algn="r" defTabSz="914400">
              <a:lnSpc>
                <a:spcPct val="100000"/>
              </a:lnSpc>
              <a:buNone/>
              <a:tabLst>
                <a:tab algn="l" pos="0"/>
              </a:tabLst>
            </a:pPr>
            <a:r>
              <a:rPr b="0" lang="en-GB" sz="860" strike="noStrike" u="none">
                <a:solidFill>
                  <a:srgbClr val="2f5597"/>
                </a:solidFill>
                <a:uFillTx/>
                <a:latin typeface="Franklin Gothic Demi"/>
              </a:rPr>
              <a:t>&lt;footer&gt;</a:t>
            </a:r>
            <a:endParaRPr b="0" lang="it-IT" sz="86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47" r:id="rId5"/>
  </p:sldLayoutIdLst>
</p:sldMaster>
</file>

<file path=ppt/slideMasters/slideMaster14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24" name="Rectangle 1"/>
          <p:cNvSpPr/>
          <p:nvPr/>
        </p:nvSpPr>
        <p:spPr>
          <a:xfrm>
            <a:off x="2818080" y="5495400"/>
            <a:ext cx="7152480" cy="57240"/>
          </a:xfrm>
          <a:prstGeom prst="rect">
            <a:avLst/>
          </a:prstGeom>
          <a:gradFill rotWithShape="0">
            <a:gsLst>
              <a:gs pos="0">
                <a:srgbClr val="ffffff"/>
              </a:gs>
              <a:gs pos="100000">
                <a:srgbClr val="81cdde"/>
              </a:gs>
            </a:gsLst>
            <a:lin ang="0"/>
          </a:gradFill>
          <a:ln w="0">
            <a:noFill/>
          </a:ln>
        </p:spPr>
        <p:style>
          <a:lnRef idx="0"/>
          <a:fillRef idx="0"/>
          <a:effectRef idx="0"/>
          <a:fontRef idx="minor"/>
        </p:style>
        <p:txBody>
          <a:bodyPr wrap="none" lIns="90000" rIns="90000" tIns="14040" bIns="14040" anchor="ctr">
            <a:noAutofit/>
          </a:bodyPr>
          <a:p>
            <a:pPr>
              <a:lnSpc>
                <a:spcPct val="100000"/>
              </a:lnSpc>
            </a:pPr>
            <a:endParaRPr b="0" lang="it-IT" sz="1290" strike="noStrike" u="none">
              <a:solidFill>
                <a:schemeClr val="dk1"/>
              </a:solidFill>
              <a:uFillTx/>
              <a:latin typeface="Arial"/>
            </a:endParaRPr>
          </a:p>
        </p:txBody>
      </p:sp>
      <p:pic>
        <p:nvPicPr>
          <p:cNvPr id="1425" name="Picture 2" descr=""/>
          <p:cNvPicPr/>
          <p:nvPr/>
        </p:nvPicPr>
        <p:blipFill>
          <a:blip r:embed="rId2"/>
          <a:stretch/>
        </p:blipFill>
        <p:spPr>
          <a:xfrm>
            <a:off x="215280" y="4959000"/>
            <a:ext cx="1227240" cy="614160"/>
          </a:xfrm>
          <a:prstGeom prst="rect">
            <a:avLst/>
          </a:prstGeom>
          <a:noFill/>
          <a:ln w="0">
            <a:noFill/>
          </a:ln>
        </p:spPr>
      </p:pic>
      <p:pic>
        <p:nvPicPr>
          <p:cNvPr id="1426" name="Picture 3" descr=""/>
          <p:cNvPicPr/>
          <p:nvPr/>
        </p:nvPicPr>
        <p:blipFill>
          <a:blip r:embed="rId3"/>
          <a:stretch/>
        </p:blipFill>
        <p:spPr>
          <a:xfrm>
            <a:off x="1648800" y="4959000"/>
            <a:ext cx="857880" cy="534600"/>
          </a:xfrm>
          <a:prstGeom prst="rect">
            <a:avLst/>
          </a:prstGeom>
          <a:noFill/>
          <a:ln w="0">
            <a:noFill/>
          </a:ln>
        </p:spPr>
      </p:pic>
      <p:pic>
        <p:nvPicPr>
          <p:cNvPr id="1427" name="Picture 4" descr=""/>
          <p:cNvPicPr/>
          <p:nvPr/>
        </p:nvPicPr>
        <p:blipFill>
          <a:blip r:embed="rId4"/>
          <a:stretch/>
        </p:blipFill>
        <p:spPr>
          <a:xfrm>
            <a:off x="0" y="0"/>
            <a:ext cx="5266440" cy="1306080"/>
          </a:xfrm>
          <a:prstGeom prst="rect">
            <a:avLst/>
          </a:prstGeom>
          <a:noFill/>
          <a:ln w="0">
            <a:noFill/>
          </a:ln>
        </p:spPr>
      </p:pic>
      <p:sp>
        <p:nvSpPr>
          <p:cNvPr id="1428"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429" name="PlaceHolder 2"/>
          <p:cNvSpPr>
            <a:spLocks noGrp="1"/>
          </p:cNvSpPr>
          <p:nvPr>
            <p:ph type="ftr" idx="387"/>
          </p:nvPr>
        </p:nvSpPr>
        <p:spPr>
          <a:xfrm>
            <a:off x="2912400" y="5251320"/>
            <a:ext cx="7049520" cy="219960"/>
          </a:xfrm>
          <a:prstGeom prst="rect">
            <a:avLst/>
          </a:prstGeom>
          <a:noFill/>
          <a:ln w="0">
            <a:noFill/>
          </a:ln>
        </p:spPr>
        <p:txBody>
          <a:bodyPr numCol="1" spcCol="0" lIns="90000" rIns="90000" tIns="45000" bIns="45000" anchor="t">
            <a:noAutofit/>
          </a:bodyPr>
          <a:lstStyle>
            <a:lvl1pPr indent="0" algn="r" defTabSz="914400">
              <a:lnSpc>
                <a:spcPct val="100000"/>
              </a:lnSpc>
              <a:buNone/>
              <a:tabLst>
                <a:tab algn="l" pos="0"/>
              </a:tabLst>
              <a:defRPr b="0" lang="en-GB" sz="860" strike="noStrike" u="none">
                <a:solidFill>
                  <a:srgbClr val="2f5597"/>
                </a:solidFill>
                <a:uFillTx/>
                <a:latin typeface="Franklin Gothic Demi"/>
              </a:defRPr>
            </a:lvl1pPr>
          </a:lstStyle>
          <a:p>
            <a:pPr indent="0" algn="r" defTabSz="914400">
              <a:lnSpc>
                <a:spcPct val="100000"/>
              </a:lnSpc>
              <a:buNone/>
              <a:tabLst>
                <a:tab algn="l" pos="0"/>
              </a:tabLst>
            </a:pPr>
            <a:r>
              <a:rPr b="0" lang="en-GB" sz="860" strike="noStrike" u="none">
                <a:solidFill>
                  <a:srgbClr val="2f5597"/>
                </a:solidFill>
                <a:uFillTx/>
                <a:latin typeface="Franklin Gothic Demi"/>
              </a:rPr>
              <a:t>&lt;footer&gt;</a:t>
            </a:r>
            <a:endParaRPr b="0" lang="it-IT" sz="86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49" r:id="rId5"/>
  </p:sldLayoutIdLst>
</p:sldMaster>
</file>

<file path=ppt/slideMasters/slideMaster14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31" name="Rectangle 1"/>
          <p:cNvSpPr/>
          <p:nvPr/>
        </p:nvSpPr>
        <p:spPr>
          <a:xfrm>
            <a:off x="2818080" y="5495400"/>
            <a:ext cx="7152480" cy="57240"/>
          </a:xfrm>
          <a:prstGeom prst="rect">
            <a:avLst/>
          </a:prstGeom>
          <a:gradFill rotWithShape="0">
            <a:gsLst>
              <a:gs pos="0">
                <a:srgbClr val="ffffff"/>
              </a:gs>
              <a:gs pos="100000">
                <a:srgbClr val="81cdde"/>
              </a:gs>
            </a:gsLst>
            <a:lin ang="0"/>
          </a:gradFill>
          <a:ln w="0">
            <a:noFill/>
          </a:ln>
        </p:spPr>
        <p:style>
          <a:lnRef idx="0"/>
          <a:fillRef idx="0"/>
          <a:effectRef idx="0"/>
          <a:fontRef idx="minor"/>
        </p:style>
        <p:txBody>
          <a:bodyPr wrap="none" lIns="90000" rIns="90000" tIns="14040" bIns="14040" anchor="ctr">
            <a:noAutofit/>
          </a:bodyPr>
          <a:p>
            <a:pPr>
              <a:lnSpc>
                <a:spcPct val="100000"/>
              </a:lnSpc>
            </a:pPr>
            <a:endParaRPr b="0" lang="it-IT" sz="1290" strike="noStrike" u="none">
              <a:solidFill>
                <a:schemeClr val="dk1"/>
              </a:solidFill>
              <a:uFillTx/>
              <a:latin typeface="Arial"/>
            </a:endParaRPr>
          </a:p>
        </p:txBody>
      </p:sp>
      <p:pic>
        <p:nvPicPr>
          <p:cNvPr id="1432" name="Picture 2" descr=""/>
          <p:cNvPicPr/>
          <p:nvPr/>
        </p:nvPicPr>
        <p:blipFill>
          <a:blip r:embed="rId2"/>
          <a:stretch/>
        </p:blipFill>
        <p:spPr>
          <a:xfrm>
            <a:off x="215280" y="4959000"/>
            <a:ext cx="1227240" cy="614160"/>
          </a:xfrm>
          <a:prstGeom prst="rect">
            <a:avLst/>
          </a:prstGeom>
          <a:noFill/>
          <a:ln w="0">
            <a:noFill/>
          </a:ln>
        </p:spPr>
      </p:pic>
      <p:pic>
        <p:nvPicPr>
          <p:cNvPr id="1433" name="Picture 3" descr=""/>
          <p:cNvPicPr/>
          <p:nvPr/>
        </p:nvPicPr>
        <p:blipFill>
          <a:blip r:embed="rId3"/>
          <a:stretch/>
        </p:blipFill>
        <p:spPr>
          <a:xfrm>
            <a:off x="1648800" y="4959000"/>
            <a:ext cx="857880" cy="534600"/>
          </a:xfrm>
          <a:prstGeom prst="rect">
            <a:avLst/>
          </a:prstGeom>
          <a:noFill/>
          <a:ln w="0">
            <a:noFill/>
          </a:ln>
        </p:spPr>
      </p:pic>
      <p:pic>
        <p:nvPicPr>
          <p:cNvPr id="1434" name="Picture 4" descr=""/>
          <p:cNvPicPr/>
          <p:nvPr/>
        </p:nvPicPr>
        <p:blipFill>
          <a:blip r:embed="rId4"/>
          <a:stretch/>
        </p:blipFill>
        <p:spPr>
          <a:xfrm>
            <a:off x="0" y="0"/>
            <a:ext cx="5266440" cy="1306080"/>
          </a:xfrm>
          <a:prstGeom prst="rect">
            <a:avLst/>
          </a:prstGeom>
          <a:noFill/>
          <a:ln w="0">
            <a:noFill/>
          </a:ln>
        </p:spPr>
      </p:pic>
      <p:sp>
        <p:nvSpPr>
          <p:cNvPr id="1435"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436"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437"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438"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439" name="PlaceHolder 5"/>
          <p:cNvSpPr>
            <a:spLocks noGrp="1"/>
          </p:cNvSpPr>
          <p:nvPr>
            <p:ph type="ftr" idx="388"/>
          </p:nvPr>
        </p:nvSpPr>
        <p:spPr>
          <a:xfrm>
            <a:off x="2912400" y="5251320"/>
            <a:ext cx="7049520" cy="219960"/>
          </a:xfrm>
          <a:prstGeom prst="rect">
            <a:avLst/>
          </a:prstGeom>
          <a:noFill/>
          <a:ln w="0">
            <a:noFill/>
          </a:ln>
        </p:spPr>
        <p:txBody>
          <a:bodyPr numCol="1" spcCol="0" lIns="90000" rIns="90000" tIns="45000" bIns="45000" anchor="t">
            <a:noAutofit/>
          </a:bodyPr>
          <a:lstStyle>
            <a:lvl1pPr indent="0" algn="r" defTabSz="914400">
              <a:lnSpc>
                <a:spcPct val="100000"/>
              </a:lnSpc>
              <a:buNone/>
              <a:tabLst>
                <a:tab algn="l" pos="0"/>
              </a:tabLst>
              <a:defRPr b="0" lang="en-GB" sz="860" strike="noStrike" u="none">
                <a:solidFill>
                  <a:srgbClr val="2f5597"/>
                </a:solidFill>
                <a:uFillTx/>
                <a:latin typeface="Franklin Gothic Demi"/>
              </a:defRPr>
            </a:lvl1pPr>
          </a:lstStyle>
          <a:p>
            <a:pPr indent="0" algn="r" defTabSz="914400">
              <a:lnSpc>
                <a:spcPct val="100000"/>
              </a:lnSpc>
              <a:buNone/>
              <a:tabLst>
                <a:tab algn="l" pos="0"/>
              </a:tabLst>
            </a:pPr>
            <a:r>
              <a:rPr b="0" lang="en-GB" sz="860" strike="noStrike" u="none">
                <a:solidFill>
                  <a:srgbClr val="2f5597"/>
                </a:solidFill>
                <a:uFillTx/>
                <a:latin typeface="Franklin Gothic Demi"/>
              </a:rPr>
              <a:t>&lt;footer&gt;</a:t>
            </a:r>
            <a:endParaRPr b="0" lang="it-IT" sz="86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51" r:id="rId5"/>
  </p:sldLayoutIdLst>
</p:sldMaster>
</file>

<file path=ppt/slideMasters/slideMaster14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44" name="Rectangle 1"/>
          <p:cNvSpPr/>
          <p:nvPr/>
        </p:nvSpPr>
        <p:spPr>
          <a:xfrm>
            <a:off x="2818080" y="5495400"/>
            <a:ext cx="7152480" cy="57240"/>
          </a:xfrm>
          <a:prstGeom prst="rect">
            <a:avLst/>
          </a:prstGeom>
          <a:gradFill rotWithShape="0">
            <a:gsLst>
              <a:gs pos="0">
                <a:srgbClr val="ffffff"/>
              </a:gs>
              <a:gs pos="100000">
                <a:srgbClr val="81cdde"/>
              </a:gs>
            </a:gsLst>
            <a:lin ang="0"/>
          </a:gradFill>
          <a:ln w="0">
            <a:noFill/>
          </a:ln>
        </p:spPr>
        <p:style>
          <a:lnRef idx="0"/>
          <a:fillRef idx="0"/>
          <a:effectRef idx="0"/>
          <a:fontRef idx="minor"/>
        </p:style>
        <p:txBody>
          <a:bodyPr wrap="none" lIns="90000" rIns="90000" tIns="14040" bIns="14040" anchor="ctr">
            <a:noAutofit/>
          </a:bodyPr>
          <a:p>
            <a:pPr>
              <a:lnSpc>
                <a:spcPct val="100000"/>
              </a:lnSpc>
            </a:pPr>
            <a:endParaRPr b="0" lang="it-IT" sz="1290" strike="noStrike" u="none">
              <a:solidFill>
                <a:schemeClr val="dk1"/>
              </a:solidFill>
              <a:uFillTx/>
              <a:latin typeface="Arial"/>
            </a:endParaRPr>
          </a:p>
        </p:txBody>
      </p:sp>
      <p:pic>
        <p:nvPicPr>
          <p:cNvPr id="1445" name="Picture 2" descr=""/>
          <p:cNvPicPr/>
          <p:nvPr/>
        </p:nvPicPr>
        <p:blipFill>
          <a:blip r:embed="rId2"/>
          <a:stretch/>
        </p:blipFill>
        <p:spPr>
          <a:xfrm>
            <a:off x="215280" y="4959000"/>
            <a:ext cx="1227240" cy="614160"/>
          </a:xfrm>
          <a:prstGeom prst="rect">
            <a:avLst/>
          </a:prstGeom>
          <a:noFill/>
          <a:ln w="0">
            <a:noFill/>
          </a:ln>
        </p:spPr>
      </p:pic>
      <p:pic>
        <p:nvPicPr>
          <p:cNvPr id="1446" name="Picture 3" descr=""/>
          <p:cNvPicPr/>
          <p:nvPr/>
        </p:nvPicPr>
        <p:blipFill>
          <a:blip r:embed="rId3"/>
          <a:stretch/>
        </p:blipFill>
        <p:spPr>
          <a:xfrm>
            <a:off x="1648800" y="4959000"/>
            <a:ext cx="857880" cy="534600"/>
          </a:xfrm>
          <a:prstGeom prst="rect">
            <a:avLst/>
          </a:prstGeom>
          <a:noFill/>
          <a:ln w="0">
            <a:noFill/>
          </a:ln>
        </p:spPr>
      </p:pic>
      <p:pic>
        <p:nvPicPr>
          <p:cNvPr id="1447" name="Picture 4" descr=""/>
          <p:cNvPicPr/>
          <p:nvPr/>
        </p:nvPicPr>
        <p:blipFill>
          <a:blip r:embed="rId4"/>
          <a:stretch/>
        </p:blipFill>
        <p:spPr>
          <a:xfrm>
            <a:off x="0" y="0"/>
            <a:ext cx="5266440" cy="1306080"/>
          </a:xfrm>
          <a:prstGeom prst="rect">
            <a:avLst/>
          </a:prstGeom>
          <a:noFill/>
          <a:ln w="0">
            <a:noFill/>
          </a:ln>
        </p:spPr>
      </p:pic>
      <p:sp>
        <p:nvSpPr>
          <p:cNvPr id="1448"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449" name="PlaceHolder 2"/>
          <p:cNvSpPr>
            <a:spLocks noGrp="1"/>
          </p:cNvSpPr>
          <p:nvPr>
            <p:ph type="ftr" idx="389"/>
          </p:nvPr>
        </p:nvSpPr>
        <p:spPr>
          <a:xfrm>
            <a:off x="2912400" y="5251320"/>
            <a:ext cx="7049520" cy="219960"/>
          </a:xfrm>
          <a:prstGeom prst="rect">
            <a:avLst/>
          </a:prstGeom>
          <a:noFill/>
          <a:ln w="0">
            <a:noFill/>
          </a:ln>
        </p:spPr>
        <p:txBody>
          <a:bodyPr numCol="1" spcCol="0" lIns="90000" rIns="90000" tIns="45000" bIns="45000" anchor="t">
            <a:noAutofit/>
          </a:bodyPr>
          <a:lstStyle>
            <a:lvl1pPr indent="0" algn="r" defTabSz="914400">
              <a:lnSpc>
                <a:spcPct val="100000"/>
              </a:lnSpc>
              <a:buNone/>
              <a:tabLst>
                <a:tab algn="l" pos="0"/>
              </a:tabLst>
              <a:defRPr b="0" lang="en-GB" sz="860" strike="noStrike" u="none">
                <a:solidFill>
                  <a:srgbClr val="2f5597"/>
                </a:solidFill>
                <a:uFillTx/>
                <a:latin typeface="Franklin Gothic Demi"/>
              </a:defRPr>
            </a:lvl1pPr>
          </a:lstStyle>
          <a:p>
            <a:pPr indent="0" algn="r" defTabSz="914400">
              <a:lnSpc>
                <a:spcPct val="100000"/>
              </a:lnSpc>
              <a:buNone/>
              <a:tabLst>
                <a:tab algn="l" pos="0"/>
              </a:tabLst>
            </a:pPr>
            <a:r>
              <a:rPr b="0" lang="en-GB" sz="860" strike="noStrike" u="none">
                <a:solidFill>
                  <a:srgbClr val="2f5597"/>
                </a:solidFill>
                <a:uFillTx/>
                <a:latin typeface="Franklin Gothic Demi"/>
              </a:rPr>
              <a:t>&lt;footer&gt;</a:t>
            </a:r>
            <a:endParaRPr b="0" lang="it-IT" sz="86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53" r:id="rId5"/>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15"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16"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17"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18" name="PlaceHolder 5"/>
          <p:cNvSpPr>
            <a:spLocks noGrp="1"/>
          </p:cNvSpPr>
          <p:nvPr>
            <p:ph type="body"/>
          </p:nvPr>
        </p:nvSpPr>
        <p:spPr>
          <a:xfrm>
            <a:off x="515268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19" name="PlaceHolder 6"/>
          <p:cNvSpPr>
            <a:spLocks noGrp="1"/>
          </p:cNvSpPr>
          <p:nvPr>
            <p:ph type="ftr" idx="43"/>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120" name="PlaceHolder 7"/>
          <p:cNvSpPr>
            <a:spLocks noGrp="1"/>
          </p:cNvSpPr>
          <p:nvPr>
            <p:ph type="sldNum" idx="44"/>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01DABB4B-5B31-4087-AEC5-E6757F333EB0}"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121" name="PlaceHolder 8"/>
          <p:cNvSpPr>
            <a:spLocks noGrp="1"/>
          </p:cNvSpPr>
          <p:nvPr>
            <p:ph type="dt" idx="45"/>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7" r:id="rId2"/>
  </p:sldLayoutIdLst>
</p:sldMaster>
</file>

<file path=ppt/slideMasters/slideMaster15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51" name="Rectangle 1"/>
          <p:cNvSpPr/>
          <p:nvPr/>
        </p:nvSpPr>
        <p:spPr>
          <a:xfrm>
            <a:off x="2818080" y="5495400"/>
            <a:ext cx="7152480" cy="57240"/>
          </a:xfrm>
          <a:prstGeom prst="rect">
            <a:avLst/>
          </a:prstGeom>
          <a:gradFill rotWithShape="0">
            <a:gsLst>
              <a:gs pos="0">
                <a:srgbClr val="ffffff"/>
              </a:gs>
              <a:gs pos="100000">
                <a:srgbClr val="81cdde"/>
              </a:gs>
            </a:gsLst>
            <a:lin ang="0"/>
          </a:gradFill>
          <a:ln w="0">
            <a:noFill/>
          </a:ln>
        </p:spPr>
        <p:style>
          <a:lnRef idx="0"/>
          <a:fillRef idx="0"/>
          <a:effectRef idx="0"/>
          <a:fontRef idx="minor"/>
        </p:style>
        <p:txBody>
          <a:bodyPr wrap="none" lIns="90000" rIns="90000" tIns="14040" bIns="14040" anchor="ctr">
            <a:noAutofit/>
          </a:bodyPr>
          <a:p>
            <a:pPr>
              <a:lnSpc>
                <a:spcPct val="100000"/>
              </a:lnSpc>
            </a:pPr>
            <a:endParaRPr b="0" lang="it-IT" sz="1290" strike="noStrike" u="none">
              <a:solidFill>
                <a:schemeClr val="dk1"/>
              </a:solidFill>
              <a:uFillTx/>
              <a:latin typeface="Arial"/>
            </a:endParaRPr>
          </a:p>
        </p:txBody>
      </p:sp>
      <p:pic>
        <p:nvPicPr>
          <p:cNvPr id="1452" name="Picture 2" descr=""/>
          <p:cNvPicPr/>
          <p:nvPr/>
        </p:nvPicPr>
        <p:blipFill>
          <a:blip r:embed="rId2"/>
          <a:stretch/>
        </p:blipFill>
        <p:spPr>
          <a:xfrm>
            <a:off x="215280" y="4959000"/>
            <a:ext cx="1227240" cy="614160"/>
          </a:xfrm>
          <a:prstGeom prst="rect">
            <a:avLst/>
          </a:prstGeom>
          <a:noFill/>
          <a:ln w="0">
            <a:noFill/>
          </a:ln>
        </p:spPr>
      </p:pic>
      <p:pic>
        <p:nvPicPr>
          <p:cNvPr id="1453" name="Picture 3" descr=""/>
          <p:cNvPicPr/>
          <p:nvPr/>
        </p:nvPicPr>
        <p:blipFill>
          <a:blip r:embed="rId3"/>
          <a:stretch/>
        </p:blipFill>
        <p:spPr>
          <a:xfrm>
            <a:off x="1648800" y="4959000"/>
            <a:ext cx="857880" cy="534600"/>
          </a:xfrm>
          <a:prstGeom prst="rect">
            <a:avLst/>
          </a:prstGeom>
          <a:noFill/>
          <a:ln w="0">
            <a:noFill/>
          </a:ln>
        </p:spPr>
      </p:pic>
      <p:pic>
        <p:nvPicPr>
          <p:cNvPr id="1454" name="Picture 4" descr=""/>
          <p:cNvPicPr/>
          <p:nvPr/>
        </p:nvPicPr>
        <p:blipFill>
          <a:blip r:embed="rId4"/>
          <a:stretch/>
        </p:blipFill>
        <p:spPr>
          <a:xfrm>
            <a:off x="0" y="0"/>
            <a:ext cx="5266440" cy="1306080"/>
          </a:xfrm>
          <a:prstGeom prst="rect">
            <a:avLst/>
          </a:prstGeom>
          <a:noFill/>
          <a:ln w="0">
            <a:noFill/>
          </a:ln>
        </p:spPr>
      </p:pic>
      <p:sp>
        <p:nvSpPr>
          <p:cNvPr id="1455"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456"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457"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458"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459" name="PlaceHolder 5"/>
          <p:cNvSpPr>
            <a:spLocks noGrp="1"/>
          </p:cNvSpPr>
          <p:nvPr>
            <p:ph type="ftr" idx="390"/>
          </p:nvPr>
        </p:nvSpPr>
        <p:spPr>
          <a:xfrm>
            <a:off x="2912400" y="5251320"/>
            <a:ext cx="7049520" cy="219960"/>
          </a:xfrm>
          <a:prstGeom prst="rect">
            <a:avLst/>
          </a:prstGeom>
          <a:noFill/>
          <a:ln w="0">
            <a:noFill/>
          </a:ln>
        </p:spPr>
        <p:txBody>
          <a:bodyPr numCol="1" spcCol="0" lIns="90000" rIns="90000" tIns="45000" bIns="45000" anchor="t">
            <a:noAutofit/>
          </a:bodyPr>
          <a:lstStyle>
            <a:lvl1pPr indent="0" algn="r" defTabSz="914400">
              <a:lnSpc>
                <a:spcPct val="100000"/>
              </a:lnSpc>
              <a:buNone/>
              <a:tabLst>
                <a:tab algn="l" pos="0"/>
              </a:tabLst>
              <a:defRPr b="0" lang="en-GB" sz="860" strike="noStrike" u="none">
                <a:solidFill>
                  <a:srgbClr val="2f5597"/>
                </a:solidFill>
                <a:uFillTx/>
                <a:latin typeface="Franklin Gothic Demi"/>
              </a:defRPr>
            </a:lvl1pPr>
          </a:lstStyle>
          <a:p>
            <a:pPr indent="0" algn="r" defTabSz="914400">
              <a:lnSpc>
                <a:spcPct val="100000"/>
              </a:lnSpc>
              <a:buNone/>
              <a:tabLst>
                <a:tab algn="l" pos="0"/>
              </a:tabLst>
            </a:pPr>
            <a:r>
              <a:rPr b="0" lang="en-GB" sz="860" strike="noStrike" u="none">
                <a:solidFill>
                  <a:srgbClr val="2f5597"/>
                </a:solidFill>
                <a:uFillTx/>
                <a:latin typeface="Franklin Gothic Demi"/>
              </a:rPr>
              <a:t>&lt;footer&gt;</a:t>
            </a:r>
            <a:endParaRPr b="0" lang="it-IT" sz="86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55" r:id="rId5"/>
  </p:sldLayoutIdLst>
</p:sldMaster>
</file>

<file path=ppt/slideMasters/slideMaster15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64" name="Rectangle 1"/>
          <p:cNvSpPr/>
          <p:nvPr/>
        </p:nvSpPr>
        <p:spPr>
          <a:xfrm>
            <a:off x="2818080" y="5495400"/>
            <a:ext cx="7152480" cy="57240"/>
          </a:xfrm>
          <a:prstGeom prst="rect">
            <a:avLst/>
          </a:prstGeom>
          <a:gradFill rotWithShape="0">
            <a:gsLst>
              <a:gs pos="0">
                <a:srgbClr val="ffffff"/>
              </a:gs>
              <a:gs pos="100000">
                <a:srgbClr val="81cdde"/>
              </a:gs>
            </a:gsLst>
            <a:lin ang="0"/>
          </a:gradFill>
          <a:ln w="0">
            <a:noFill/>
          </a:ln>
        </p:spPr>
        <p:style>
          <a:lnRef idx="0"/>
          <a:fillRef idx="0"/>
          <a:effectRef idx="0"/>
          <a:fontRef idx="minor"/>
        </p:style>
        <p:txBody>
          <a:bodyPr wrap="none" lIns="90000" rIns="90000" tIns="14040" bIns="14040" anchor="ctr">
            <a:noAutofit/>
          </a:bodyPr>
          <a:p>
            <a:pPr>
              <a:lnSpc>
                <a:spcPct val="100000"/>
              </a:lnSpc>
            </a:pPr>
            <a:endParaRPr b="0" lang="it-IT" sz="1290" strike="noStrike" u="none">
              <a:solidFill>
                <a:schemeClr val="dk1"/>
              </a:solidFill>
              <a:uFillTx/>
              <a:latin typeface="Arial"/>
            </a:endParaRPr>
          </a:p>
        </p:txBody>
      </p:sp>
      <p:pic>
        <p:nvPicPr>
          <p:cNvPr id="1465" name="Picture 2" descr=""/>
          <p:cNvPicPr/>
          <p:nvPr/>
        </p:nvPicPr>
        <p:blipFill>
          <a:blip r:embed="rId2"/>
          <a:stretch/>
        </p:blipFill>
        <p:spPr>
          <a:xfrm>
            <a:off x="215280" y="4959000"/>
            <a:ext cx="1227240" cy="614160"/>
          </a:xfrm>
          <a:prstGeom prst="rect">
            <a:avLst/>
          </a:prstGeom>
          <a:noFill/>
          <a:ln w="0">
            <a:noFill/>
          </a:ln>
        </p:spPr>
      </p:pic>
      <p:pic>
        <p:nvPicPr>
          <p:cNvPr id="1466" name="Picture 3" descr=""/>
          <p:cNvPicPr/>
          <p:nvPr/>
        </p:nvPicPr>
        <p:blipFill>
          <a:blip r:embed="rId3"/>
          <a:stretch/>
        </p:blipFill>
        <p:spPr>
          <a:xfrm>
            <a:off x="1648800" y="4959000"/>
            <a:ext cx="857880" cy="534600"/>
          </a:xfrm>
          <a:prstGeom prst="rect">
            <a:avLst/>
          </a:prstGeom>
          <a:noFill/>
          <a:ln w="0">
            <a:noFill/>
          </a:ln>
        </p:spPr>
      </p:pic>
      <p:pic>
        <p:nvPicPr>
          <p:cNvPr id="1467" name="Picture 4" descr=""/>
          <p:cNvPicPr/>
          <p:nvPr/>
        </p:nvPicPr>
        <p:blipFill>
          <a:blip r:embed="rId4"/>
          <a:stretch/>
        </p:blipFill>
        <p:spPr>
          <a:xfrm>
            <a:off x="0" y="0"/>
            <a:ext cx="5266440" cy="1306080"/>
          </a:xfrm>
          <a:prstGeom prst="rect">
            <a:avLst/>
          </a:prstGeom>
          <a:noFill/>
          <a:ln w="0">
            <a:noFill/>
          </a:ln>
        </p:spPr>
      </p:pic>
      <p:sp>
        <p:nvSpPr>
          <p:cNvPr id="1468"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469"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470"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471" name="PlaceHolder 4"/>
          <p:cNvSpPr>
            <a:spLocks noGrp="1"/>
          </p:cNvSpPr>
          <p:nvPr>
            <p:ph type="body"/>
          </p:nvPr>
        </p:nvSpPr>
        <p:spPr>
          <a:xfrm>
            <a:off x="515268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472" name="PlaceHolder 5"/>
          <p:cNvSpPr>
            <a:spLocks noGrp="1"/>
          </p:cNvSpPr>
          <p:nvPr>
            <p:ph type="ftr" idx="391"/>
          </p:nvPr>
        </p:nvSpPr>
        <p:spPr>
          <a:xfrm>
            <a:off x="2912400" y="5251320"/>
            <a:ext cx="7049520" cy="219960"/>
          </a:xfrm>
          <a:prstGeom prst="rect">
            <a:avLst/>
          </a:prstGeom>
          <a:noFill/>
          <a:ln w="0">
            <a:noFill/>
          </a:ln>
        </p:spPr>
        <p:txBody>
          <a:bodyPr numCol="1" spcCol="0" lIns="90000" rIns="90000" tIns="45000" bIns="45000" anchor="t">
            <a:noAutofit/>
          </a:bodyPr>
          <a:lstStyle>
            <a:lvl1pPr indent="0" algn="r" defTabSz="914400">
              <a:lnSpc>
                <a:spcPct val="100000"/>
              </a:lnSpc>
              <a:buNone/>
              <a:tabLst>
                <a:tab algn="l" pos="0"/>
              </a:tabLst>
              <a:defRPr b="0" lang="en-GB" sz="860" strike="noStrike" u="none">
                <a:solidFill>
                  <a:srgbClr val="2f5597"/>
                </a:solidFill>
                <a:uFillTx/>
                <a:latin typeface="Franklin Gothic Demi"/>
              </a:defRPr>
            </a:lvl1pPr>
          </a:lstStyle>
          <a:p>
            <a:pPr indent="0" algn="r" defTabSz="914400">
              <a:lnSpc>
                <a:spcPct val="100000"/>
              </a:lnSpc>
              <a:buNone/>
              <a:tabLst>
                <a:tab algn="l" pos="0"/>
              </a:tabLst>
            </a:pPr>
            <a:r>
              <a:rPr b="0" lang="en-GB" sz="860" strike="noStrike" u="none">
                <a:solidFill>
                  <a:srgbClr val="2f5597"/>
                </a:solidFill>
                <a:uFillTx/>
                <a:latin typeface="Franklin Gothic Demi"/>
              </a:rPr>
              <a:t>&lt;footer&gt;</a:t>
            </a:r>
            <a:endParaRPr b="0" lang="it-IT" sz="86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57" r:id="rId5"/>
  </p:sldLayoutIdLst>
</p:sldMaster>
</file>

<file path=ppt/slideMasters/slideMaster15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77" name="Rectangle 1"/>
          <p:cNvSpPr/>
          <p:nvPr/>
        </p:nvSpPr>
        <p:spPr>
          <a:xfrm>
            <a:off x="2818080" y="5495400"/>
            <a:ext cx="7152480" cy="57240"/>
          </a:xfrm>
          <a:prstGeom prst="rect">
            <a:avLst/>
          </a:prstGeom>
          <a:gradFill rotWithShape="0">
            <a:gsLst>
              <a:gs pos="0">
                <a:srgbClr val="ffffff"/>
              </a:gs>
              <a:gs pos="100000">
                <a:srgbClr val="81cdde"/>
              </a:gs>
            </a:gsLst>
            <a:lin ang="0"/>
          </a:gradFill>
          <a:ln w="0">
            <a:noFill/>
          </a:ln>
        </p:spPr>
        <p:style>
          <a:lnRef idx="0"/>
          <a:fillRef idx="0"/>
          <a:effectRef idx="0"/>
          <a:fontRef idx="minor"/>
        </p:style>
        <p:txBody>
          <a:bodyPr wrap="none" lIns="90000" rIns="90000" tIns="14040" bIns="14040" anchor="ctr">
            <a:noAutofit/>
          </a:bodyPr>
          <a:p>
            <a:pPr>
              <a:lnSpc>
                <a:spcPct val="100000"/>
              </a:lnSpc>
            </a:pPr>
            <a:endParaRPr b="0" lang="it-IT" sz="1290" strike="noStrike" u="none">
              <a:solidFill>
                <a:schemeClr val="dk1"/>
              </a:solidFill>
              <a:uFillTx/>
              <a:latin typeface="Arial"/>
            </a:endParaRPr>
          </a:p>
        </p:txBody>
      </p:sp>
      <p:pic>
        <p:nvPicPr>
          <p:cNvPr id="1478" name="Picture 2" descr=""/>
          <p:cNvPicPr/>
          <p:nvPr/>
        </p:nvPicPr>
        <p:blipFill>
          <a:blip r:embed="rId2"/>
          <a:stretch/>
        </p:blipFill>
        <p:spPr>
          <a:xfrm>
            <a:off x="215280" y="4959000"/>
            <a:ext cx="1227240" cy="614160"/>
          </a:xfrm>
          <a:prstGeom prst="rect">
            <a:avLst/>
          </a:prstGeom>
          <a:noFill/>
          <a:ln w="0">
            <a:noFill/>
          </a:ln>
        </p:spPr>
      </p:pic>
      <p:pic>
        <p:nvPicPr>
          <p:cNvPr id="1479" name="Picture 3" descr=""/>
          <p:cNvPicPr/>
          <p:nvPr/>
        </p:nvPicPr>
        <p:blipFill>
          <a:blip r:embed="rId3"/>
          <a:stretch/>
        </p:blipFill>
        <p:spPr>
          <a:xfrm>
            <a:off x="1648800" y="4959000"/>
            <a:ext cx="857880" cy="534600"/>
          </a:xfrm>
          <a:prstGeom prst="rect">
            <a:avLst/>
          </a:prstGeom>
          <a:noFill/>
          <a:ln w="0">
            <a:noFill/>
          </a:ln>
        </p:spPr>
      </p:pic>
      <p:pic>
        <p:nvPicPr>
          <p:cNvPr id="1480" name="Picture 4" descr=""/>
          <p:cNvPicPr/>
          <p:nvPr/>
        </p:nvPicPr>
        <p:blipFill>
          <a:blip r:embed="rId4"/>
          <a:stretch/>
        </p:blipFill>
        <p:spPr>
          <a:xfrm>
            <a:off x="0" y="0"/>
            <a:ext cx="5266440" cy="1306080"/>
          </a:xfrm>
          <a:prstGeom prst="rect">
            <a:avLst/>
          </a:prstGeom>
          <a:noFill/>
          <a:ln w="0">
            <a:noFill/>
          </a:ln>
        </p:spPr>
      </p:pic>
      <p:sp>
        <p:nvSpPr>
          <p:cNvPr id="1481"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482"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483"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484" name="PlaceHolder 4"/>
          <p:cNvSpPr>
            <a:spLocks noGrp="1"/>
          </p:cNvSpPr>
          <p:nvPr>
            <p:ph type="body"/>
          </p:nvPr>
        </p:nvSpPr>
        <p:spPr>
          <a:xfrm>
            <a:off x="504000" y="304452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485" name="PlaceHolder 5"/>
          <p:cNvSpPr>
            <a:spLocks noGrp="1"/>
          </p:cNvSpPr>
          <p:nvPr>
            <p:ph type="ftr" idx="392"/>
          </p:nvPr>
        </p:nvSpPr>
        <p:spPr>
          <a:xfrm>
            <a:off x="2912400" y="5251320"/>
            <a:ext cx="7049520" cy="219960"/>
          </a:xfrm>
          <a:prstGeom prst="rect">
            <a:avLst/>
          </a:prstGeom>
          <a:noFill/>
          <a:ln w="0">
            <a:noFill/>
          </a:ln>
        </p:spPr>
        <p:txBody>
          <a:bodyPr numCol="1" spcCol="0" lIns="90000" rIns="90000" tIns="45000" bIns="45000" anchor="t">
            <a:noAutofit/>
          </a:bodyPr>
          <a:lstStyle>
            <a:lvl1pPr indent="0" algn="r" defTabSz="914400">
              <a:lnSpc>
                <a:spcPct val="100000"/>
              </a:lnSpc>
              <a:buNone/>
              <a:tabLst>
                <a:tab algn="l" pos="0"/>
              </a:tabLst>
              <a:defRPr b="0" lang="en-GB" sz="860" strike="noStrike" u="none">
                <a:solidFill>
                  <a:srgbClr val="2f5597"/>
                </a:solidFill>
                <a:uFillTx/>
                <a:latin typeface="Franklin Gothic Demi"/>
              </a:defRPr>
            </a:lvl1pPr>
          </a:lstStyle>
          <a:p>
            <a:pPr indent="0" algn="r" defTabSz="914400">
              <a:lnSpc>
                <a:spcPct val="100000"/>
              </a:lnSpc>
              <a:buNone/>
              <a:tabLst>
                <a:tab algn="l" pos="0"/>
              </a:tabLst>
            </a:pPr>
            <a:r>
              <a:rPr b="0" lang="en-GB" sz="860" strike="noStrike" u="none">
                <a:solidFill>
                  <a:srgbClr val="2f5597"/>
                </a:solidFill>
                <a:uFillTx/>
                <a:latin typeface="Franklin Gothic Demi"/>
              </a:rPr>
              <a:t>&lt;footer&gt;</a:t>
            </a:r>
            <a:endParaRPr b="0" lang="it-IT" sz="86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59" r:id="rId5"/>
  </p:sldLayoutIdLst>
</p:sldMaster>
</file>

<file path=ppt/slideMasters/slideMaster15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90" name="Rectangle 1"/>
          <p:cNvSpPr/>
          <p:nvPr/>
        </p:nvSpPr>
        <p:spPr>
          <a:xfrm>
            <a:off x="2818080" y="5495400"/>
            <a:ext cx="7152480" cy="57240"/>
          </a:xfrm>
          <a:prstGeom prst="rect">
            <a:avLst/>
          </a:prstGeom>
          <a:gradFill rotWithShape="0">
            <a:gsLst>
              <a:gs pos="0">
                <a:srgbClr val="ffffff"/>
              </a:gs>
              <a:gs pos="100000">
                <a:srgbClr val="81cdde"/>
              </a:gs>
            </a:gsLst>
            <a:lin ang="0"/>
          </a:gradFill>
          <a:ln w="0">
            <a:noFill/>
          </a:ln>
        </p:spPr>
        <p:style>
          <a:lnRef idx="0"/>
          <a:fillRef idx="0"/>
          <a:effectRef idx="0"/>
          <a:fontRef idx="minor"/>
        </p:style>
        <p:txBody>
          <a:bodyPr wrap="none" lIns="90000" rIns="90000" tIns="14040" bIns="14040" anchor="ctr">
            <a:noAutofit/>
          </a:bodyPr>
          <a:p>
            <a:pPr>
              <a:lnSpc>
                <a:spcPct val="100000"/>
              </a:lnSpc>
            </a:pPr>
            <a:endParaRPr b="0" lang="it-IT" sz="1290" strike="noStrike" u="none">
              <a:solidFill>
                <a:schemeClr val="dk1"/>
              </a:solidFill>
              <a:uFillTx/>
              <a:latin typeface="Arial"/>
            </a:endParaRPr>
          </a:p>
        </p:txBody>
      </p:sp>
      <p:pic>
        <p:nvPicPr>
          <p:cNvPr id="1491" name="Picture 2" descr=""/>
          <p:cNvPicPr/>
          <p:nvPr/>
        </p:nvPicPr>
        <p:blipFill>
          <a:blip r:embed="rId2"/>
          <a:stretch/>
        </p:blipFill>
        <p:spPr>
          <a:xfrm>
            <a:off x="215280" y="4959000"/>
            <a:ext cx="1227240" cy="614160"/>
          </a:xfrm>
          <a:prstGeom prst="rect">
            <a:avLst/>
          </a:prstGeom>
          <a:noFill/>
          <a:ln w="0">
            <a:noFill/>
          </a:ln>
        </p:spPr>
      </p:pic>
      <p:pic>
        <p:nvPicPr>
          <p:cNvPr id="1492" name="Picture 3" descr=""/>
          <p:cNvPicPr/>
          <p:nvPr/>
        </p:nvPicPr>
        <p:blipFill>
          <a:blip r:embed="rId3"/>
          <a:stretch/>
        </p:blipFill>
        <p:spPr>
          <a:xfrm>
            <a:off x="1648800" y="4959000"/>
            <a:ext cx="857880" cy="534600"/>
          </a:xfrm>
          <a:prstGeom prst="rect">
            <a:avLst/>
          </a:prstGeom>
          <a:noFill/>
          <a:ln w="0">
            <a:noFill/>
          </a:ln>
        </p:spPr>
      </p:pic>
      <p:pic>
        <p:nvPicPr>
          <p:cNvPr id="1493" name="Picture 4" descr=""/>
          <p:cNvPicPr/>
          <p:nvPr/>
        </p:nvPicPr>
        <p:blipFill>
          <a:blip r:embed="rId4"/>
          <a:stretch/>
        </p:blipFill>
        <p:spPr>
          <a:xfrm>
            <a:off x="0" y="0"/>
            <a:ext cx="5266440" cy="1306080"/>
          </a:xfrm>
          <a:prstGeom prst="rect">
            <a:avLst/>
          </a:prstGeom>
          <a:noFill/>
          <a:ln w="0">
            <a:noFill/>
          </a:ln>
        </p:spPr>
      </p:pic>
      <p:sp>
        <p:nvSpPr>
          <p:cNvPr id="1494"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495"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496"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497" name="PlaceHolder 4"/>
          <p:cNvSpPr>
            <a:spLocks noGrp="1"/>
          </p:cNvSpPr>
          <p:nvPr>
            <p:ph type="ftr" idx="393"/>
          </p:nvPr>
        </p:nvSpPr>
        <p:spPr>
          <a:xfrm>
            <a:off x="2912400" y="5251320"/>
            <a:ext cx="7049520" cy="219960"/>
          </a:xfrm>
          <a:prstGeom prst="rect">
            <a:avLst/>
          </a:prstGeom>
          <a:noFill/>
          <a:ln w="0">
            <a:noFill/>
          </a:ln>
        </p:spPr>
        <p:txBody>
          <a:bodyPr numCol="1" spcCol="0" lIns="90000" rIns="90000" tIns="45000" bIns="45000" anchor="t">
            <a:noAutofit/>
          </a:bodyPr>
          <a:lstStyle>
            <a:lvl1pPr indent="0" algn="r" defTabSz="914400">
              <a:lnSpc>
                <a:spcPct val="100000"/>
              </a:lnSpc>
              <a:buNone/>
              <a:tabLst>
                <a:tab algn="l" pos="0"/>
              </a:tabLst>
              <a:defRPr b="0" lang="en-GB" sz="860" strike="noStrike" u="none">
                <a:solidFill>
                  <a:srgbClr val="2f5597"/>
                </a:solidFill>
                <a:uFillTx/>
                <a:latin typeface="Franklin Gothic Demi"/>
              </a:defRPr>
            </a:lvl1pPr>
          </a:lstStyle>
          <a:p>
            <a:pPr indent="0" algn="r" defTabSz="914400">
              <a:lnSpc>
                <a:spcPct val="100000"/>
              </a:lnSpc>
              <a:buNone/>
              <a:tabLst>
                <a:tab algn="l" pos="0"/>
              </a:tabLst>
            </a:pPr>
            <a:r>
              <a:rPr b="0" lang="en-GB" sz="860" strike="noStrike" u="none">
                <a:solidFill>
                  <a:srgbClr val="2f5597"/>
                </a:solidFill>
                <a:uFillTx/>
                <a:latin typeface="Franklin Gothic Demi"/>
              </a:rPr>
              <a:t>&lt;footer&gt;</a:t>
            </a:r>
            <a:endParaRPr b="0" lang="it-IT" sz="86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61" r:id="rId5"/>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7" name="PlaceHolder 1"/>
          <p:cNvSpPr>
            <a:spLocks noGrp="1"/>
          </p:cNvSpPr>
          <p:nvPr>
            <p:ph type="ftr" idx="46"/>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128" name="PlaceHolder 2"/>
          <p:cNvSpPr>
            <a:spLocks noGrp="1"/>
          </p:cNvSpPr>
          <p:nvPr>
            <p:ph type="sldNum" idx="47"/>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3B85CA6C-E488-4E41-BA6D-8E962D9A9057}"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129" name="PlaceHolder 3"/>
          <p:cNvSpPr>
            <a:spLocks noGrp="1"/>
          </p:cNvSpPr>
          <p:nvPr>
            <p:ph type="dt" idx="48"/>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9" r:id="rId2"/>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0" name="PlaceHolder 1"/>
          <p:cNvSpPr>
            <a:spLocks noGrp="1"/>
          </p:cNvSpPr>
          <p:nvPr>
            <p:ph type="ftr" idx="49"/>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 </a:t>
            </a:r>
            <a:endParaRPr b="0" lang="it-IT" sz="1400" strike="noStrike" u="none">
              <a:solidFill>
                <a:srgbClr val="000000"/>
              </a:solidFill>
              <a:uFillTx/>
              <a:latin typeface="Times New Roman"/>
            </a:endParaRPr>
          </a:p>
        </p:txBody>
      </p:sp>
      <p:sp>
        <p:nvSpPr>
          <p:cNvPr id="131" name="PlaceHolder 2"/>
          <p:cNvSpPr>
            <a:spLocks noGrp="1"/>
          </p:cNvSpPr>
          <p:nvPr>
            <p:ph type="sldNum" idx="50"/>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EF2CCF4E-81F5-40F5-A65B-19FD3008C424}" type="slidenum">
              <a:rPr b="0" lang="it-IT" sz="1400" strike="noStrike" u="none">
                <a:solidFill>
                  <a:srgbClr val="000000"/>
                </a:solidFill>
                <a:uFillTx/>
                <a:latin typeface="Times New Roman"/>
                <a:ea typeface="DejaVu Sans"/>
              </a:rPr>
              <a:t>1</a:t>
            </a:fld>
            <a:endParaRPr b="0" lang="it-IT" sz="1400" strike="noStrike" u="none">
              <a:solidFill>
                <a:srgbClr val="000000"/>
              </a:solidFill>
              <a:uFillTx/>
              <a:latin typeface="Times New Roman"/>
            </a:endParaRPr>
          </a:p>
        </p:txBody>
      </p:sp>
      <p:sp>
        <p:nvSpPr>
          <p:cNvPr id="132" name="PlaceHolder 3"/>
          <p:cNvSpPr>
            <a:spLocks noGrp="1"/>
          </p:cNvSpPr>
          <p:nvPr>
            <p:ph type="dt" idx="51"/>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 </a:t>
            </a:r>
            <a:endParaRPr b="0" lang="it-IT" sz="1400" strike="noStrike" u="none">
              <a:solidFill>
                <a:srgbClr val="000000"/>
              </a:solidFill>
              <a:uFillTx/>
              <a:latin typeface="Times New Roman"/>
            </a:endParaRPr>
          </a:p>
        </p:txBody>
      </p:sp>
      <p:sp>
        <p:nvSpPr>
          <p:cNvPr id="133" name="PlaceHolder 4"/>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r>
              <a:rPr b="0" lang="it-IT" sz="4400" strike="noStrike" u="none">
                <a:solidFill>
                  <a:srgbClr val="000000"/>
                </a:solidFill>
                <a:uFillTx/>
                <a:latin typeface="Arial"/>
              </a:rPr>
              <a:t>Click to edit the title text format</a:t>
            </a:r>
            <a:endParaRPr b="0" lang="it-IT" sz="4400" strike="noStrike" u="none">
              <a:solidFill>
                <a:srgbClr val="000000"/>
              </a:solidFill>
              <a:uFillTx/>
              <a:latin typeface="Arial"/>
            </a:endParaRPr>
          </a:p>
        </p:txBody>
      </p:sp>
      <p:sp>
        <p:nvSpPr>
          <p:cNvPr id="134" name="PlaceHolder 5"/>
          <p:cNvSpPr>
            <a:spLocks noGrp="1"/>
          </p:cNvSpPr>
          <p:nvPr>
            <p:ph type="body"/>
          </p:nvPr>
        </p:nvSpPr>
        <p:spPr>
          <a:xfrm>
            <a:off x="504000" y="1326600"/>
            <a:ext cx="9072000" cy="32886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3200" strike="noStrike" u="none">
                <a:solidFill>
                  <a:srgbClr val="000000"/>
                </a:solidFill>
                <a:uFillTx/>
                <a:latin typeface="Arial"/>
              </a:rPr>
              <a:t>Click to edit the outline text format</a:t>
            </a:r>
            <a:endParaRPr b="0" lang="it-IT" sz="32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2800" strike="noStrike" u="none">
                <a:solidFill>
                  <a:srgbClr val="000000"/>
                </a:solidFill>
                <a:uFillTx/>
                <a:latin typeface="Arial"/>
              </a:rPr>
              <a:t>Second Outline Level</a:t>
            </a:r>
            <a:endParaRPr b="0" lang="it-IT" sz="2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2400" strike="noStrike" u="none">
                <a:solidFill>
                  <a:srgbClr val="000000"/>
                </a:solidFill>
                <a:uFillTx/>
                <a:latin typeface="Arial"/>
              </a:rPr>
              <a:t>Third Outline Level</a:t>
            </a:r>
            <a:endParaRPr b="0" lang="it-IT" sz="24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2000" strike="noStrike" u="none">
                <a:solidFill>
                  <a:srgbClr val="000000"/>
                </a:solidFill>
                <a:uFillTx/>
                <a:latin typeface="Arial"/>
              </a:rPr>
              <a:t>Fourth Outline Level</a:t>
            </a:r>
            <a:endParaRPr b="0" lang="it-IT" sz="20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2000" strike="noStrike" u="none">
                <a:solidFill>
                  <a:srgbClr val="000000"/>
                </a:solidFill>
                <a:uFillTx/>
                <a:latin typeface="Arial"/>
              </a:rPr>
              <a:t>Fifth Outline Level</a:t>
            </a:r>
            <a:endParaRPr b="0" lang="it-IT" sz="20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2000" strike="noStrike" u="none">
                <a:solidFill>
                  <a:srgbClr val="000000"/>
                </a:solidFill>
                <a:uFillTx/>
                <a:latin typeface="Arial"/>
              </a:rPr>
              <a:t>Sixth Outline Level</a:t>
            </a:r>
            <a:endParaRPr b="0" lang="it-IT" sz="20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2000" strike="noStrike" u="none">
                <a:solidFill>
                  <a:srgbClr val="000000"/>
                </a:solidFill>
                <a:uFillTx/>
                <a:latin typeface="Arial"/>
              </a:rPr>
              <a:t>Seventh Outline Level</a:t>
            </a:r>
            <a:endParaRPr b="0" lang="it-IT" sz="20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81" r:id="rId2"/>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5"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36"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37"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38" name="PlaceHolder 4"/>
          <p:cNvSpPr>
            <a:spLocks noGrp="1"/>
          </p:cNvSpPr>
          <p:nvPr>
            <p:ph type="body"/>
          </p:nvPr>
        </p:nvSpPr>
        <p:spPr>
          <a:xfrm>
            <a:off x="515268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39" name="PlaceHolder 5"/>
          <p:cNvSpPr>
            <a:spLocks noGrp="1"/>
          </p:cNvSpPr>
          <p:nvPr>
            <p:ph type="ftr" idx="52"/>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140" name="PlaceHolder 6"/>
          <p:cNvSpPr>
            <a:spLocks noGrp="1"/>
          </p:cNvSpPr>
          <p:nvPr>
            <p:ph type="sldNum" idx="53"/>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A6EB2B98-9D85-4A41-B8E7-CE862973D813}"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141" name="PlaceHolder 7"/>
          <p:cNvSpPr>
            <a:spLocks noGrp="1"/>
          </p:cNvSpPr>
          <p:nvPr>
            <p:ph type="dt" idx="54"/>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83" r:id="rId2"/>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6"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47"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48"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49"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50" name="PlaceHolder 5"/>
          <p:cNvSpPr>
            <a:spLocks noGrp="1"/>
          </p:cNvSpPr>
          <p:nvPr>
            <p:ph type="ftr" idx="55"/>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151" name="PlaceHolder 6"/>
          <p:cNvSpPr>
            <a:spLocks noGrp="1"/>
          </p:cNvSpPr>
          <p:nvPr>
            <p:ph type="sldNum" idx="56"/>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69C2E510-BFDE-494D-97E7-2EA65896DA98}"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152" name="PlaceHolder 7"/>
          <p:cNvSpPr>
            <a:spLocks noGrp="1"/>
          </p:cNvSpPr>
          <p:nvPr>
            <p:ph type="dt" idx="57"/>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85"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2" name="PlaceHolder 2"/>
          <p:cNvSpPr>
            <a:spLocks noGrp="1"/>
          </p:cNvSpPr>
          <p:nvPr>
            <p:ph type="body"/>
          </p:nvPr>
        </p:nvSpPr>
        <p:spPr>
          <a:xfrm>
            <a:off x="504000" y="132660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3" name="PlaceHolder 3"/>
          <p:cNvSpPr>
            <a:spLocks noGrp="1"/>
          </p:cNvSpPr>
          <p:nvPr>
            <p:ph type="body"/>
          </p:nvPr>
        </p:nvSpPr>
        <p:spPr>
          <a:xfrm>
            <a:off x="504000" y="304452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4" name="PlaceHolder 4"/>
          <p:cNvSpPr>
            <a:spLocks noGrp="1"/>
          </p:cNvSpPr>
          <p:nvPr>
            <p:ph type="ftr" idx="4"/>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15" name="PlaceHolder 5"/>
          <p:cNvSpPr>
            <a:spLocks noGrp="1"/>
          </p:cNvSpPr>
          <p:nvPr>
            <p:ph type="sldNum" idx="5"/>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CD8C2ED3-BEB7-4987-B8E5-E9DB04C147C2}"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16" name="PlaceHolder 6"/>
          <p:cNvSpPr>
            <a:spLocks noGrp="1"/>
          </p:cNvSpPr>
          <p:nvPr>
            <p:ph type="dt" idx="6"/>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1" r:id="rId2"/>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7"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58" name="PlaceHolder 2"/>
          <p:cNvSpPr>
            <a:spLocks noGrp="1"/>
          </p:cNvSpPr>
          <p:nvPr>
            <p:ph type="ftr" idx="58"/>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159" name="PlaceHolder 3"/>
          <p:cNvSpPr>
            <a:spLocks noGrp="1"/>
          </p:cNvSpPr>
          <p:nvPr>
            <p:ph type="sldNum" idx="59"/>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A19B8F7F-A712-4A94-A25D-90B9CFB16858}"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160" name="PlaceHolder 4"/>
          <p:cNvSpPr>
            <a:spLocks noGrp="1"/>
          </p:cNvSpPr>
          <p:nvPr>
            <p:ph type="dt" idx="60"/>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87" r:id="rId2"/>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2"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63"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64"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65"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66" name="PlaceHolder 5"/>
          <p:cNvSpPr>
            <a:spLocks noGrp="1"/>
          </p:cNvSpPr>
          <p:nvPr>
            <p:ph type="body"/>
          </p:nvPr>
        </p:nvSpPr>
        <p:spPr>
          <a:xfrm>
            <a:off x="515268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67" name="PlaceHolder 6"/>
          <p:cNvSpPr>
            <a:spLocks noGrp="1"/>
          </p:cNvSpPr>
          <p:nvPr>
            <p:ph type="ftr" idx="61"/>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168" name="PlaceHolder 7"/>
          <p:cNvSpPr>
            <a:spLocks noGrp="1"/>
          </p:cNvSpPr>
          <p:nvPr>
            <p:ph type="sldNum" idx="62"/>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30A43A1D-79F4-419F-BF49-EFF8AB45FE67}"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169" name="PlaceHolder 8"/>
          <p:cNvSpPr>
            <a:spLocks noGrp="1"/>
          </p:cNvSpPr>
          <p:nvPr>
            <p:ph type="dt" idx="63"/>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89" r:id="rId2"/>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5"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76"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77" name="PlaceHolder 3"/>
          <p:cNvSpPr>
            <a:spLocks noGrp="1"/>
          </p:cNvSpPr>
          <p:nvPr>
            <p:ph type="ftr" idx="64"/>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178" name="PlaceHolder 4"/>
          <p:cNvSpPr>
            <a:spLocks noGrp="1"/>
          </p:cNvSpPr>
          <p:nvPr>
            <p:ph type="sldNum" idx="65"/>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A477B2BD-BA1B-4505-9BB2-6BD23069F39F}"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179" name="PlaceHolder 5"/>
          <p:cNvSpPr>
            <a:spLocks noGrp="1"/>
          </p:cNvSpPr>
          <p:nvPr>
            <p:ph type="dt" idx="66"/>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91" r:id="rId2"/>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2"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83" name="PlaceHolder 2"/>
          <p:cNvSpPr>
            <a:spLocks noGrp="1"/>
          </p:cNvSpPr>
          <p:nvPr>
            <p:ph type="body"/>
          </p:nvPr>
        </p:nvSpPr>
        <p:spPr>
          <a:xfrm>
            <a:off x="504000" y="132660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84" name="PlaceHolder 3"/>
          <p:cNvSpPr>
            <a:spLocks noGrp="1"/>
          </p:cNvSpPr>
          <p:nvPr>
            <p:ph type="body"/>
          </p:nvPr>
        </p:nvSpPr>
        <p:spPr>
          <a:xfrm>
            <a:off x="504000" y="304452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85" name="PlaceHolder 4"/>
          <p:cNvSpPr>
            <a:spLocks noGrp="1"/>
          </p:cNvSpPr>
          <p:nvPr>
            <p:ph type="ftr" idx="67"/>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186" name="PlaceHolder 5"/>
          <p:cNvSpPr>
            <a:spLocks noGrp="1"/>
          </p:cNvSpPr>
          <p:nvPr>
            <p:ph type="sldNum" idx="68"/>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E93E51F2-FED8-414E-B7C4-476051EA8468}"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187" name="PlaceHolder 6"/>
          <p:cNvSpPr>
            <a:spLocks noGrp="1"/>
          </p:cNvSpPr>
          <p:nvPr>
            <p:ph type="dt" idx="69"/>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93" r:id="rId2"/>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1"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192"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93"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194" name="PlaceHolder 4"/>
          <p:cNvSpPr>
            <a:spLocks noGrp="1"/>
          </p:cNvSpPr>
          <p:nvPr>
            <p:ph type="ftr" idx="70"/>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195" name="PlaceHolder 5"/>
          <p:cNvSpPr>
            <a:spLocks noGrp="1"/>
          </p:cNvSpPr>
          <p:nvPr>
            <p:ph type="sldNum" idx="71"/>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2C4E98B3-9CCF-4E2A-A010-DB938A63DA85}"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196" name="PlaceHolder 6"/>
          <p:cNvSpPr>
            <a:spLocks noGrp="1"/>
          </p:cNvSpPr>
          <p:nvPr>
            <p:ph type="dt" idx="72"/>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95" r:id="rId2"/>
  </p:sldLayoutIdLst>
</p:sldMaster>
</file>

<file path=ppt/slideMasters/slideMaster2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0"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201"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202"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203" name="PlaceHolder 4"/>
          <p:cNvSpPr>
            <a:spLocks noGrp="1"/>
          </p:cNvSpPr>
          <p:nvPr>
            <p:ph type="body"/>
          </p:nvPr>
        </p:nvSpPr>
        <p:spPr>
          <a:xfrm>
            <a:off x="504000" y="304452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204" name="PlaceHolder 5"/>
          <p:cNvSpPr>
            <a:spLocks noGrp="1"/>
          </p:cNvSpPr>
          <p:nvPr>
            <p:ph type="ftr" idx="73"/>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205" name="PlaceHolder 6"/>
          <p:cNvSpPr>
            <a:spLocks noGrp="1"/>
          </p:cNvSpPr>
          <p:nvPr>
            <p:ph type="sldNum" idx="74"/>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F2A17C24-9C65-41A6-A7AF-ED730EFCE03A}"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206" name="PlaceHolder 7"/>
          <p:cNvSpPr>
            <a:spLocks noGrp="1"/>
          </p:cNvSpPr>
          <p:nvPr>
            <p:ph type="dt" idx="75"/>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97" r:id="rId2"/>
  </p:sldLayoutIdLst>
</p:sldMaster>
</file>

<file path=ppt/slideMasters/slideMaster2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1"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212"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213"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214" name="PlaceHolder 4"/>
          <p:cNvSpPr>
            <a:spLocks noGrp="1"/>
          </p:cNvSpPr>
          <p:nvPr>
            <p:ph type="body"/>
          </p:nvPr>
        </p:nvSpPr>
        <p:spPr>
          <a:xfrm>
            <a:off x="515268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215" name="PlaceHolder 5"/>
          <p:cNvSpPr>
            <a:spLocks noGrp="1"/>
          </p:cNvSpPr>
          <p:nvPr>
            <p:ph type="ftr" idx="76"/>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216" name="PlaceHolder 6"/>
          <p:cNvSpPr>
            <a:spLocks noGrp="1"/>
          </p:cNvSpPr>
          <p:nvPr>
            <p:ph type="sldNum" idx="77"/>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94756AB1-1C82-4917-8E60-1CCF273CA94B}"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217" name="PlaceHolder 7"/>
          <p:cNvSpPr>
            <a:spLocks noGrp="1"/>
          </p:cNvSpPr>
          <p:nvPr>
            <p:ph type="dt" idx="78"/>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99" r:id="rId2"/>
  </p:sldLayoutIdLst>
</p:sldMaster>
</file>

<file path=ppt/slideMasters/slideMaster2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2"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223"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224"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225"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226" name="PlaceHolder 5"/>
          <p:cNvSpPr>
            <a:spLocks noGrp="1"/>
          </p:cNvSpPr>
          <p:nvPr>
            <p:ph type="ftr" idx="79"/>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227" name="PlaceHolder 6"/>
          <p:cNvSpPr>
            <a:spLocks noGrp="1"/>
          </p:cNvSpPr>
          <p:nvPr>
            <p:ph type="sldNum" idx="80"/>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18E62CAA-32E9-4C77-9DC7-F71F731F94CD}"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228" name="PlaceHolder 7"/>
          <p:cNvSpPr>
            <a:spLocks noGrp="1"/>
          </p:cNvSpPr>
          <p:nvPr>
            <p:ph type="dt" idx="81"/>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01" r:id="rId2"/>
  </p:sldLayoutIdLst>
</p:sldMaster>
</file>

<file path=ppt/slideMasters/slideMaster2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3"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234" name="PlaceHolder 2"/>
          <p:cNvSpPr>
            <a:spLocks noGrp="1"/>
          </p:cNvSpPr>
          <p:nvPr>
            <p:ph type="ftr" idx="82"/>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235" name="PlaceHolder 3"/>
          <p:cNvSpPr>
            <a:spLocks noGrp="1"/>
          </p:cNvSpPr>
          <p:nvPr>
            <p:ph type="sldNum" idx="83"/>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F99FE8AD-70B2-4918-8387-D027FD78F3A1}"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236" name="PlaceHolder 4"/>
          <p:cNvSpPr>
            <a:spLocks noGrp="1"/>
          </p:cNvSpPr>
          <p:nvPr>
            <p:ph type="dt" idx="84"/>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03" r:id="rId2"/>
  </p:sldLayoutIdLst>
</p:sldMaster>
</file>

<file path=ppt/slideMasters/slideMaster2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8"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239"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240"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241"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242" name="PlaceHolder 5"/>
          <p:cNvSpPr>
            <a:spLocks noGrp="1"/>
          </p:cNvSpPr>
          <p:nvPr>
            <p:ph type="body"/>
          </p:nvPr>
        </p:nvSpPr>
        <p:spPr>
          <a:xfrm>
            <a:off x="515268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243" name="PlaceHolder 6"/>
          <p:cNvSpPr>
            <a:spLocks noGrp="1"/>
          </p:cNvSpPr>
          <p:nvPr>
            <p:ph type="ftr" idx="85"/>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244" name="PlaceHolder 7"/>
          <p:cNvSpPr>
            <a:spLocks noGrp="1"/>
          </p:cNvSpPr>
          <p:nvPr>
            <p:ph type="sldNum" idx="86"/>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4DDC337F-E98B-4F4D-9703-5DAD6E2D2EC6}"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245" name="PlaceHolder 8"/>
          <p:cNvSpPr>
            <a:spLocks noGrp="1"/>
          </p:cNvSpPr>
          <p:nvPr>
            <p:ph type="dt" idx="87"/>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05"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21"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22"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23"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24" name="PlaceHolder 5"/>
          <p:cNvSpPr>
            <a:spLocks noGrp="1"/>
          </p:cNvSpPr>
          <p:nvPr>
            <p:ph type="body"/>
          </p:nvPr>
        </p:nvSpPr>
        <p:spPr>
          <a:xfrm>
            <a:off x="515268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25" name="PlaceHolder 6"/>
          <p:cNvSpPr>
            <a:spLocks noGrp="1"/>
          </p:cNvSpPr>
          <p:nvPr>
            <p:ph type="ftr" idx="7"/>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26" name="PlaceHolder 7"/>
          <p:cNvSpPr>
            <a:spLocks noGrp="1"/>
          </p:cNvSpPr>
          <p:nvPr>
            <p:ph type="sldNum" idx="8"/>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0A7E2CA5-177B-499E-BFF3-5E0EB69418D3}"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27" name="PlaceHolder 8"/>
          <p:cNvSpPr>
            <a:spLocks noGrp="1"/>
          </p:cNvSpPr>
          <p:nvPr>
            <p:ph type="dt" idx="9"/>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3" r:id="rId2"/>
  </p:sldLayoutIdLst>
</p:sldMaster>
</file>

<file path=ppt/slideMasters/slideMaster3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1"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252"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253" name="PlaceHolder 3"/>
          <p:cNvSpPr>
            <a:spLocks noGrp="1"/>
          </p:cNvSpPr>
          <p:nvPr>
            <p:ph type="ftr" idx="88"/>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254" name="PlaceHolder 4"/>
          <p:cNvSpPr>
            <a:spLocks noGrp="1"/>
          </p:cNvSpPr>
          <p:nvPr>
            <p:ph type="sldNum" idx="89"/>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D9944D61-1DDA-4FC8-A205-2D3F6642F0A9}"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255" name="PlaceHolder 5"/>
          <p:cNvSpPr>
            <a:spLocks noGrp="1"/>
          </p:cNvSpPr>
          <p:nvPr>
            <p:ph type="dt" idx="90"/>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07" r:id="rId2"/>
  </p:sldLayoutIdLst>
</p:sldMaster>
</file>

<file path=ppt/slideMasters/slideMaster3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8"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259" name="PlaceHolder 2"/>
          <p:cNvSpPr>
            <a:spLocks noGrp="1"/>
          </p:cNvSpPr>
          <p:nvPr>
            <p:ph type="body"/>
          </p:nvPr>
        </p:nvSpPr>
        <p:spPr>
          <a:xfrm>
            <a:off x="504000" y="132660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260" name="PlaceHolder 3"/>
          <p:cNvSpPr>
            <a:spLocks noGrp="1"/>
          </p:cNvSpPr>
          <p:nvPr>
            <p:ph type="body"/>
          </p:nvPr>
        </p:nvSpPr>
        <p:spPr>
          <a:xfrm>
            <a:off x="504000" y="304452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261" name="PlaceHolder 4"/>
          <p:cNvSpPr>
            <a:spLocks noGrp="1"/>
          </p:cNvSpPr>
          <p:nvPr>
            <p:ph type="ftr" idx="91"/>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262" name="PlaceHolder 5"/>
          <p:cNvSpPr>
            <a:spLocks noGrp="1"/>
          </p:cNvSpPr>
          <p:nvPr>
            <p:ph type="sldNum" idx="92"/>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31F45225-00C9-4336-B6CA-A5C03F357A67}"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263" name="PlaceHolder 6"/>
          <p:cNvSpPr>
            <a:spLocks noGrp="1"/>
          </p:cNvSpPr>
          <p:nvPr>
            <p:ph type="dt" idx="93"/>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09" r:id="rId2"/>
  </p:sldLayoutIdLst>
</p:sldMaster>
</file>

<file path=ppt/slideMasters/slideMaster3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7"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268"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269"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270" name="PlaceHolder 4"/>
          <p:cNvSpPr>
            <a:spLocks noGrp="1"/>
          </p:cNvSpPr>
          <p:nvPr>
            <p:ph type="ftr" idx="94"/>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271" name="PlaceHolder 5"/>
          <p:cNvSpPr>
            <a:spLocks noGrp="1"/>
          </p:cNvSpPr>
          <p:nvPr>
            <p:ph type="sldNum" idx="95"/>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2E896BB2-C5CA-4E13-BB37-4A3B9261F20C}"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272" name="PlaceHolder 6"/>
          <p:cNvSpPr>
            <a:spLocks noGrp="1"/>
          </p:cNvSpPr>
          <p:nvPr>
            <p:ph type="dt" idx="96"/>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11" r:id="rId2"/>
  </p:sldLayoutIdLst>
</p:sldMaster>
</file>

<file path=ppt/slideMasters/slideMaster3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6"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277"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278"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279" name="PlaceHolder 4"/>
          <p:cNvSpPr>
            <a:spLocks noGrp="1"/>
          </p:cNvSpPr>
          <p:nvPr>
            <p:ph type="body"/>
          </p:nvPr>
        </p:nvSpPr>
        <p:spPr>
          <a:xfrm>
            <a:off x="504000" y="304452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280" name="PlaceHolder 5"/>
          <p:cNvSpPr>
            <a:spLocks noGrp="1"/>
          </p:cNvSpPr>
          <p:nvPr>
            <p:ph type="ftr" idx="97"/>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281" name="PlaceHolder 6"/>
          <p:cNvSpPr>
            <a:spLocks noGrp="1"/>
          </p:cNvSpPr>
          <p:nvPr>
            <p:ph type="sldNum" idx="98"/>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2241127E-AE6E-4525-9272-9CB2197B7335}"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282" name="PlaceHolder 7"/>
          <p:cNvSpPr>
            <a:spLocks noGrp="1"/>
          </p:cNvSpPr>
          <p:nvPr>
            <p:ph type="dt" idx="99"/>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13" r:id="rId2"/>
  </p:sldLayoutIdLst>
</p:sldMaster>
</file>

<file path=ppt/slideMasters/slideMaster3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7"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288"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289"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290" name="PlaceHolder 4"/>
          <p:cNvSpPr>
            <a:spLocks noGrp="1"/>
          </p:cNvSpPr>
          <p:nvPr>
            <p:ph type="body"/>
          </p:nvPr>
        </p:nvSpPr>
        <p:spPr>
          <a:xfrm>
            <a:off x="515268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291" name="PlaceHolder 5"/>
          <p:cNvSpPr>
            <a:spLocks noGrp="1"/>
          </p:cNvSpPr>
          <p:nvPr>
            <p:ph type="ftr" idx="100"/>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292" name="PlaceHolder 6"/>
          <p:cNvSpPr>
            <a:spLocks noGrp="1"/>
          </p:cNvSpPr>
          <p:nvPr>
            <p:ph type="sldNum" idx="101"/>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F1FAD706-6F4F-413B-BD5D-7292EFF1BC67}"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293" name="PlaceHolder 7"/>
          <p:cNvSpPr>
            <a:spLocks noGrp="1"/>
          </p:cNvSpPr>
          <p:nvPr>
            <p:ph type="dt" idx="102"/>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15" r:id="rId2"/>
  </p:sldLayoutIdLst>
</p:sldMaster>
</file>

<file path=ppt/slideMasters/slideMaster3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8"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299"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300"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301"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302" name="PlaceHolder 5"/>
          <p:cNvSpPr>
            <a:spLocks noGrp="1"/>
          </p:cNvSpPr>
          <p:nvPr>
            <p:ph type="ftr" idx="103"/>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303" name="PlaceHolder 6"/>
          <p:cNvSpPr>
            <a:spLocks noGrp="1"/>
          </p:cNvSpPr>
          <p:nvPr>
            <p:ph type="sldNum" idx="104"/>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8CC4B1C6-05EB-44D6-A39A-15BD404C5C4C}"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304" name="PlaceHolder 7"/>
          <p:cNvSpPr>
            <a:spLocks noGrp="1"/>
          </p:cNvSpPr>
          <p:nvPr>
            <p:ph type="dt" idx="105"/>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17" r:id="rId2"/>
  </p:sldLayoutIdLst>
</p:sldMaster>
</file>

<file path=ppt/slideMasters/slideMaster3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9"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310" name="PlaceHolder 2"/>
          <p:cNvSpPr>
            <a:spLocks noGrp="1"/>
          </p:cNvSpPr>
          <p:nvPr>
            <p:ph type="ftr" idx="106"/>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311" name="PlaceHolder 3"/>
          <p:cNvSpPr>
            <a:spLocks noGrp="1"/>
          </p:cNvSpPr>
          <p:nvPr>
            <p:ph type="sldNum" idx="107"/>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677CB785-52CD-4E54-B134-4DE9040B63A8}"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312" name="PlaceHolder 4"/>
          <p:cNvSpPr>
            <a:spLocks noGrp="1"/>
          </p:cNvSpPr>
          <p:nvPr>
            <p:ph type="dt" idx="108"/>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19" r:id="rId2"/>
  </p:sldLayoutIdLst>
</p:sldMaster>
</file>

<file path=ppt/slideMasters/slideMaster3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4"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315"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316"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317"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318" name="PlaceHolder 5"/>
          <p:cNvSpPr>
            <a:spLocks noGrp="1"/>
          </p:cNvSpPr>
          <p:nvPr>
            <p:ph type="body"/>
          </p:nvPr>
        </p:nvSpPr>
        <p:spPr>
          <a:xfrm>
            <a:off x="515268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319" name="PlaceHolder 6"/>
          <p:cNvSpPr>
            <a:spLocks noGrp="1"/>
          </p:cNvSpPr>
          <p:nvPr>
            <p:ph type="ftr" idx="109"/>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320" name="PlaceHolder 7"/>
          <p:cNvSpPr>
            <a:spLocks noGrp="1"/>
          </p:cNvSpPr>
          <p:nvPr>
            <p:ph type="sldNum" idx="110"/>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B96CA442-DDD9-42D4-8303-1249406B8DE9}"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321" name="PlaceHolder 8"/>
          <p:cNvSpPr>
            <a:spLocks noGrp="1"/>
          </p:cNvSpPr>
          <p:nvPr>
            <p:ph type="dt" idx="111"/>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21" r:id="rId2"/>
  </p:sldLayoutIdLst>
</p:sldMaster>
</file>

<file path=ppt/slideMasters/slideMaster3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7"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328"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329" name="PlaceHolder 3"/>
          <p:cNvSpPr>
            <a:spLocks noGrp="1"/>
          </p:cNvSpPr>
          <p:nvPr>
            <p:ph type="ftr" idx="112"/>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330" name="PlaceHolder 4"/>
          <p:cNvSpPr>
            <a:spLocks noGrp="1"/>
          </p:cNvSpPr>
          <p:nvPr>
            <p:ph type="sldNum" idx="113"/>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B04E87E6-63ED-40C0-A1A5-6B2234DCD2E0}"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331" name="PlaceHolder 5"/>
          <p:cNvSpPr>
            <a:spLocks noGrp="1"/>
          </p:cNvSpPr>
          <p:nvPr>
            <p:ph type="dt" idx="114"/>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23" r:id="rId2"/>
  </p:sldLayoutIdLst>
</p:sldMaster>
</file>

<file path=ppt/slideMasters/slideMaster3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4"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335" name="PlaceHolder 2"/>
          <p:cNvSpPr>
            <a:spLocks noGrp="1"/>
          </p:cNvSpPr>
          <p:nvPr>
            <p:ph type="body"/>
          </p:nvPr>
        </p:nvSpPr>
        <p:spPr>
          <a:xfrm>
            <a:off x="504000" y="132660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336" name="PlaceHolder 3"/>
          <p:cNvSpPr>
            <a:spLocks noGrp="1"/>
          </p:cNvSpPr>
          <p:nvPr>
            <p:ph type="body"/>
          </p:nvPr>
        </p:nvSpPr>
        <p:spPr>
          <a:xfrm>
            <a:off x="504000" y="304452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337" name="PlaceHolder 4"/>
          <p:cNvSpPr>
            <a:spLocks noGrp="1"/>
          </p:cNvSpPr>
          <p:nvPr>
            <p:ph type="ftr" idx="115"/>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338" name="PlaceHolder 5"/>
          <p:cNvSpPr>
            <a:spLocks noGrp="1"/>
          </p:cNvSpPr>
          <p:nvPr>
            <p:ph type="sldNum" idx="116"/>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8837B614-4725-40D5-9606-5E9D5B3C2C16}"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339" name="PlaceHolder 6"/>
          <p:cNvSpPr>
            <a:spLocks noGrp="1"/>
          </p:cNvSpPr>
          <p:nvPr>
            <p:ph type="dt" idx="117"/>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25"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 name="PlaceHolder 1"/>
          <p:cNvSpPr>
            <a:spLocks noGrp="1"/>
          </p:cNvSpPr>
          <p:nvPr>
            <p:ph type="ftr" idx="10"/>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34" name="PlaceHolder 2"/>
          <p:cNvSpPr>
            <a:spLocks noGrp="1"/>
          </p:cNvSpPr>
          <p:nvPr>
            <p:ph type="sldNum" idx="11"/>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6CBD1838-08D5-4305-8FEC-31A420440788}"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35" name="PlaceHolder 3"/>
          <p:cNvSpPr>
            <a:spLocks noGrp="1"/>
          </p:cNvSpPr>
          <p:nvPr>
            <p:ph type="dt" idx="12"/>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5" r:id="rId2"/>
  </p:sldLayoutIdLst>
</p:sldMaster>
</file>

<file path=ppt/slideMasters/slideMaster4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3"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344"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345"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346" name="PlaceHolder 4"/>
          <p:cNvSpPr>
            <a:spLocks noGrp="1"/>
          </p:cNvSpPr>
          <p:nvPr>
            <p:ph type="ftr" idx="118"/>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347" name="PlaceHolder 5"/>
          <p:cNvSpPr>
            <a:spLocks noGrp="1"/>
          </p:cNvSpPr>
          <p:nvPr>
            <p:ph type="sldNum" idx="119"/>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8EBF5113-EDF3-4CE5-B902-7E167C59CED6}"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348" name="PlaceHolder 6"/>
          <p:cNvSpPr>
            <a:spLocks noGrp="1"/>
          </p:cNvSpPr>
          <p:nvPr>
            <p:ph type="dt" idx="120"/>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27" r:id="rId2"/>
  </p:sldLayoutIdLst>
</p:sldMaster>
</file>

<file path=ppt/slideMasters/slideMaster4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2"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353"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354"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355" name="PlaceHolder 4"/>
          <p:cNvSpPr>
            <a:spLocks noGrp="1"/>
          </p:cNvSpPr>
          <p:nvPr>
            <p:ph type="body"/>
          </p:nvPr>
        </p:nvSpPr>
        <p:spPr>
          <a:xfrm>
            <a:off x="504000" y="304452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356" name="PlaceHolder 5"/>
          <p:cNvSpPr>
            <a:spLocks noGrp="1"/>
          </p:cNvSpPr>
          <p:nvPr>
            <p:ph type="ftr" idx="121"/>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357" name="PlaceHolder 6"/>
          <p:cNvSpPr>
            <a:spLocks noGrp="1"/>
          </p:cNvSpPr>
          <p:nvPr>
            <p:ph type="sldNum" idx="122"/>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646BA144-70DB-4FF0-8E0C-1B48399816CA}"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358" name="PlaceHolder 7"/>
          <p:cNvSpPr>
            <a:spLocks noGrp="1"/>
          </p:cNvSpPr>
          <p:nvPr>
            <p:ph type="dt" idx="123"/>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29" r:id="rId2"/>
  </p:sldLayoutIdLst>
</p:sldMaster>
</file>

<file path=ppt/slideMasters/slideMaster4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3"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364"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365"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366" name="PlaceHolder 4"/>
          <p:cNvSpPr>
            <a:spLocks noGrp="1"/>
          </p:cNvSpPr>
          <p:nvPr>
            <p:ph type="body"/>
          </p:nvPr>
        </p:nvSpPr>
        <p:spPr>
          <a:xfrm>
            <a:off x="515268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367" name="PlaceHolder 5"/>
          <p:cNvSpPr>
            <a:spLocks noGrp="1"/>
          </p:cNvSpPr>
          <p:nvPr>
            <p:ph type="ftr" idx="124"/>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368" name="PlaceHolder 6"/>
          <p:cNvSpPr>
            <a:spLocks noGrp="1"/>
          </p:cNvSpPr>
          <p:nvPr>
            <p:ph type="sldNum" idx="125"/>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A8BFDCE2-C2F5-4038-BB85-B87897FE78B0}"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369" name="PlaceHolder 7"/>
          <p:cNvSpPr>
            <a:spLocks noGrp="1"/>
          </p:cNvSpPr>
          <p:nvPr>
            <p:ph type="dt" idx="126"/>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31" r:id="rId2"/>
  </p:sldLayoutIdLst>
</p:sldMaster>
</file>

<file path=ppt/slideMasters/slideMaster4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4"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375"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376"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377"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378" name="PlaceHolder 5"/>
          <p:cNvSpPr>
            <a:spLocks noGrp="1"/>
          </p:cNvSpPr>
          <p:nvPr>
            <p:ph type="ftr" idx="127"/>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379" name="PlaceHolder 6"/>
          <p:cNvSpPr>
            <a:spLocks noGrp="1"/>
          </p:cNvSpPr>
          <p:nvPr>
            <p:ph type="sldNum" idx="128"/>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7A63FFDF-8A92-416C-9E4B-AEAE84A5B8FC}"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380" name="PlaceHolder 7"/>
          <p:cNvSpPr>
            <a:spLocks noGrp="1"/>
          </p:cNvSpPr>
          <p:nvPr>
            <p:ph type="dt" idx="129"/>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33" r:id="rId2"/>
  </p:sldLayoutIdLst>
</p:sldMaster>
</file>

<file path=ppt/slideMasters/slideMaster4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5"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386" name="PlaceHolder 2"/>
          <p:cNvSpPr>
            <a:spLocks noGrp="1"/>
          </p:cNvSpPr>
          <p:nvPr>
            <p:ph type="ftr" idx="130"/>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387" name="PlaceHolder 3"/>
          <p:cNvSpPr>
            <a:spLocks noGrp="1"/>
          </p:cNvSpPr>
          <p:nvPr>
            <p:ph type="sldNum" idx="131"/>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46C8B174-0793-4BAC-B348-FE452F75D341}"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388" name="PlaceHolder 4"/>
          <p:cNvSpPr>
            <a:spLocks noGrp="1"/>
          </p:cNvSpPr>
          <p:nvPr>
            <p:ph type="dt" idx="132"/>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35" r:id="rId2"/>
  </p:sldLayoutIdLst>
</p:sldMaster>
</file>

<file path=ppt/slideMasters/slideMaster4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0"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391"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392"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393"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394" name="PlaceHolder 5"/>
          <p:cNvSpPr>
            <a:spLocks noGrp="1"/>
          </p:cNvSpPr>
          <p:nvPr>
            <p:ph type="body"/>
          </p:nvPr>
        </p:nvSpPr>
        <p:spPr>
          <a:xfrm>
            <a:off x="515268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395" name="PlaceHolder 6"/>
          <p:cNvSpPr>
            <a:spLocks noGrp="1"/>
          </p:cNvSpPr>
          <p:nvPr>
            <p:ph type="ftr" idx="133"/>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396" name="PlaceHolder 7"/>
          <p:cNvSpPr>
            <a:spLocks noGrp="1"/>
          </p:cNvSpPr>
          <p:nvPr>
            <p:ph type="sldNum" idx="134"/>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DE971FAB-05DE-43F2-A1AB-20E1A59B0F8C}"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397" name="PlaceHolder 8"/>
          <p:cNvSpPr>
            <a:spLocks noGrp="1"/>
          </p:cNvSpPr>
          <p:nvPr>
            <p:ph type="dt" idx="135"/>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37" r:id="rId2"/>
  </p:sldLayoutIdLst>
</p:sldMaster>
</file>

<file path=ppt/slideMasters/slideMaster4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3"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404"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405" name="PlaceHolder 3"/>
          <p:cNvSpPr>
            <a:spLocks noGrp="1"/>
          </p:cNvSpPr>
          <p:nvPr>
            <p:ph type="ftr" idx="136"/>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406" name="PlaceHolder 4"/>
          <p:cNvSpPr>
            <a:spLocks noGrp="1"/>
          </p:cNvSpPr>
          <p:nvPr>
            <p:ph type="sldNum" idx="137"/>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F01A836C-B666-48EA-8CE9-04F6A8EEA32C}"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407" name="PlaceHolder 5"/>
          <p:cNvSpPr>
            <a:spLocks noGrp="1"/>
          </p:cNvSpPr>
          <p:nvPr>
            <p:ph type="dt" idx="138"/>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39" r:id="rId2"/>
  </p:sldLayoutIdLst>
</p:sldMaster>
</file>

<file path=ppt/slideMasters/slideMaster4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0"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411" name="PlaceHolder 2"/>
          <p:cNvSpPr>
            <a:spLocks noGrp="1"/>
          </p:cNvSpPr>
          <p:nvPr>
            <p:ph type="body"/>
          </p:nvPr>
        </p:nvSpPr>
        <p:spPr>
          <a:xfrm>
            <a:off x="504000" y="132660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412" name="PlaceHolder 3"/>
          <p:cNvSpPr>
            <a:spLocks noGrp="1"/>
          </p:cNvSpPr>
          <p:nvPr>
            <p:ph type="body"/>
          </p:nvPr>
        </p:nvSpPr>
        <p:spPr>
          <a:xfrm>
            <a:off x="504000" y="304452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413" name="PlaceHolder 4"/>
          <p:cNvSpPr>
            <a:spLocks noGrp="1"/>
          </p:cNvSpPr>
          <p:nvPr>
            <p:ph type="ftr" idx="139"/>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414" name="PlaceHolder 5"/>
          <p:cNvSpPr>
            <a:spLocks noGrp="1"/>
          </p:cNvSpPr>
          <p:nvPr>
            <p:ph type="sldNum" idx="140"/>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98DD7014-375D-417A-B174-5F9708F80E3F}"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415" name="PlaceHolder 6"/>
          <p:cNvSpPr>
            <a:spLocks noGrp="1"/>
          </p:cNvSpPr>
          <p:nvPr>
            <p:ph type="dt" idx="141"/>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41" r:id="rId2"/>
  </p:sldLayoutIdLst>
</p:sldMaster>
</file>

<file path=ppt/slideMasters/slideMaster4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9"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420"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421"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422" name="PlaceHolder 4"/>
          <p:cNvSpPr>
            <a:spLocks noGrp="1"/>
          </p:cNvSpPr>
          <p:nvPr>
            <p:ph type="ftr" idx="142"/>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423" name="PlaceHolder 5"/>
          <p:cNvSpPr>
            <a:spLocks noGrp="1"/>
          </p:cNvSpPr>
          <p:nvPr>
            <p:ph type="sldNum" idx="143"/>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8DD45D73-A78A-4CE8-9257-FEFEC46BF719}"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424" name="PlaceHolder 6"/>
          <p:cNvSpPr>
            <a:spLocks noGrp="1"/>
          </p:cNvSpPr>
          <p:nvPr>
            <p:ph type="dt" idx="144"/>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43" r:id="rId2"/>
  </p:sldLayoutIdLst>
</p:sldMaster>
</file>

<file path=ppt/slideMasters/slideMaster4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8"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429"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430"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431" name="PlaceHolder 4"/>
          <p:cNvSpPr>
            <a:spLocks noGrp="1"/>
          </p:cNvSpPr>
          <p:nvPr>
            <p:ph type="body"/>
          </p:nvPr>
        </p:nvSpPr>
        <p:spPr>
          <a:xfrm>
            <a:off x="504000" y="304452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432" name="PlaceHolder 5"/>
          <p:cNvSpPr>
            <a:spLocks noGrp="1"/>
          </p:cNvSpPr>
          <p:nvPr>
            <p:ph type="ftr" idx="145"/>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433" name="PlaceHolder 6"/>
          <p:cNvSpPr>
            <a:spLocks noGrp="1"/>
          </p:cNvSpPr>
          <p:nvPr>
            <p:ph type="sldNum" idx="146"/>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05EEEA97-E64F-4E29-9D58-963BF404037F}"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434" name="PlaceHolder 7"/>
          <p:cNvSpPr>
            <a:spLocks noGrp="1"/>
          </p:cNvSpPr>
          <p:nvPr>
            <p:ph type="dt" idx="147"/>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4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 name="PlaceHolder 1"/>
          <p:cNvSpPr>
            <a:spLocks noGrp="1"/>
          </p:cNvSpPr>
          <p:nvPr>
            <p:ph type="ftr" idx="13"/>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 </a:t>
            </a:r>
            <a:endParaRPr b="0" lang="it-IT" sz="1400" strike="noStrike" u="none">
              <a:solidFill>
                <a:srgbClr val="000000"/>
              </a:solidFill>
              <a:uFillTx/>
              <a:latin typeface="Times New Roman"/>
            </a:endParaRPr>
          </a:p>
        </p:txBody>
      </p:sp>
      <p:sp>
        <p:nvSpPr>
          <p:cNvPr id="37" name="PlaceHolder 2"/>
          <p:cNvSpPr>
            <a:spLocks noGrp="1"/>
          </p:cNvSpPr>
          <p:nvPr>
            <p:ph type="sldNum" idx="14"/>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6BAC5F65-7CFF-496A-9D03-1701C4EFD3F8}" type="slidenum">
              <a:rPr b="0" lang="it-IT" sz="1400" strike="noStrike" u="none">
                <a:solidFill>
                  <a:srgbClr val="000000"/>
                </a:solidFill>
                <a:uFillTx/>
                <a:latin typeface="Times New Roman"/>
                <a:ea typeface="DejaVu Sans"/>
              </a:rPr>
              <a:t>1</a:t>
            </a:fld>
            <a:endParaRPr b="0" lang="it-IT" sz="1400" strike="noStrike" u="none">
              <a:solidFill>
                <a:srgbClr val="000000"/>
              </a:solidFill>
              <a:uFillTx/>
              <a:latin typeface="Times New Roman"/>
            </a:endParaRPr>
          </a:p>
        </p:txBody>
      </p:sp>
      <p:sp>
        <p:nvSpPr>
          <p:cNvPr id="38" name="PlaceHolder 3"/>
          <p:cNvSpPr>
            <a:spLocks noGrp="1"/>
          </p:cNvSpPr>
          <p:nvPr>
            <p:ph type="dt" idx="15"/>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 </a:t>
            </a:r>
            <a:endParaRPr b="0" lang="it-IT" sz="1400" strike="noStrike" u="none">
              <a:solidFill>
                <a:srgbClr val="000000"/>
              </a:solidFill>
              <a:uFillTx/>
              <a:latin typeface="Times New Roman"/>
            </a:endParaRPr>
          </a:p>
        </p:txBody>
      </p:sp>
      <p:sp>
        <p:nvSpPr>
          <p:cNvPr id="39" name="PlaceHolder 4"/>
          <p:cNvSpPr>
            <a:spLocks noGrp="1"/>
          </p:cNvSpPr>
          <p:nvPr>
            <p:ph type="title"/>
          </p:nvPr>
        </p:nvSpPr>
        <p:spPr>
          <a:xfrm>
            <a:off x="504000" y="226080"/>
            <a:ext cx="9072000" cy="946440"/>
          </a:xfrm>
          <a:prstGeom prst="rect">
            <a:avLst/>
          </a:prstGeom>
          <a:noFill/>
          <a:ln w="0">
            <a:noFill/>
          </a:ln>
        </p:spPr>
        <p:txBody>
          <a:bodyPr lIns="0" rIns="0" tIns="0" bIns="0" anchor="ctr">
            <a:noAutofit/>
          </a:bodyPr>
          <a:p>
            <a:pPr indent="0" algn="ctr">
              <a:buNone/>
            </a:pPr>
            <a:r>
              <a:rPr b="0" lang="it-IT" sz="4400" strike="noStrike" u="none">
                <a:solidFill>
                  <a:srgbClr val="000000"/>
                </a:solidFill>
                <a:uFillTx/>
                <a:latin typeface="Arial"/>
              </a:rPr>
              <a:t>Click to edit the title text format</a:t>
            </a:r>
            <a:endParaRPr b="0" lang="it-IT" sz="4400" strike="noStrike" u="none">
              <a:solidFill>
                <a:srgbClr val="000000"/>
              </a:solidFill>
              <a:uFillTx/>
              <a:latin typeface="Arial"/>
            </a:endParaRPr>
          </a:p>
        </p:txBody>
      </p:sp>
      <p:sp>
        <p:nvSpPr>
          <p:cNvPr id="40" name="PlaceHolder 5"/>
          <p:cNvSpPr>
            <a:spLocks noGrp="1"/>
          </p:cNvSpPr>
          <p:nvPr>
            <p:ph type="body"/>
          </p:nvPr>
        </p:nvSpPr>
        <p:spPr>
          <a:xfrm>
            <a:off x="504000" y="1326600"/>
            <a:ext cx="9072000" cy="32886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3200" strike="noStrike" u="none">
                <a:solidFill>
                  <a:srgbClr val="000000"/>
                </a:solidFill>
                <a:uFillTx/>
                <a:latin typeface="Arial"/>
              </a:rPr>
              <a:t>Click to edit the outline text format</a:t>
            </a:r>
            <a:endParaRPr b="0" lang="it-IT" sz="32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2800" strike="noStrike" u="none">
                <a:solidFill>
                  <a:srgbClr val="000000"/>
                </a:solidFill>
                <a:uFillTx/>
                <a:latin typeface="Arial"/>
              </a:rPr>
              <a:t>Second Outline Level</a:t>
            </a:r>
            <a:endParaRPr b="0" lang="it-IT" sz="2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2400" strike="noStrike" u="none">
                <a:solidFill>
                  <a:srgbClr val="000000"/>
                </a:solidFill>
                <a:uFillTx/>
                <a:latin typeface="Arial"/>
              </a:rPr>
              <a:t>Third Outline Level</a:t>
            </a:r>
            <a:endParaRPr b="0" lang="it-IT" sz="24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2000" strike="noStrike" u="none">
                <a:solidFill>
                  <a:srgbClr val="000000"/>
                </a:solidFill>
                <a:uFillTx/>
                <a:latin typeface="Arial"/>
              </a:rPr>
              <a:t>Fourth Outline Level</a:t>
            </a:r>
            <a:endParaRPr b="0" lang="it-IT" sz="20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2000" strike="noStrike" u="none">
                <a:solidFill>
                  <a:srgbClr val="000000"/>
                </a:solidFill>
                <a:uFillTx/>
                <a:latin typeface="Arial"/>
              </a:rPr>
              <a:t>Fifth Outline Level</a:t>
            </a:r>
            <a:endParaRPr b="0" lang="it-IT" sz="20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2000" strike="noStrike" u="none">
                <a:solidFill>
                  <a:srgbClr val="000000"/>
                </a:solidFill>
                <a:uFillTx/>
                <a:latin typeface="Arial"/>
              </a:rPr>
              <a:t>Sixth Outline Level</a:t>
            </a:r>
            <a:endParaRPr b="0" lang="it-IT" sz="20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2000" strike="noStrike" u="none">
                <a:solidFill>
                  <a:srgbClr val="000000"/>
                </a:solidFill>
                <a:uFillTx/>
                <a:latin typeface="Arial"/>
              </a:rPr>
              <a:t>Seventh Outline Level</a:t>
            </a:r>
            <a:endParaRPr b="0" lang="it-IT" sz="20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57" r:id="rId2"/>
  </p:sldLayoutIdLst>
</p:sldMaster>
</file>

<file path=ppt/slideMasters/slideMaster5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9"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440"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441"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442"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443" name="PlaceHolder 5"/>
          <p:cNvSpPr>
            <a:spLocks noGrp="1"/>
          </p:cNvSpPr>
          <p:nvPr>
            <p:ph type="body"/>
          </p:nvPr>
        </p:nvSpPr>
        <p:spPr>
          <a:xfrm>
            <a:off x="515268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444" name="PlaceHolder 6"/>
          <p:cNvSpPr>
            <a:spLocks noGrp="1"/>
          </p:cNvSpPr>
          <p:nvPr>
            <p:ph type="ftr" idx="148"/>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445" name="PlaceHolder 7"/>
          <p:cNvSpPr>
            <a:spLocks noGrp="1"/>
          </p:cNvSpPr>
          <p:nvPr>
            <p:ph type="sldNum" idx="149"/>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18CF7F29-362D-429D-9A54-8AA72DFD0693}"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446" name="PlaceHolder 8"/>
          <p:cNvSpPr>
            <a:spLocks noGrp="1"/>
          </p:cNvSpPr>
          <p:nvPr>
            <p:ph type="dt" idx="150"/>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47" r:id="rId2"/>
  </p:sldLayoutIdLst>
</p:sldMaster>
</file>

<file path=ppt/slideMasters/slideMaster5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2"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453"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454"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455" name="PlaceHolder 4"/>
          <p:cNvSpPr>
            <a:spLocks noGrp="1"/>
          </p:cNvSpPr>
          <p:nvPr>
            <p:ph type="body"/>
          </p:nvPr>
        </p:nvSpPr>
        <p:spPr>
          <a:xfrm>
            <a:off x="515268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456" name="PlaceHolder 5"/>
          <p:cNvSpPr>
            <a:spLocks noGrp="1"/>
          </p:cNvSpPr>
          <p:nvPr>
            <p:ph type="ftr" idx="151"/>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457" name="PlaceHolder 6"/>
          <p:cNvSpPr>
            <a:spLocks noGrp="1"/>
          </p:cNvSpPr>
          <p:nvPr>
            <p:ph type="sldNum" idx="152"/>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630D4E8C-1882-4F47-9F0E-C186FB90D8D8}"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458" name="PlaceHolder 7"/>
          <p:cNvSpPr>
            <a:spLocks noGrp="1"/>
          </p:cNvSpPr>
          <p:nvPr>
            <p:ph type="dt" idx="153"/>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49" r:id="rId2"/>
  </p:sldLayoutIdLst>
</p:sldMaster>
</file>

<file path=ppt/slideMasters/slideMaster5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3"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464"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465"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466"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467" name="PlaceHolder 5"/>
          <p:cNvSpPr>
            <a:spLocks noGrp="1"/>
          </p:cNvSpPr>
          <p:nvPr>
            <p:ph type="ftr" idx="154"/>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468" name="PlaceHolder 6"/>
          <p:cNvSpPr>
            <a:spLocks noGrp="1"/>
          </p:cNvSpPr>
          <p:nvPr>
            <p:ph type="sldNum" idx="155"/>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03496D0B-E554-43B8-9BFF-E684F32CAE44}"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469" name="PlaceHolder 7"/>
          <p:cNvSpPr>
            <a:spLocks noGrp="1"/>
          </p:cNvSpPr>
          <p:nvPr>
            <p:ph type="dt" idx="156"/>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51" r:id="rId2"/>
  </p:sldLayoutIdLst>
</p:sldMaster>
</file>

<file path=ppt/slideMasters/slideMaster5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4"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475" name="PlaceHolder 2"/>
          <p:cNvSpPr>
            <a:spLocks noGrp="1"/>
          </p:cNvSpPr>
          <p:nvPr>
            <p:ph type="ftr" idx="157"/>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476" name="PlaceHolder 3"/>
          <p:cNvSpPr>
            <a:spLocks noGrp="1"/>
          </p:cNvSpPr>
          <p:nvPr>
            <p:ph type="sldNum" idx="158"/>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430D16A7-C87D-44FD-8012-1E14B833D9E2}"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477" name="PlaceHolder 4"/>
          <p:cNvSpPr>
            <a:spLocks noGrp="1"/>
          </p:cNvSpPr>
          <p:nvPr>
            <p:ph type="dt" idx="159"/>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53" r:id="rId2"/>
  </p:sldLayoutIdLst>
</p:sldMaster>
</file>

<file path=ppt/slideMasters/slideMaster5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9"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480"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481"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482" name="PlaceHolder 4"/>
          <p:cNvSpPr>
            <a:spLocks noGrp="1"/>
          </p:cNvSpPr>
          <p:nvPr>
            <p:ph type="body"/>
          </p:nvPr>
        </p:nvSpPr>
        <p:spPr>
          <a:xfrm>
            <a:off x="504000" y="304452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483" name="PlaceHolder 5"/>
          <p:cNvSpPr>
            <a:spLocks noGrp="1"/>
          </p:cNvSpPr>
          <p:nvPr>
            <p:ph type="ftr" idx="160"/>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484" name="PlaceHolder 6"/>
          <p:cNvSpPr>
            <a:spLocks noGrp="1"/>
          </p:cNvSpPr>
          <p:nvPr>
            <p:ph type="sldNum" idx="161"/>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CB6FD506-90F8-49BD-9B67-D875893C9EE6}"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485" name="PlaceHolder 7"/>
          <p:cNvSpPr>
            <a:spLocks noGrp="1"/>
          </p:cNvSpPr>
          <p:nvPr>
            <p:ph type="dt" idx="162"/>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55" r:id="rId2"/>
  </p:sldLayoutIdLst>
</p:sldMaster>
</file>

<file path=ppt/slideMasters/slideMaster5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0"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491"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492"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493" name="PlaceHolder 4"/>
          <p:cNvSpPr>
            <a:spLocks noGrp="1"/>
          </p:cNvSpPr>
          <p:nvPr>
            <p:ph type="ftr" idx="163"/>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494" name="PlaceHolder 5"/>
          <p:cNvSpPr>
            <a:spLocks noGrp="1"/>
          </p:cNvSpPr>
          <p:nvPr>
            <p:ph type="sldNum" idx="164"/>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FF69CE05-F813-4B71-9A05-C95D6F321235}"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495" name="PlaceHolder 6"/>
          <p:cNvSpPr>
            <a:spLocks noGrp="1"/>
          </p:cNvSpPr>
          <p:nvPr>
            <p:ph type="dt" idx="165"/>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57" r:id="rId2"/>
  </p:sldLayoutIdLst>
</p:sldMaster>
</file>

<file path=ppt/slideMasters/slideMaster5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9"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500" name="PlaceHolder 2"/>
          <p:cNvSpPr>
            <a:spLocks noGrp="1"/>
          </p:cNvSpPr>
          <p:nvPr>
            <p:ph type="body"/>
          </p:nvPr>
        </p:nvSpPr>
        <p:spPr>
          <a:xfrm>
            <a:off x="504000" y="132660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501" name="PlaceHolder 3"/>
          <p:cNvSpPr>
            <a:spLocks noGrp="1"/>
          </p:cNvSpPr>
          <p:nvPr>
            <p:ph type="body"/>
          </p:nvPr>
        </p:nvSpPr>
        <p:spPr>
          <a:xfrm>
            <a:off x="504000" y="304452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502" name="PlaceHolder 4"/>
          <p:cNvSpPr>
            <a:spLocks noGrp="1"/>
          </p:cNvSpPr>
          <p:nvPr>
            <p:ph type="ftr" idx="166"/>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503" name="PlaceHolder 5"/>
          <p:cNvSpPr>
            <a:spLocks noGrp="1"/>
          </p:cNvSpPr>
          <p:nvPr>
            <p:ph type="sldNum" idx="167"/>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80C85CAD-970C-4AE8-B418-9958687F444E}"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504" name="PlaceHolder 6"/>
          <p:cNvSpPr>
            <a:spLocks noGrp="1"/>
          </p:cNvSpPr>
          <p:nvPr>
            <p:ph type="dt" idx="168"/>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59" r:id="rId2"/>
  </p:sldLayoutIdLst>
</p:sldMaster>
</file>

<file path=ppt/slideMasters/slideMaster5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8"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509"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510" name="PlaceHolder 3"/>
          <p:cNvSpPr>
            <a:spLocks noGrp="1"/>
          </p:cNvSpPr>
          <p:nvPr>
            <p:ph type="ftr" idx="169"/>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511" name="PlaceHolder 4"/>
          <p:cNvSpPr>
            <a:spLocks noGrp="1"/>
          </p:cNvSpPr>
          <p:nvPr>
            <p:ph type="sldNum" idx="170"/>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12465FC3-9B3C-489F-BE41-D3D95D5B5459}"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512" name="PlaceHolder 5"/>
          <p:cNvSpPr>
            <a:spLocks noGrp="1"/>
          </p:cNvSpPr>
          <p:nvPr>
            <p:ph type="dt" idx="171"/>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61" r:id="rId2"/>
  </p:sldLayoutIdLst>
</p:sldMaster>
</file>

<file path=ppt/slideMasters/slideMaster5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5"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516"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517"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518" name="PlaceHolder 4"/>
          <p:cNvSpPr>
            <a:spLocks noGrp="1"/>
          </p:cNvSpPr>
          <p:nvPr>
            <p:ph type="body"/>
          </p:nvPr>
        </p:nvSpPr>
        <p:spPr>
          <a:xfrm>
            <a:off x="515268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519" name="PlaceHolder 5"/>
          <p:cNvSpPr>
            <a:spLocks noGrp="1"/>
          </p:cNvSpPr>
          <p:nvPr>
            <p:ph type="ftr" idx="172"/>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520" name="PlaceHolder 6"/>
          <p:cNvSpPr>
            <a:spLocks noGrp="1"/>
          </p:cNvSpPr>
          <p:nvPr>
            <p:ph type="sldNum" idx="173"/>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C4738216-BADC-4D89-8159-56CDD4148D5F}"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521" name="PlaceHolder 7"/>
          <p:cNvSpPr>
            <a:spLocks noGrp="1"/>
          </p:cNvSpPr>
          <p:nvPr>
            <p:ph type="dt" idx="174"/>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63" r:id="rId2"/>
  </p:sldLayoutIdLst>
</p:sldMaster>
</file>

<file path=ppt/slideMasters/slideMaster5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26"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527"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528"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529"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530" name="PlaceHolder 5"/>
          <p:cNvSpPr>
            <a:spLocks noGrp="1"/>
          </p:cNvSpPr>
          <p:nvPr>
            <p:ph type="ftr" idx="175"/>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531" name="PlaceHolder 6"/>
          <p:cNvSpPr>
            <a:spLocks noGrp="1"/>
          </p:cNvSpPr>
          <p:nvPr>
            <p:ph type="sldNum" idx="176"/>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E4C24388-6BA4-426F-83DA-90EDE47BF967}"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532" name="PlaceHolder 7"/>
          <p:cNvSpPr>
            <a:spLocks noGrp="1"/>
          </p:cNvSpPr>
          <p:nvPr>
            <p:ph type="dt" idx="177"/>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65"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42"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43" name="PlaceHolder 3"/>
          <p:cNvSpPr>
            <a:spLocks noGrp="1"/>
          </p:cNvSpPr>
          <p:nvPr>
            <p:ph type="ftr" idx="16"/>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44" name="PlaceHolder 4"/>
          <p:cNvSpPr>
            <a:spLocks noGrp="1"/>
          </p:cNvSpPr>
          <p:nvPr>
            <p:ph type="sldNum" idx="17"/>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0D1DBB0B-75F7-4EEC-951C-7018543FDB86}"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45" name="PlaceHolder 5"/>
          <p:cNvSpPr>
            <a:spLocks noGrp="1"/>
          </p:cNvSpPr>
          <p:nvPr>
            <p:ph type="dt" idx="18"/>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9" r:id="rId2"/>
  </p:sldLayoutIdLst>
</p:sldMaster>
</file>

<file path=ppt/slideMasters/slideMaster6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7"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538" name="PlaceHolder 2"/>
          <p:cNvSpPr>
            <a:spLocks noGrp="1"/>
          </p:cNvSpPr>
          <p:nvPr>
            <p:ph type="ftr" idx="178"/>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539" name="PlaceHolder 3"/>
          <p:cNvSpPr>
            <a:spLocks noGrp="1"/>
          </p:cNvSpPr>
          <p:nvPr>
            <p:ph type="sldNum" idx="179"/>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0449262A-2134-45D5-9A07-8A92AE956D0C}"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540" name="PlaceHolder 4"/>
          <p:cNvSpPr>
            <a:spLocks noGrp="1"/>
          </p:cNvSpPr>
          <p:nvPr>
            <p:ph type="dt" idx="180"/>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67" r:id="rId2"/>
  </p:sldLayoutIdLst>
</p:sldMaster>
</file>

<file path=ppt/slideMasters/slideMaster6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2"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543"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544"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545"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546" name="PlaceHolder 5"/>
          <p:cNvSpPr>
            <a:spLocks noGrp="1"/>
          </p:cNvSpPr>
          <p:nvPr>
            <p:ph type="body"/>
          </p:nvPr>
        </p:nvSpPr>
        <p:spPr>
          <a:xfrm>
            <a:off x="515268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547" name="PlaceHolder 6"/>
          <p:cNvSpPr>
            <a:spLocks noGrp="1"/>
          </p:cNvSpPr>
          <p:nvPr>
            <p:ph type="ftr" idx="181"/>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548" name="PlaceHolder 7"/>
          <p:cNvSpPr>
            <a:spLocks noGrp="1"/>
          </p:cNvSpPr>
          <p:nvPr>
            <p:ph type="sldNum" idx="182"/>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E60D39C4-E542-4A69-9829-5B28C574AC28}"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549" name="PlaceHolder 8"/>
          <p:cNvSpPr>
            <a:spLocks noGrp="1"/>
          </p:cNvSpPr>
          <p:nvPr>
            <p:ph type="dt" idx="183"/>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69" r:id="rId2"/>
  </p:sldLayoutIdLst>
</p:sldMaster>
</file>

<file path=ppt/slideMasters/slideMaster6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55"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556"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557" name="PlaceHolder 3"/>
          <p:cNvSpPr>
            <a:spLocks noGrp="1"/>
          </p:cNvSpPr>
          <p:nvPr>
            <p:ph type="ftr" idx="184"/>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558" name="PlaceHolder 4"/>
          <p:cNvSpPr>
            <a:spLocks noGrp="1"/>
          </p:cNvSpPr>
          <p:nvPr>
            <p:ph type="sldNum" idx="185"/>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25A69965-FE0B-4ACB-B410-2BB6761D40A0}"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559" name="PlaceHolder 5"/>
          <p:cNvSpPr>
            <a:spLocks noGrp="1"/>
          </p:cNvSpPr>
          <p:nvPr>
            <p:ph type="dt" idx="186"/>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71" r:id="rId2"/>
  </p:sldLayoutIdLst>
</p:sldMaster>
</file>

<file path=ppt/slideMasters/slideMaster6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2"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563" name="PlaceHolder 2"/>
          <p:cNvSpPr>
            <a:spLocks noGrp="1"/>
          </p:cNvSpPr>
          <p:nvPr>
            <p:ph type="body"/>
          </p:nvPr>
        </p:nvSpPr>
        <p:spPr>
          <a:xfrm>
            <a:off x="504000" y="132660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564" name="PlaceHolder 3"/>
          <p:cNvSpPr>
            <a:spLocks noGrp="1"/>
          </p:cNvSpPr>
          <p:nvPr>
            <p:ph type="body"/>
          </p:nvPr>
        </p:nvSpPr>
        <p:spPr>
          <a:xfrm>
            <a:off x="504000" y="304452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565" name="PlaceHolder 4"/>
          <p:cNvSpPr>
            <a:spLocks noGrp="1"/>
          </p:cNvSpPr>
          <p:nvPr>
            <p:ph type="ftr" idx="187"/>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566" name="PlaceHolder 5"/>
          <p:cNvSpPr>
            <a:spLocks noGrp="1"/>
          </p:cNvSpPr>
          <p:nvPr>
            <p:ph type="sldNum" idx="188"/>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F9B2AFB0-C978-4CDC-9B59-6119A8C56584}"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567" name="PlaceHolder 6"/>
          <p:cNvSpPr>
            <a:spLocks noGrp="1"/>
          </p:cNvSpPr>
          <p:nvPr>
            <p:ph type="dt" idx="189"/>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73" r:id="rId2"/>
  </p:sldLayoutIdLst>
</p:sldMaster>
</file>

<file path=ppt/slideMasters/slideMaster6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1"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572"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573"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574" name="PlaceHolder 4"/>
          <p:cNvSpPr>
            <a:spLocks noGrp="1"/>
          </p:cNvSpPr>
          <p:nvPr>
            <p:ph type="ftr" idx="190"/>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575" name="PlaceHolder 5"/>
          <p:cNvSpPr>
            <a:spLocks noGrp="1"/>
          </p:cNvSpPr>
          <p:nvPr>
            <p:ph type="sldNum" idx="191"/>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C5D65BD0-71DD-486F-916D-83E355A5CE23}"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576" name="PlaceHolder 6"/>
          <p:cNvSpPr>
            <a:spLocks noGrp="1"/>
          </p:cNvSpPr>
          <p:nvPr>
            <p:ph type="dt" idx="192"/>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75" r:id="rId2"/>
  </p:sldLayoutIdLst>
</p:sldMaster>
</file>

<file path=ppt/slideMasters/slideMaster6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0"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581"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582"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583" name="PlaceHolder 4"/>
          <p:cNvSpPr>
            <a:spLocks noGrp="1"/>
          </p:cNvSpPr>
          <p:nvPr>
            <p:ph type="body"/>
          </p:nvPr>
        </p:nvSpPr>
        <p:spPr>
          <a:xfrm>
            <a:off x="504000" y="304452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584" name="PlaceHolder 5"/>
          <p:cNvSpPr>
            <a:spLocks noGrp="1"/>
          </p:cNvSpPr>
          <p:nvPr>
            <p:ph type="ftr" idx="193"/>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585" name="PlaceHolder 6"/>
          <p:cNvSpPr>
            <a:spLocks noGrp="1"/>
          </p:cNvSpPr>
          <p:nvPr>
            <p:ph type="sldNum" idx="194"/>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242F9361-8ABE-4EDE-9010-A108851B1AA4}"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586" name="PlaceHolder 7"/>
          <p:cNvSpPr>
            <a:spLocks noGrp="1"/>
          </p:cNvSpPr>
          <p:nvPr>
            <p:ph type="dt" idx="195"/>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77" r:id="rId2"/>
  </p:sldLayoutIdLst>
</p:sldMaster>
</file>

<file path=ppt/slideMasters/slideMaster6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1"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592"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593"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594"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595" name="PlaceHolder 5"/>
          <p:cNvSpPr>
            <a:spLocks noGrp="1"/>
          </p:cNvSpPr>
          <p:nvPr>
            <p:ph type="body"/>
          </p:nvPr>
        </p:nvSpPr>
        <p:spPr>
          <a:xfrm>
            <a:off x="515268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596" name="PlaceHolder 6"/>
          <p:cNvSpPr>
            <a:spLocks noGrp="1"/>
          </p:cNvSpPr>
          <p:nvPr>
            <p:ph type="ftr" idx="196"/>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597" name="PlaceHolder 7"/>
          <p:cNvSpPr>
            <a:spLocks noGrp="1"/>
          </p:cNvSpPr>
          <p:nvPr>
            <p:ph type="sldNum" idx="197"/>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91567D07-ECF8-4698-9650-629FAAEFFC6B}"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598" name="PlaceHolder 8"/>
          <p:cNvSpPr>
            <a:spLocks noGrp="1"/>
          </p:cNvSpPr>
          <p:nvPr>
            <p:ph type="dt" idx="198"/>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79" r:id="rId2"/>
  </p:sldLayoutIdLst>
</p:sldMaster>
</file>

<file path=ppt/slideMasters/slideMaster6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04"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605"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606" name="PlaceHolder 3"/>
          <p:cNvSpPr>
            <a:spLocks noGrp="1"/>
          </p:cNvSpPr>
          <p:nvPr>
            <p:ph type="ftr" idx="199"/>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607" name="PlaceHolder 4"/>
          <p:cNvSpPr>
            <a:spLocks noGrp="1"/>
          </p:cNvSpPr>
          <p:nvPr>
            <p:ph type="sldNum" idx="200"/>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B6CA1C38-074A-4FC2-89C9-C3CF79B0B7D6}"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608" name="PlaceHolder 5"/>
          <p:cNvSpPr>
            <a:spLocks noGrp="1"/>
          </p:cNvSpPr>
          <p:nvPr>
            <p:ph type="dt" idx="201"/>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81" r:id="rId2"/>
  </p:sldLayoutIdLst>
</p:sldMaster>
</file>

<file path=ppt/slideMasters/slideMaster6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1"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612" name="PlaceHolder 2"/>
          <p:cNvSpPr>
            <a:spLocks noGrp="1"/>
          </p:cNvSpPr>
          <p:nvPr>
            <p:ph type="body"/>
          </p:nvPr>
        </p:nvSpPr>
        <p:spPr>
          <a:xfrm>
            <a:off x="504000" y="132660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613" name="PlaceHolder 3"/>
          <p:cNvSpPr>
            <a:spLocks noGrp="1"/>
          </p:cNvSpPr>
          <p:nvPr>
            <p:ph type="body"/>
          </p:nvPr>
        </p:nvSpPr>
        <p:spPr>
          <a:xfrm>
            <a:off x="504000" y="304452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614" name="PlaceHolder 4"/>
          <p:cNvSpPr>
            <a:spLocks noGrp="1"/>
          </p:cNvSpPr>
          <p:nvPr>
            <p:ph type="ftr" idx="202"/>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615" name="PlaceHolder 5"/>
          <p:cNvSpPr>
            <a:spLocks noGrp="1"/>
          </p:cNvSpPr>
          <p:nvPr>
            <p:ph type="sldNum" idx="203"/>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D859E357-BF81-4DA8-9F5F-9F12665C8501}"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616" name="PlaceHolder 6"/>
          <p:cNvSpPr>
            <a:spLocks noGrp="1"/>
          </p:cNvSpPr>
          <p:nvPr>
            <p:ph type="dt" idx="204"/>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83" r:id="rId2"/>
  </p:sldLayoutIdLst>
</p:sldMaster>
</file>

<file path=ppt/slideMasters/slideMaster6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20"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621"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622"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623" name="PlaceHolder 4"/>
          <p:cNvSpPr>
            <a:spLocks noGrp="1"/>
          </p:cNvSpPr>
          <p:nvPr>
            <p:ph type="body"/>
          </p:nvPr>
        </p:nvSpPr>
        <p:spPr>
          <a:xfrm>
            <a:off x="515268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624" name="PlaceHolder 5"/>
          <p:cNvSpPr>
            <a:spLocks noGrp="1"/>
          </p:cNvSpPr>
          <p:nvPr>
            <p:ph type="ftr" idx="205"/>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625" name="PlaceHolder 6"/>
          <p:cNvSpPr>
            <a:spLocks noGrp="1"/>
          </p:cNvSpPr>
          <p:nvPr>
            <p:ph type="sldNum" idx="206"/>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9AFD2B80-E2D0-4D99-ACD6-8232E0D765C2}"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626" name="PlaceHolder 7"/>
          <p:cNvSpPr>
            <a:spLocks noGrp="1"/>
          </p:cNvSpPr>
          <p:nvPr>
            <p:ph type="dt" idx="207"/>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85"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49"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50" name="PlaceHolder 3"/>
          <p:cNvSpPr>
            <a:spLocks noGrp="1"/>
          </p:cNvSpPr>
          <p:nvPr>
            <p:ph type="ftr" idx="19"/>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51" name="PlaceHolder 4"/>
          <p:cNvSpPr>
            <a:spLocks noGrp="1"/>
          </p:cNvSpPr>
          <p:nvPr>
            <p:ph type="sldNum" idx="20"/>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EAFDCEF3-046D-4883-9D75-4057FB77B7B4}"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52" name="PlaceHolder 5"/>
          <p:cNvSpPr>
            <a:spLocks noGrp="1"/>
          </p:cNvSpPr>
          <p:nvPr>
            <p:ph type="dt" idx="21"/>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1" r:id="rId2"/>
  </p:sldLayoutIdLst>
</p:sldMaster>
</file>

<file path=ppt/slideMasters/slideMaster7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31"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632"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633"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634"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635" name="PlaceHolder 5"/>
          <p:cNvSpPr>
            <a:spLocks noGrp="1"/>
          </p:cNvSpPr>
          <p:nvPr>
            <p:ph type="ftr" idx="208"/>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636" name="PlaceHolder 6"/>
          <p:cNvSpPr>
            <a:spLocks noGrp="1"/>
          </p:cNvSpPr>
          <p:nvPr>
            <p:ph type="sldNum" idx="209"/>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D061AAA4-AAE2-43F5-BD12-013A4572A395}"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637" name="PlaceHolder 7"/>
          <p:cNvSpPr>
            <a:spLocks noGrp="1"/>
          </p:cNvSpPr>
          <p:nvPr>
            <p:ph type="dt" idx="210"/>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87" r:id="rId2"/>
  </p:sldLayoutIdLst>
</p:sldMaster>
</file>

<file path=ppt/slideMasters/slideMaster7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42"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643" name="PlaceHolder 2"/>
          <p:cNvSpPr>
            <a:spLocks noGrp="1"/>
          </p:cNvSpPr>
          <p:nvPr>
            <p:ph type="ftr" idx="211"/>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644" name="PlaceHolder 3"/>
          <p:cNvSpPr>
            <a:spLocks noGrp="1"/>
          </p:cNvSpPr>
          <p:nvPr>
            <p:ph type="sldNum" idx="212"/>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AA3B3F0B-082C-47C7-9B8F-1893943F097C}"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645" name="PlaceHolder 4"/>
          <p:cNvSpPr>
            <a:spLocks noGrp="1"/>
          </p:cNvSpPr>
          <p:nvPr>
            <p:ph type="dt" idx="213"/>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89" r:id="rId2"/>
  </p:sldLayoutIdLst>
</p:sldMaster>
</file>

<file path=ppt/slideMasters/slideMaster7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47"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648"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649"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650" name="PlaceHolder 4"/>
          <p:cNvSpPr>
            <a:spLocks noGrp="1"/>
          </p:cNvSpPr>
          <p:nvPr>
            <p:ph type="body"/>
          </p:nvPr>
        </p:nvSpPr>
        <p:spPr>
          <a:xfrm>
            <a:off x="504000" y="304452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651" name="PlaceHolder 5"/>
          <p:cNvSpPr>
            <a:spLocks noGrp="1"/>
          </p:cNvSpPr>
          <p:nvPr>
            <p:ph type="ftr" idx="214"/>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652" name="PlaceHolder 6"/>
          <p:cNvSpPr>
            <a:spLocks noGrp="1"/>
          </p:cNvSpPr>
          <p:nvPr>
            <p:ph type="sldNum" idx="215"/>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CF67497A-958B-4D77-9915-0411425409EB}"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653" name="PlaceHolder 7"/>
          <p:cNvSpPr>
            <a:spLocks noGrp="1"/>
          </p:cNvSpPr>
          <p:nvPr>
            <p:ph type="dt" idx="216"/>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91" r:id="rId2"/>
  </p:sldLayoutIdLst>
</p:sldMaster>
</file>

<file path=ppt/slideMasters/slideMaster7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58"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659"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660"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661" name="PlaceHolder 4"/>
          <p:cNvSpPr>
            <a:spLocks noGrp="1"/>
          </p:cNvSpPr>
          <p:nvPr>
            <p:ph type="ftr" idx="217"/>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662" name="PlaceHolder 5"/>
          <p:cNvSpPr>
            <a:spLocks noGrp="1"/>
          </p:cNvSpPr>
          <p:nvPr>
            <p:ph type="sldNum" idx="218"/>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7C0CB84B-F6F2-4E68-9FF3-D6583F751CCC}"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663" name="PlaceHolder 6"/>
          <p:cNvSpPr>
            <a:spLocks noGrp="1"/>
          </p:cNvSpPr>
          <p:nvPr>
            <p:ph type="dt" idx="219"/>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93" r:id="rId2"/>
  </p:sldLayoutIdLst>
</p:sldMaster>
</file>

<file path=ppt/slideMasters/slideMaster7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67"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668"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669"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670" name="PlaceHolder 4"/>
          <p:cNvSpPr>
            <a:spLocks noGrp="1"/>
          </p:cNvSpPr>
          <p:nvPr>
            <p:ph type="body"/>
          </p:nvPr>
        </p:nvSpPr>
        <p:spPr>
          <a:xfrm>
            <a:off x="515268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671" name="PlaceHolder 5"/>
          <p:cNvSpPr>
            <a:spLocks noGrp="1"/>
          </p:cNvSpPr>
          <p:nvPr>
            <p:ph type="ftr" idx="220"/>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672" name="PlaceHolder 6"/>
          <p:cNvSpPr>
            <a:spLocks noGrp="1"/>
          </p:cNvSpPr>
          <p:nvPr>
            <p:ph type="sldNum" idx="221"/>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BED83AF4-586A-4488-8ADD-52F17A9B80DF}"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673" name="PlaceHolder 7"/>
          <p:cNvSpPr>
            <a:spLocks noGrp="1"/>
          </p:cNvSpPr>
          <p:nvPr>
            <p:ph type="dt" idx="222"/>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95" r:id="rId2"/>
  </p:sldLayoutIdLst>
</p:sldMaster>
</file>

<file path=ppt/slideMasters/slideMaster7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78"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679"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680"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681"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682" name="PlaceHolder 5"/>
          <p:cNvSpPr>
            <a:spLocks noGrp="1"/>
          </p:cNvSpPr>
          <p:nvPr>
            <p:ph type="ftr" idx="223"/>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683" name="PlaceHolder 6"/>
          <p:cNvSpPr>
            <a:spLocks noGrp="1"/>
          </p:cNvSpPr>
          <p:nvPr>
            <p:ph type="sldNum" idx="224"/>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9C90066A-3A2B-4F08-8EFA-E7D7358DE01C}"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684" name="PlaceHolder 7"/>
          <p:cNvSpPr>
            <a:spLocks noGrp="1"/>
          </p:cNvSpPr>
          <p:nvPr>
            <p:ph type="dt" idx="225"/>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97" r:id="rId2"/>
  </p:sldLayoutIdLst>
</p:sldMaster>
</file>

<file path=ppt/slideMasters/slideMaster7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89"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690" name="PlaceHolder 2"/>
          <p:cNvSpPr>
            <a:spLocks noGrp="1"/>
          </p:cNvSpPr>
          <p:nvPr>
            <p:ph type="ftr" idx="226"/>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691" name="PlaceHolder 3"/>
          <p:cNvSpPr>
            <a:spLocks noGrp="1"/>
          </p:cNvSpPr>
          <p:nvPr>
            <p:ph type="sldNum" idx="227"/>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14EE17A4-4099-4421-931D-77ACDCC5DEF7}"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692" name="PlaceHolder 4"/>
          <p:cNvSpPr>
            <a:spLocks noGrp="1"/>
          </p:cNvSpPr>
          <p:nvPr>
            <p:ph type="dt" idx="228"/>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99" r:id="rId2"/>
  </p:sldLayoutIdLst>
</p:sldMaster>
</file>

<file path=ppt/slideMasters/slideMaster7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94"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695"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696"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697"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698" name="PlaceHolder 5"/>
          <p:cNvSpPr>
            <a:spLocks noGrp="1"/>
          </p:cNvSpPr>
          <p:nvPr>
            <p:ph type="body"/>
          </p:nvPr>
        </p:nvSpPr>
        <p:spPr>
          <a:xfrm>
            <a:off x="515268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699" name="PlaceHolder 6"/>
          <p:cNvSpPr>
            <a:spLocks noGrp="1"/>
          </p:cNvSpPr>
          <p:nvPr>
            <p:ph type="ftr" idx="229"/>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700" name="PlaceHolder 7"/>
          <p:cNvSpPr>
            <a:spLocks noGrp="1"/>
          </p:cNvSpPr>
          <p:nvPr>
            <p:ph type="sldNum" idx="230"/>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59FBB0D4-6FF7-4851-85A9-914D1FAA65FA}"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701" name="PlaceHolder 8"/>
          <p:cNvSpPr>
            <a:spLocks noGrp="1"/>
          </p:cNvSpPr>
          <p:nvPr>
            <p:ph type="dt" idx="231"/>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01" r:id="rId2"/>
  </p:sldLayoutIdLst>
</p:sldMaster>
</file>

<file path=ppt/slideMasters/slideMaster7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07"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708"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709" name="PlaceHolder 3"/>
          <p:cNvSpPr>
            <a:spLocks noGrp="1"/>
          </p:cNvSpPr>
          <p:nvPr>
            <p:ph type="ftr" idx="232"/>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710" name="PlaceHolder 4"/>
          <p:cNvSpPr>
            <a:spLocks noGrp="1"/>
          </p:cNvSpPr>
          <p:nvPr>
            <p:ph type="sldNum" idx="233"/>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94EF0F6E-83AA-403A-A792-4B06CAD83371}"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711" name="PlaceHolder 5"/>
          <p:cNvSpPr>
            <a:spLocks noGrp="1"/>
          </p:cNvSpPr>
          <p:nvPr>
            <p:ph type="dt" idx="234"/>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03" r:id="rId2"/>
  </p:sldLayoutIdLst>
</p:sldMaster>
</file>

<file path=ppt/slideMasters/slideMaster7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14"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715" name="PlaceHolder 2"/>
          <p:cNvSpPr>
            <a:spLocks noGrp="1"/>
          </p:cNvSpPr>
          <p:nvPr>
            <p:ph type="body"/>
          </p:nvPr>
        </p:nvSpPr>
        <p:spPr>
          <a:xfrm>
            <a:off x="504000" y="132660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716" name="PlaceHolder 3"/>
          <p:cNvSpPr>
            <a:spLocks noGrp="1"/>
          </p:cNvSpPr>
          <p:nvPr>
            <p:ph type="body"/>
          </p:nvPr>
        </p:nvSpPr>
        <p:spPr>
          <a:xfrm>
            <a:off x="504000" y="304452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717" name="PlaceHolder 4"/>
          <p:cNvSpPr>
            <a:spLocks noGrp="1"/>
          </p:cNvSpPr>
          <p:nvPr>
            <p:ph type="ftr" idx="235"/>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718" name="PlaceHolder 5"/>
          <p:cNvSpPr>
            <a:spLocks noGrp="1"/>
          </p:cNvSpPr>
          <p:nvPr>
            <p:ph type="sldNum" idx="236"/>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12392373-915B-440E-A1E8-276EF59B1BCD}"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719" name="PlaceHolder 6"/>
          <p:cNvSpPr>
            <a:spLocks noGrp="1"/>
          </p:cNvSpPr>
          <p:nvPr>
            <p:ph type="dt" idx="237"/>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05"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56"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57"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58" name="PlaceHolder 4"/>
          <p:cNvSpPr>
            <a:spLocks noGrp="1"/>
          </p:cNvSpPr>
          <p:nvPr>
            <p:ph type="ftr" idx="22"/>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59" name="PlaceHolder 5"/>
          <p:cNvSpPr>
            <a:spLocks noGrp="1"/>
          </p:cNvSpPr>
          <p:nvPr>
            <p:ph type="sldNum" idx="23"/>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4F949616-8042-4D44-9520-FA15BB21F4F9}"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60" name="PlaceHolder 6"/>
          <p:cNvSpPr>
            <a:spLocks noGrp="1"/>
          </p:cNvSpPr>
          <p:nvPr>
            <p:ph type="dt" idx="24"/>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3" r:id="rId2"/>
  </p:sldLayoutIdLst>
</p:sldMaster>
</file>

<file path=ppt/slideMasters/slideMaster8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23"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724"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725"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726" name="PlaceHolder 4"/>
          <p:cNvSpPr>
            <a:spLocks noGrp="1"/>
          </p:cNvSpPr>
          <p:nvPr>
            <p:ph type="ftr" idx="238"/>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727" name="PlaceHolder 5"/>
          <p:cNvSpPr>
            <a:spLocks noGrp="1"/>
          </p:cNvSpPr>
          <p:nvPr>
            <p:ph type="sldNum" idx="239"/>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C485E262-85B2-477A-8511-388361EB1B8A}"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728" name="PlaceHolder 6"/>
          <p:cNvSpPr>
            <a:spLocks noGrp="1"/>
          </p:cNvSpPr>
          <p:nvPr>
            <p:ph type="dt" idx="240"/>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07" r:id="rId2"/>
  </p:sldLayoutIdLst>
</p:sldMaster>
</file>

<file path=ppt/slideMasters/slideMaster8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32"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733"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734"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735" name="PlaceHolder 4"/>
          <p:cNvSpPr>
            <a:spLocks noGrp="1"/>
          </p:cNvSpPr>
          <p:nvPr>
            <p:ph type="body"/>
          </p:nvPr>
        </p:nvSpPr>
        <p:spPr>
          <a:xfrm>
            <a:off x="504000" y="304452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736" name="PlaceHolder 5"/>
          <p:cNvSpPr>
            <a:spLocks noGrp="1"/>
          </p:cNvSpPr>
          <p:nvPr>
            <p:ph type="ftr" idx="241"/>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737" name="PlaceHolder 6"/>
          <p:cNvSpPr>
            <a:spLocks noGrp="1"/>
          </p:cNvSpPr>
          <p:nvPr>
            <p:ph type="sldNum" idx="242"/>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CD0FB594-B5EB-4954-890E-4349D3346EE4}"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738" name="PlaceHolder 7"/>
          <p:cNvSpPr>
            <a:spLocks noGrp="1"/>
          </p:cNvSpPr>
          <p:nvPr>
            <p:ph type="dt" idx="243"/>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09" r:id="rId2"/>
  </p:sldLayoutIdLst>
</p:sldMaster>
</file>

<file path=ppt/slideMasters/slideMaster8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43"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744"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745"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746" name="PlaceHolder 4"/>
          <p:cNvSpPr>
            <a:spLocks noGrp="1"/>
          </p:cNvSpPr>
          <p:nvPr>
            <p:ph type="body"/>
          </p:nvPr>
        </p:nvSpPr>
        <p:spPr>
          <a:xfrm>
            <a:off x="515268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747" name="PlaceHolder 5"/>
          <p:cNvSpPr>
            <a:spLocks noGrp="1"/>
          </p:cNvSpPr>
          <p:nvPr>
            <p:ph type="ftr" idx="244"/>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748" name="PlaceHolder 6"/>
          <p:cNvSpPr>
            <a:spLocks noGrp="1"/>
          </p:cNvSpPr>
          <p:nvPr>
            <p:ph type="sldNum" idx="245"/>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DA61B789-D7DC-4B82-8566-E4F9C1A3D33E}"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749" name="PlaceHolder 7"/>
          <p:cNvSpPr>
            <a:spLocks noGrp="1"/>
          </p:cNvSpPr>
          <p:nvPr>
            <p:ph type="dt" idx="246"/>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11" r:id="rId2"/>
  </p:sldLayoutIdLst>
</p:sldMaster>
</file>

<file path=ppt/slideMasters/slideMaster8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54"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755"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756"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757"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758" name="PlaceHolder 5"/>
          <p:cNvSpPr>
            <a:spLocks noGrp="1"/>
          </p:cNvSpPr>
          <p:nvPr>
            <p:ph type="ftr" idx="247"/>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759" name="PlaceHolder 6"/>
          <p:cNvSpPr>
            <a:spLocks noGrp="1"/>
          </p:cNvSpPr>
          <p:nvPr>
            <p:ph type="sldNum" idx="248"/>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BD8DDB34-2DEA-465A-9186-CEC8E95394AF}"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760" name="PlaceHolder 7"/>
          <p:cNvSpPr>
            <a:spLocks noGrp="1"/>
          </p:cNvSpPr>
          <p:nvPr>
            <p:ph type="dt" idx="249"/>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13" r:id="rId2"/>
  </p:sldLayoutIdLst>
</p:sldMaster>
</file>

<file path=ppt/slideMasters/slideMaster8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5"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766" name="PlaceHolder 2"/>
          <p:cNvSpPr>
            <a:spLocks noGrp="1"/>
          </p:cNvSpPr>
          <p:nvPr>
            <p:ph type="ftr" idx="250"/>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767" name="PlaceHolder 3"/>
          <p:cNvSpPr>
            <a:spLocks noGrp="1"/>
          </p:cNvSpPr>
          <p:nvPr>
            <p:ph type="sldNum" idx="251"/>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F8814D67-E537-4F9A-8C03-16F905BC3BBF}"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768" name="PlaceHolder 4"/>
          <p:cNvSpPr>
            <a:spLocks noGrp="1"/>
          </p:cNvSpPr>
          <p:nvPr>
            <p:ph type="dt" idx="252"/>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15" r:id="rId2"/>
  </p:sldLayoutIdLst>
</p:sldMaster>
</file>

<file path=ppt/slideMasters/slideMaster8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70"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771"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772"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773"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774" name="PlaceHolder 5"/>
          <p:cNvSpPr>
            <a:spLocks noGrp="1"/>
          </p:cNvSpPr>
          <p:nvPr>
            <p:ph type="body"/>
          </p:nvPr>
        </p:nvSpPr>
        <p:spPr>
          <a:xfrm>
            <a:off x="515268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775" name="PlaceHolder 6"/>
          <p:cNvSpPr>
            <a:spLocks noGrp="1"/>
          </p:cNvSpPr>
          <p:nvPr>
            <p:ph type="ftr" idx="253"/>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776" name="PlaceHolder 7"/>
          <p:cNvSpPr>
            <a:spLocks noGrp="1"/>
          </p:cNvSpPr>
          <p:nvPr>
            <p:ph type="sldNum" idx="254"/>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96E098F7-C9EC-4A73-BE42-233C683155B1}"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777" name="PlaceHolder 8"/>
          <p:cNvSpPr>
            <a:spLocks noGrp="1"/>
          </p:cNvSpPr>
          <p:nvPr>
            <p:ph type="dt" idx="255"/>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17" r:id="rId2"/>
  </p:sldLayoutIdLst>
</p:sldMaster>
</file>

<file path=ppt/slideMasters/slideMaster8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3"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784"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785" name="PlaceHolder 3"/>
          <p:cNvSpPr>
            <a:spLocks noGrp="1"/>
          </p:cNvSpPr>
          <p:nvPr>
            <p:ph type="ftr" idx="256"/>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786" name="PlaceHolder 4"/>
          <p:cNvSpPr>
            <a:spLocks noGrp="1"/>
          </p:cNvSpPr>
          <p:nvPr>
            <p:ph type="sldNum" idx="257"/>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32F9EA30-75B8-4AC4-9CBC-0C4BC249B00C}"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787" name="PlaceHolder 5"/>
          <p:cNvSpPr>
            <a:spLocks noGrp="1"/>
          </p:cNvSpPr>
          <p:nvPr>
            <p:ph type="dt" idx="258"/>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19" r:id="rId2"/>
  </p:sldLayoutIdLst>
</p:sldMaster>
</file>

<file path=ppt/slideMasters/slideMaster8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90"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791" name="PlaceHolder 2"/>
          <p:cNvSpPr>
            <a:spLocks noGrp="1"/>
          </p:cNvSpPr>
          <p:nvPr>
            <p:ph type="body"/>
          </p:nvPr>
        </p:nvSpPr>
        <p:spPr>
          <a:xfrm>
            <a:off x="504000" y="132660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792" name="PlaceHolder 3"/>
          <p:cNvSpPr>
            <a:spLocks noGrp="1"/>
          </p:cNvSpPr>
          <p:nvPr>
            <p:ph type="body"/>
          </p:nvPr>
        </p:nvSpPr>
        <p:spPr>
          <a:xfrm>
            <a:off x="504000" y="304452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793" name="PlaceHolder 4"/>
          <p:cNvSpPr>
            <a:spLocks noGrp="1"/>
          </p:cNvSpPr>
          <p:nvPr>
            <p:ph type="ftr" idx="259"/>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794" name="PlaceHolder 5"/>
          <p:cNvSpPr>
            <a:spLocks noGrp="1"/>
          </p:cNvSpPr>
          <p:nvPr>
            <p:ph type="sldNum" idx="260"/>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C4FF5561-553F-4C2B-902D-4564C2A434AD}"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795" name="PlaceHolder 6"/>
          <p:cNvSpPr>
            <a:spLocks noGrp="1"/>
          </p:cNvSpPr>
          <p:nvPr>
            <p:ph type="dt" idx="261"/>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21" r:id="rId2"/>
  </p:sldLayoutIdLst>
</p:sldMaster>
</file>

<file path=ppt/slideMasters/slideMaster8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99"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800"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801"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802" name="PlaceHolder 4"/>
          <p:cNvSpPr>
            <a:spLocks noGrp="1"/>
          </p:cNvSpPr>
          <p:nvPr>
            <p:ph type="ftr" idx="262"/>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803" name="PlaceHolder 5"/>
          <p:cNvSpPr>
            <a:spLocks noGrp="1"/>
          </p:cNvSpPr>
          <p:nvPr>
            <p:ph type="sldNum" idx="263"/>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0F4C2439-C34D-40F6-9E83-FC7F759C56C7}"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804" name="PlaceHolder 6"/>
          <p:cNvSpPr>
            <a:spLocks noGrp="1"/>
          </p:cNvSpPr>
          <p:nvPr>
            <p:ph type="dt" idx="264"/>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23" r:id="rId2"/>
  </p:sldLayoutIdLst>
</p:sldMaster>
</file>

<file path=ppt/slideMasters/slideMaster8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08"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809"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810"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811" name="PlaceHolder 4"/>
          <p:cNvSpPr>
            <a:spLocks noGrp="1"/>
          </p:cNvSpPr>
          <p:nvPr>
            <p:ph type="body"/>
          </p:nvPr>
        </p:nvSpPr>
        <p:spPr>
          <a:xfrm>
            <a:off x="504000" y="304452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812" name="PlaceHolder 5"/>
          <p:cNvSpPr>
            <a:spLocks noGrp="1"/>
          </p:cNvSpPr>
          <p:nvPr>
            <p:ph type="ftr" idx="265"/>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813" name="PlaceHolder 6"/>
          <p:cNvSpPr>
            <a:spLocks noGrp="1"/>
          </p:cNvSpPr>
          <p:nvPr>
            <p:ph type="sldNum" idx="266"/>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409B3BCB-3A93-4EFD-9593-298BD7695B02}"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814" name="PlaceHolder 7"/>
          <p:cNvSpPr>
            <a:spLocks noGrp="1"/>
          </p:cNvSpPr>
          <p:nvPr>
            <p:ph type="dt" idx="267"/>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25"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65" name="PlaceHolder 2"/>
          <p:cNvSpPr>
            <a:spLocks noGrp="1"/>
          </p:cNvSpPr>
          <p:nvPr>
            <p:ph type="ftr" idx="25"/>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66" name="PlaceHolder 3"/>
          <p:cNvSpPr>
            <a:spLocks noGrp="1"/>
          </p:cNvSpPr>
          <p:nvPr>
            <p:ph type="sldNum" idx="26"/>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AE6B08DA-73DE-4E86-9B57-4F45E4C70E04}"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67" name="PlaceHolder 4"/>
          <p:cNvSpPr>
            <a:spLocks noGrp="1"/>
          </p:cNvSpPr>
          <p:nvPr>
            <p:ph type="dt" idx="27"/>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5" r:id="rId2"/>
  </p:sldLayoutIdLst>
</p:sldMaster>
</file>

<file path=ppt/slideMasters/slideMaster9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19"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820"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821"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822" name="PlaceHolder 4"/>
          <p:cNvSpPr>
            <a:spLocks noGrp="1"/>
          </p:cNvSpPr>
          <p:nvPr>
            <p:ph type="body"/>
          </p:nvPr>
        </p:nvSpPr>
        <p:spPr>
          <a:xfrm>
            <a:off x="515268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823" name="PlaceHolder 5"/>
          <p:cNvSpPr>
            <a:spLocks noGrp="1"/>
          </p:cNvSpPr>
          <p:nvPr>
            <p:ph type="ftr" idx="268"/>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824" name="PlaceHolder 6"/>
          <p:cNvSpPr>
            <a:spLocks noGrp="1"/>
          </p:cNvSpPr>
          <p:nvPr>
            <p:ph type="sldNum" idx="269"/>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D658CDB0-4AAF-4AF9-926A-CCA7ABB031B1}"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825" name="PlaceHolder 7"/>
          <p:cNvSpPr>
            <a:spLocks noGrp="1"/>
          </p:cNvSpPr>
          <p:nvPr>
            <p:ph type="dt" idx="270"/>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27" r:id="rId2"/>
  </p:sldLayoutIdLst>
</p:sldMaster>
</file>

<file path=ppt/slideMasters/slideMaster9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30"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831"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832"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833"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834" name="PlaceHolder 5"/>
          <p:cNvSpPr>
            <a:spLocks noGrp="1"/>
          </p:cNvSpPr>
          <p:nvPr>
            <p:ph type="ftr" idx="271"/>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835" name="PlaceHolder 6"/>
          <p:cNvSpPr>
            <a:spLocks noGrp="1"/>
          </p:cNvSpPr>
          <p:nvPr>
            <p:ph type="sldNum" idx="272"/>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B7FBD2C0-26F7-4E15-9646-C45E3247FE14}"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836" name="PlaceHolder 7"/>
          <p:cNvSpPr>
            <a:spLocks noGrp="1"/>
          </p:cNvSpPr>
          <p:nvPr>
            <p:ph type="dt" idx="273"/>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29" r:id="rId2"/>
  </p:sldLayoutIdLst>
</p:sldMaster>
</file>

<file path=ppt/slideMasters/slideMaster9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41"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842" name="PlaceHolder 2"/>
          <p:cNvSpPr>
            <a:spLocks noGrp="1"/>
          </p:cNvSpPr>
          <p:nvPr>
            <p:ph type="ftr" idx="274"/>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843" name="PlaceHolder 3"/>
          <p:cNvSpPr>
            <a:spLocks noGrp="1"/>
          </p:cNvSpPr>
          <p:nvPr>
            <p:ph type="sldNum" idx="275"/>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FB63D8D0-5F7B-4AB2-B1FD-88117AD42BAB}"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844" name="PlaceHolder 4"/>
          <p:cNvSpPr>
            <a:spLocks noGrp="1"/>
          </p:cNvSpPr>
          <p:nvPr>
            <p:ph type="dt" idx="276"/>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31" r:id="rId2"/>
  </p:sldLayoutIdLst>
</p:sldMaster>
</file>

<file path=ppt/slideMasters/slideMaster9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46"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847"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848"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849"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850" name="PlaceHolder 5"/>
          <p:cNvSpPr>
            <a:spLocks noGrp="1"/>
          </p:cNvSpPr>
          <p:nvPr>
            <p:ph type="body"/>
          </p:nvPr>
        </p:nvSpPr>
        <p:spPr>
          <a:xfrm>
            <a:off x="515268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851" name="PlaceHolder 6"/>
          <p:cNvSpPr>
            <a:spLocks noGrp="1"/>
          </p:cNvSpPr>
          <p:nvPr>
            <p:ph type="ftr" idx="277"/>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852" name="PlaceHolder 7"/>
          <p:cNvSpPr>
            <a:spLocks noGrp="1"/>
          </p:cNvSpPr>
          <p:nvPr>
            <p:ph type="sldNum" idx="278"/>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7FC8BE21-2C5A-49DF-8973-FED733C59660}"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853" name="PlaceHolder 8"/>
          <p:cNvSpPr>
            <a:spLocks noGrp="1"/>
          </p:cNvSpPr>
          <p:nvPr>
            <p:ph type="dt" idx="279"/>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33" r:id="rId2"/>
  </p:sldLayoutIdLst>
</p:sldMaster>
</file>

<file path=ppt/slideMasters/slideMaster9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59"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860" name="PlaceHolder 2"/>
          <p:cNvSpPr>
            <a:spLocks noGrp="1"/>
          </p:cNvSpPr>
          <p:nvPr>
            <p:ph type="body"/>
          </p:nvPr>
        </p:nvSpPr>
        <p:spPr>
          <a:xfrm>
            <a:off x="504000" y="1326600"/>
            <a:ext cx="907164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861" name="PlaceHolder 3"/>
          <p:cNvSpPr>
            <a:spLocks noGrp="1"/>
          </p:cNvSpPr>
          <p:nvPr>
            <p:ph type="ftr" idx="280"/>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862" name="PlaceHolder 4"/>
          <p:cNvSpPr>
            <a:spLocks noGrp="1"/>
          </p:cNvSpPr>
          <p:nvPr>
            <p:ph type="sldNum" idx="281"/>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6CCEDEC2-45B6-4518-909E-8BC44F3EB47E}"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863" name="PlaceHolder 5"/>
          <p:cNvSpPr>
            <a:spLocks noGrp="1"/>
          </p:cNvSpPr>
          <p:nvPr>
            <p:ph type="dt" idx="282"/>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35" r:id="rId2"/>
  </p:sldLayoutIdLst>
</p:sldMaster>
</file>

<file path=ppt/slideMasters/slideMaster9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66"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867" name="PlaceHolder 2"/>
          <p:cNvSpPr>
            <a:spLocks noGrp="1"/>
          </p:cNvSpPr>
          <p:nvPr>
            <p:ph type="body"/>
          </p:nvPr>
        </p:nvSpPr>
        <p:spPr>
          <a:xfrm>
            <a:off x="504000" y="132660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868" name="PlaceHolder 3"/>
          <p:cNvSpPr>
            <a:spLocks noGrp="1"/>
          </p:cNvSpPr>
          <p:nvPr>
            <p:ph type="body"/>
          </p:nvPr>
        </p:nvSpPr>
        <p:spPr>
          <a:xfrm>
            <a:off x="504000" y="304452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869" name="PlaceHolder 4"/>
          <p:cNvSpPr>
            <a:spLocks noGrp="1"/>
          </p:cNvSpPr>
          <p:nvPr>
            <p:ph type="ftr" idx="283"/>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870" name="PlaceHolder 5"/>
          <p:cNvSpPr>
            <a:spLocks noGrp="1"/>
          </p:cNvSpPr>
          <p:nvPr>
            <p:ph type="sldNum" idx="284"/>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770AF7C8-F5ED-4262-94D0-996373B93974}"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871" name="PlaceHolder 6"/>
          <p:cNvSpPr>
            <a:spLocks noGrp="1"/>
          </p:cNvSpPr>
          <p:nvPr>
            <p:ph type="dt" idx="285"/>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37" r:id="rId2"/>
  </p:sldLayoutIdLst>
</p:sldMaster>
</file>

<file path=ppt/slideMasters/slideMaster9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75"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876"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877"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878" name="PlaceHolder 4"/>
          <p:cNvSpPr>
            <a:spLocks noGrp="1"/>
          </p:cNvSpPr>
          <p:nvPr>
            <p:ph type="ftr" idx="286"/>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879" name="PlaceHolder 5"/>
          <p:cNvSpPr>
            <a:spLocks noGrp="1"/>
          </p:cNvSpPr>
          <p:nvPr>
            <p:ph type="sldNum" idx="287"/>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83506BBD-3CC5-46DB-860E-03122DD3F263}"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880" name="PlaceHolder 6"/>
          <p:cNvSpPr>
            <a:spLocks noGrp="1"/>
          </p:cNvSpPr>
          <p:nvPr>
            <p:ph type="dt" idx="288"/>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39" r:id="rId2"/>
  </p:sldLayoutIdLst>
</p:sldMaster>
</file>

<file path=ppt/slideMasters/slideMaster9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84"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885"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886"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887" name="PlaceHolder 4"/>
          <p:cNvSpPr>
            <a:spLocks noGrp="1"/>
          </p:cNvSpPr>
          <p:nvPr>
            <p:ph type="body"/>
          </p:nvPr>
        </p:nvSpPr>
        <p:spPr>
          <a:xfrm>
            <a:off x="504000" y="3044520"/>
            <a:ext cx="9071640" cy="1568160"/>
          </a:xfrm>
          <a:prstGeom prst="rect">
            <a:avLst/>
          </a:prstGeom>
          <a:noFill/>
          <a:ln w="0">
            <a:noFill/>
          </a:ln>
        </p:spPr>
        <p:txBody>
          <a:bodyPr lIns="0" rIns="0" tIns="0" bIns="0" anchor="t">
            <a:normAutofit fontScale="77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888" name="PlaceHolder 5"/>
          <p:cNvSpPr>
            <a:spLocks noGrp="1"/>
          </p:cNvSpPr>
          <p:nvPr>
            <p:ph type="ftr" idx="289"/>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889" name="PlaceHolder 6"/>
          <p:cNvSpPr>
            <a:spLocks noGrp="1"/>
          </p:cNvSpPr>
          <p:nvPr>
            <p:ph type="sldNum" idx="290"/>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6840A75B-14C1-4049-B2FE-1F0CA362B7C3}"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890" name="PlaceHolder 7"/>
          <p:cNvSpPr>
            <a:spLocks noGrp="1"/>
          </p:cNvSpPr>
          <p:nvPr>
            <p:ph type="dt" idx="291"/>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41" r:id="rId2"/>
  </p:sldLayoutIdLst>
</p:sldMaster>
</file>

<file path=ppt/slideMasters/slideMaster9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95"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896" name="PlaceHolder 2"/>
          <p:cNvSpPr>
            <a:spLocks noGrp="1"/>
          </p:cNvSpPr>
          <p:nvPr>
            <p:ph type="body"/>
          </p:nvPr>
        </p:nvSpPr>
        <p:spPr>
          <a:xfrm>
            <a:off x="50400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897" name="PlaceHolder 3"/>
          <p:cNvSpPr>
            <a:spLocks noGrp="1"/>
          </p:cNvSpPr>
          <p:nvPr>
            <p:ph type="body"/>
          </p:nvPr>
        </p:nvSpPr>
        <p:spPr>
          <a:xfrm>
            <a:off x="515268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898" name="PlaceHolder 4"/>
          <p:cNvSpPr>
            <a:spLocks noGrp="1"/>
          </p:cNvSpPr>
          <p:nvPr>
            <p:ph type="body"/>
          </p:nvPr>
        </p:nvSpPr>
        <p:spPr>
          <a:xfrm>
            <a:off x="515268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899" name="PlaceHolder 5"/>
          <p:cNvSpPr>
            <a:spLocks noGrp="1"/>
          </p:cNvSpPr>
          <p:nvPr>
            <p:ph type="ftr" idx="292"/>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900" name="PlaceHolder 6"/>
          <p:cNvSpPr>
            <a:spLocks noGrp="1"/>
          </p:cNvSpPr>
          <p:nvPr>
            <p:ph type="sldNum" idx="293"/>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AFD3DEDC-0DEE-4127-81F2-E4F52CEEF6E2}"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901" name="PlaceHolder 7"/>
          <p:cNvSpPr>
            <a:spLocks noGrp="1"/>
          </p:cNvSpPr>
          <p:nvPr>
            <p:ph type="dt" idx="294"/>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43" r:id="rId2"/>
  </p:sldLayoutIdLst>
</p:sldMaster>
</file>

<file path=ppt/slideMasters/slideMaster9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06" name="PlaceHolder 1"/>
          <p:cNvSpPr>
            <a:spLocks noGrp="1"/>
          </p:cNvSpPr>
          <p:nvPr>
            <p:ph type="title"/>
          </p:nvPr>
        </p:nvSpPr>
        <p:spPr>
          <a:xfrm>
            <a:off x="504000" y="226080"/>
            <a:ext cx="9071640" cy="946080"/>
          </a:xfrm>
          <a:prstGeom prst="rect">
            <a:avLst/>
          </a:prstGeom>
          <a:noFill/>
          <a:ln w="0">
            <a:noFill/>
          </a:ln>
        </p:spPr>
        <p:txBody>
          <a:bodyPr lIns="0" rIns="0" tIns="0" bIns="0" anchor="ctr">
            <a:noAutofit/>
          </a:bodyPr>
          <a:p>
            <a:pPr indent="0">
              <a:buNone/>
            </a:pPr>
            <a:r>
              <a:rPr b="0" lang="it-IT" sz="1800" strike="noStrike" u="none">
                <a:solidFill>
                  <a:srgbClr val="000000"/>
                </a:solidFill>
                <a:uFillTx/>
                <a:latin typeface="Arial"/>
              </a:rPr>
              <a:t>Click to edit the title text format</a:t>
            </a:r>
            <a:endParaRPr b="0" lang="it-IT" sz="1800" strike="noStrike" u="none">
              <a:solidFill>
                <a:srgbClr val="000000"/>
              </a:solidFill>
              <a:uFillTx/>
              <a:latin typeface="Arial"/>
            </a:endParaRPr>
          </a:p>
        </p:txBody>
      </p:sp>
      <p:sp>
        <p:nvSpPr>
          <p:cNvPr id="907" name="PlaceHolder 2"/>
          <p:cNvSpPr>
            <a:spLocks noGrp="1"/>
          </p:cNvSpPr>
          <p:nvPr>
            <p:ph type="body"/>
          </p:nvPr>
        </p:nvSpPr>
        <p:spPr>
          <a:xfrm>
            <a:off x="504000" y="132660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908" name="PlaceHolder 3"/>
          <p:cNvSpPr>
            <a:spLocks noGrp="1"/>
          </p:cNvSpPr>
          <p:nvPr>
            <p:ph type="body"/>
          </p:nvPr>
        </p:nvSpPr>
        <p:spPr>
          <a:xfrm>
            <a:off x="5152680" y="1326600"/>
            <a:ext cx="4426560" cy="328824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909" name="PlaceHolder 4"/>
          <p:cNvSpPr>
            <a:spLocks noGrp="1"/>
          </p:cNvSpPr>
          <p:nvPr>
            <p:ph type="body"/>
          </p:nvPr>
        </p:nvSpPr>
        <p:spPr>
          <a:xfrm>
            <a:off x="504000" y="3044520"/>
            <a:ext cx="4426560" cy="1568160"/>
          </a:xfrm>
          <a:prstGeom prst="rect">
            <a:avLst/>
          </a:prstGeom>
          <a:noFill/>
          <a:ln w="0">
            <a:noFill/>
          </a:ln>
        </p:spPr>
        <p:txBody>
          <a:bodyPr lIns="0" rIns="0" tIns="0" bIns="0" anchor="t">
            <a:normAutofit fontScale="62500" lnSpcReduction="19999"/>
          </a:bodyPr>
          <a:p>
            <a:pPr marL="432000" indent="-324000">
              <a:spcBef>
                <a:spcPts val="1417"/>
              </a:spcBef>
              <a:buClr>
                <a:srgbClr val="000000"/>
              </a:buClr>
              <a:buSzPct val="45000"/>
              <a:buFont typeface="Wingdings" charset="2"/>
              <a:buChar char=""/>
            </a:pPr>
            <a:r>
              <a:rPr b="0" lang="it-IT" sz="1800" strike="noStrike" u="none">
                <a:solidFill>
                  <a:srgbClr val="000000"/>
                </a:solidFill>
                <a:uFillTx/>
                <a:latin typeface="Arial"/>
              </a:rPr>
              <a:t>Click to edit the outline text format</a:t>
            </a:r>
            <a:endParaRPr b="0" lang="it-IT"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it-IT" sz="1800" strike="noStrike" u="none">
                <a:solidFill>
                  <a:srgbClr val="000000"/>
                </a:solidFill>
                <a:uFillTx/>
                <a:latin typeface="Arial"/>
              </a:rPr>
              <a:t>Second Outline Level</a:t>
            </a:r>
            <a:endParaRPr b="0" lang="it-IT"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it-IT" sz="1800" strike="noStrike" u="none">
                <a:solidFill>
                  <a:srgbClr val="000000"/>
                </a:solidFill>
                <a:uFillTx/>
                <a:latin typeface="Arial"/>
              </a:rPr>
              <a:t>Third Outline Level</a:t>
            </a:r>
            <a:endParaRPr b="0" lang="it-IT"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it-IT" sz="1800" strike="noStrike" u="none">
                <a:solidFill>
                  <a:srgbClr val="000000"/>
                </a:solidFill>
                <a:uFillTx/>
                <a:latin typeface="Arial"/>
              </a:rPr>
              <a:t>Fourth Outline Level</a:t>
            </a:r>
            <a:endParaRPr b="0" lang="it-IT"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it-IT" sz="1800" strike="noStrike" u="none">
                <a:solidFill>
                  <a:srgbClr val="000000"/>
                </a:solidFill>
                <a:uFillTx/>
                <a:latin typeface="Arial"/>
              </a:rPr>
              <a:t>Fifth Outline Level</a:t>
            </a:r>
            <a:endParaRPr b="0" lang="it-IT"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it-IT" sz="1800" strike="noStrike" u="none">
                <a:solidFill>
                  <a:srgbClr val="000000"/>
                </a:solidFill>
                <a:uFillTx/>
                <a:latin typeface="Arial"/>
              </a:rPr>
              <a:t>Sixth Outline Level</a:t>
            </a:r>
            <a:endParaRPr b="0" lang="it-IT"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it-IT" sz="1800" strike="noStrike" u="none">
                <a:solidFill>
                  <a:srgbClr val="000000"/>
                </a:solidFill>
                <a:uFillTx/>
                <a:latin typeface="Arial"/>
              </a:rPr>
              <a:t>Seventh Outline Level</a:t>
            </a:r>
            <a:endParaRPr b="0" lang="it-IT" sz="1800" strike="noStrike" u="none">
              <a:solidFill>
                <a:srgbClr val="000000"/>
              </a:solidFill>
              <a:uFillTx/>
              <a:latin typeface="Arial"/>
            </a:endParaRPr>
          </a:p>
        </p:txBody>
      </p:sp>
      <p:sp>
        <p:nvSpPr>
          <p:cNvPr id="910" name="PlaceHolder 5"/>
          <p:cNvSpPr>
            <a:spLocks noGrp="1"/>
          </p:cNvSpPr>
          <p:nvPr>
            <p:ph type="ftr" idx="295"/>
          </p:nvPr>
        </p:nvSpPr>
        <p:spPr>
          <a:xfrm>
            <a:off x="3447360" y="5165280"/>
            <a:ext cx="3186720" cy="382320"/>
          </a:xfrm>
          <a:prstGeom prst="rect">
            <a:avLst/>
          </a:prstGeom>
          <a:noFill/>
          <a:ln w="0">
            <a:noFill/>
          </a:ln>
        </p:spPr>
        <p:txBody>
          <a:bodyPr lIns="0" rIns="0" tIns="0" bIns="0" anchor="t">
            <a:noAutofit/>
          </a:bodyPr>
          <a:lstStyle>
            <a:lvl1pPr indent="0" algn="ctr">
              <a:lnSpc>
                <a:spcPct val="100000"/>
              </a:lnSpc>
              <a:buNone/>
              <a:tabLst>
                <a:tab algn="l" pos="0"/>
              </a:tabLst>
              <a:defRPr b="0" lang="it-IT" sz="1400" strike="noStrike" u="none">
                <a:solidFill>
                  <a:srgbClr val="000000"/>
                </a:solidFill>
                <a:uFillTx/>
                <a:latin typeface="Times New Roman"/>
                <a:ea typeface="DejaVu Sans"/>
              </a:defRPr>
            </a:lvl1pPr>
          </a:lstStyle>
          <a:p>
            <a:pPr indent="0" algn="ctr">
              <a:lnSpc>
                <a:spcPct val="100000"/>
              </a:lnSpc>
              <a:buNone/>
              <a:tabLst>
                <a:tab algn="l" pos="0"/>
              </a:tabLst>
            </a:pPr>
            <a:r>
              <a:rPr b="0" lang="it-IT" sz="1400" strike="noStrike" u="none">
                <a:solidFill>
                  <a:srgbClr val="000000"/>
                </a:solidFill>
                <a:uFillTx/>
                <a:latin typeface="Times New Roman"/>
                <a:ea typeface="DejaVu Sans"/>
              </a:rPr>
              <a:t>&lt;footer&gt;</a:t>
            </a:r>
            <a:endParaRPr b="0" lang="it-IT" sz="1400" strike="noStrike" u="none">
              <a:solidFill>
                <a:srgbClr val="000000"/>
              </a:solidFill>
              <a:uFillTx/>
              <a:latin typeface="Times New Roman"/>
            </a:endParaRPr>
          </a:p>
        </p:txBody>
      </p:sp>
      <p:sp>
        <p:nvSpPr>
          <p:cNvPr id="911" name="PlaceHolder 6"/>
          <p:cNvSpPr>
            <a:spLocks noGrp="1"/>
          </p:cNvSpPr>
          <p:nvPr>
            <p:ph type="sldNum" idx="296"/>
          </p:nvPr>
        </p:nvSpPr>
        <p:spPr>
          <a:xfrm>
            <a:off x="7227360" y="5165280"/>
            <a:ext cx="2340000" cy="382320"/>
          </a:xfrm>
          <a:prstGeom prst="rect">
            <a:avLst/>
          </a:prstGeom>
          <a:noFill/>
          <a:ln w="0">
            <a:noFill/>
          </a:ln>
        </p:spPr>
        <p:txBody>
          <a:bodyPr lIns="0" rIns="0" tIns="0" bIns="0" anchor="t">
            <a:noAutofit/>
          </a:bodyPr>
          <a:lstStyle>
            <a:lvl1pPr indent="0" algn="r">
              <a:lnSpc>
                <a:spcPct val="100000"/>
              </a:lnSpc>
              <a:buNone/>
              <a:tabLst>
                <a:tab algn="l" pos="0"/>
              </a:tabLst>
              <a:defRPr b="0" lang="it-IT" sz="1400" strike="noStrike" u="none">
                <a:solidFill>
                  <a:srgbClr val="000000"/>
                </a:solidFill>
                <a:uFillTx/>
                <a:latin typeface="Times New Roman"/>
                <a:ea typeface="DejaVu Sans"/>
              </a:defRPr>
            </a:lvl1pPr>
          </a:lstStyle>
          <a:p>
            <a:pPr indent="0" algn="r">
              <a:lnSpc>
                <a:spcPct val="100000"/>
              </a:lnSpc>
              <a:buNone/>
              <a:tabLst>
                <a:tab algn="l" pos="0"/>
              </a:tabLst>
            </a:pPr>
            <a:fld id="{C82ED7CA-7DED-463D-9287-99946987AC66}" type="slidenum">
              <a:rPr b="0" lang="it-IT" sz="1400" strike="noStrike" u="none">
                <a:solidFill>
                  <a:srgbClr val="000000"/>
                </a:solidFill>
                <a:uFillTx/>
                <a:latin typeface="Times New Roman"/>
                <a:ea typeface="DejaVu Sans"/>
              </a:rPr>
              <a:t>&lt;number&gt;</a:t>
            </a:fld>
            <a:endParaRPr b="0" lang="it-IT" sz="1400" strike="noStrike" u="none">
              <a:solidFill>
                <a:srgbClr val="000000"/>
              </a:solidFill>
              <a:uFillTx/>
              <a:latin typeface="Times New Roman"/>
            </a:endParaRPr>
          </a:p>
        </p:txBody>
      </p:sp>
      <p:sp>
        <p:nvSpPr>
          <p:cNvPr id="912" name="PlaceHolder 7"/>
          <p:cNvSpPr>
            <a:spLocks noGrp="1"/>
          </p:cNvSpPr>
          <p:nvPr>
            <p:ph type="dt" idx="297"/>
          </p:nvPr>
        </p:nvSpPr>
        <p:spPr>
          <a:xfrm>
            <a:off x="504000" y="5165280"/>
            <a:ext cx="2340000" cy="382320"/>
          </a:xfrm>
          <a:prstGeom prst="rect">
            <a:avLst/>
          </a:prstGeom>
          <a:noFill/>
          <a:ln w="0">
            <a:noFill/>
          </a:ln>
        </p:spPr>
        <p:txBody>
          <a:bodyPr lIns="0" rIns="0" tIns="0" bIns="0" anchor="t">
            <a:noAutofit/>
          </a:bodyPr>
          <a:lstStyle>
            <a:lvl1pPr indent="0">
              <a:buNone/>
              <a:defRPr b="0" lang="it-IT" sz="1400" strike="noStrike" u="none">
                <a:solidFill>
                  <a:srgbClr val="000000"/>
                </a:solidFill>
                <a:uFillTx/>
                <a:latin typeface="Times New Roman"/>
              </a:defRPr>
            </a:lvl1pPr>
          </a:lstStyle>
          <a:p>
            <a:pPr indent="0">
              <a:buNone/>
            </a:pPr>
            <a:r>
              <a:rPr b="0" lang="it-IT" sz="1400" strike="noStrike" u="none">
                <a:solidFill>
                  <a:srgbClr val="000000"/>
                </a:solidFill>
                <a:uFillTx/>
                <a:latin typeface="Times New Roman"/>
              </a:rPr>
              <a:t>&lt;date/time&gt;</a:t>
            </a:r>
            <a:endParaRPr b="0" lang="it-IT"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45"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jpe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slideLayout" Target="../slideLayouts/slideLayout5.xml"/>
</Relationships>
</file>

<file path=ppt/slides/_rels/slide10.xml.rels><?xml version="1.0" encoding="UTF-8"?>
<Relationships xmlns="http://schemas.openxmlformats.org/package/2006/relationships"><Relationship Id="rId1" Type="http://schemas.openxmlformats.org/officeDocument/2006/relationships/image" Target="../media/image15.wmf"/><Relationship Id="rId2" Type="http://schemas.openxmlformats.org/officeDocument/2006/relationships/slideLayout" Target="../slideLayouts/slideLayout5.xml"/>
</Relationships>
</file>

<file path=ppt/slides/_rels/slide11.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17.xml"/>
</Relationships>
</file>

<file path=ppt/slides/_rels/slide12.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slideLayout" Target="../slideLayouts/slideLayout17.xml"/>
</Relationships>
</file>

<file path=ppt/slides/_rels/slide13.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7.xml"/>
</Relationships>
</file>

<file path=ppt/slides/_rels/slide14.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7.xml"/>
</Relationships>
</file>

<file path=ppt/slides/_rels/slide15.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slideLayout" Target="../slideLayouts/slideLayout17.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41.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41.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41.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image" Target="../media/image27.svg"/><Relationship Id="rId4" Type="http://schemas.openxmlformats.org/officeDocument/2006/relationships/slideLayout" Target="../slideLayouts/slideLayout141.xml"/><Relationship Id="rId5"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hyperlink" Target="http://www.github.com/metno/titan" TargetMode="External"/><Relationship Id="rId2" Type="http://schemas.openxmlformats.org/officeDocument/2006/relationships/slideLayout" Target="../slideLayouts/slideLayout5.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41.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slideLayout" Target="../slideLayouts/slideLayout141.xml"/><Relationship Id="rId4"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slideLayout" Target="../slideLayouts/slideLayout141.xml"/><Relationship Id="rId1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41.xml"/>
</Relationships>
</file>

<file path=ppt/slides/_rels/slide24.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141.xml"/>
</Relationships>
</file>

<file path=ppt/slides/_rels/slide25.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50.png"/><Relationship Id="rId11" Type="http://schemas.openxmlformats.org/officeDocument/2006/relationships/slideLayout" Target="../slideLayouts/slideLayout141.xml"/>
</Relationships>
</file>

<file path=ppt/slides/_rels/slide26.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41.xml"/><Relationship Id="rId6" Type="http://schemas.openxmlformats.org/officeDocument/2006/relationships/notesSlide" Target="../notesSlides/notesSlide26.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5.xml"/>
</Relationships>
</file>

<file path=ppt/slides/_rels/slide5.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5.xml"/>
</Relationships>
</file>

<file path=ppt/slides/_rels/slide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slideLayout" Target="../slideLayouts/slideLayout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
</Relationships>
</file>

<file path=ppt/slides/_rels/slide9.xml.rels><?xml version="1.0" encoding="UTF-8"?>
<Relationships xmlns="http://schemas.openxmlformats.org/package/2006/relationships"><Relationship Id="rId1" Type="http://schemas.openxmlformats.org/officeDocument/2006/relationships/hyperlink" Target="https://github.com/metno/titanlib" TargetMode="External"/><Relationship Id="rId2" Type="http://schemas.openxmlformats.org/officeDocument/2006/relationships/slideLayout" Target="../slideLayouts/slideLayout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7" name="PlaceHolder 1"/>
          <p:cNvSpPr>
            <a:spLocks noGrp="1"/>
          </p:cNvSpPr>
          <p:nvPr>
            <p:ph type="title"/>
          </p:nvPr>
        </p:nvSpPr>
        <p:spPr>
          <a:xfrm>
            <a:off x="504000" y="2077560"/>
            <a:ext cx="9063360" cy="938160"/>
          </a:xfrm>
          <a:prstGeom prst="rect">
            <a:avLst/>
          </a:prstGeom>
          <a:noFill/>
          <a:ln w="0">
            <a:noFill/>
          </a:ln>
        </p:spPr>
        <p:txBody>
          <a:bodyPr lIns="0" rIns="0" tIns="0" bIns="0" anchor="ctr">
            <a:noAutofit/>
          </a:bodyPr>
          <a:p>
            <a:pPr indent="0" algn="ctr">
              <a:lnSpc>
                <a:spcPct val="100000"/>
              </a:lnSpc>
              <a:buNone/>
              <a:tabLst>
                <a:tab algn="l" pos="0"/>
              </a:tabLst>
            </a:pPr>
            <a:r>
              <a:rPr b="0" lang="en-US" sz="4400" strike="noStrike" u="none">
                <a:solidFill>
                  <a:srgbClr val="000000"/>
                </a:solidFill>
                <a:uFillTx/>
                <a:latin typeface="Arial"/>
                <a:ea typeface="DejaVu Sans"/>
              </a:rPr>
              <a:t>PP-APOCS </a:t>
            </a:r>
            <a:endParaRPr b="0" lang="it-IT" sz="4400" strike="noStrike" u="none">
              <a:solidFill>
                <a:srgbClr val="000000"/>
              </a:solidFill>
              <a:uFillTx/>
              <a:latin typeface="Arial"/>
            </a:endParaRPr>
          </a:p>
        </p:txBody>
      </p:sp>
      <p:pic>
        <p:nvPicPr>
          <p:cNvPr id="1508" name="Picture 4" descr=""/>
          <p:cNvPicPr/>
          <p:nvPr/>
        </p:nvPicPr>
        <p:blipFill>
          <a:blip r:embed="rId1"/>
          <a:stretch/>
        </p:blipFill>
        <p:spPr>
          <a:xfrm>
            <a:off x="7333920" y="165600"/>
            <a:ext cx="2627280" cy="580680"/>
          </a:xfrm>
          <a:prstGeom prst="rect">
            <a:avLst/>
          </a:prstGeom>
          <a:noFill/>
          <a:ln w="0">
            <a:noFill/>
          </a:ln>
        </p:spPr>
      </p:pic>
      <p:pic>
        <p:nvPicPr>
          <p:cNvPr id="1509" name="Picture 5" descr=""/>
          <p:cNvPicPr/>
          <p:nvPr/>
        </p:nvPicPr>
        <p:blipFill>
          <a:blip r:embed="rId2"/>
          <a:stretch/>
        </p:blipFill>
        <p:spPr>
          <a:xfrm>
            <a:off x="227160" y="165960"/>
            <a:ext cx="955800" cy="794880"/>
          </a:xfrm>
          <a:prstGeom prst="rect">
            <a:avLst/>
          </a:prstGeom>
          <a:noFill/>
          <a:ln w="0">
            <a:noFill/>
          </a:ln>
        </p:spPr>
      </p:pic>
      <p:pic>
        <p:nvPicPr>
          <p:cNvPr id="1510" name="Immagine 84" descr=""/>
          <p:cNvPicPr/>
          <p:nvPr/>
        </p:nvPicPr>
        <p:blipFill>
          <a:blip r:embed="rId3"/>
          <a:stretch/>
        </p:blipFill>
        <p:spPr>
          <a:xfrm>
            <a:off x="4692600" y="360000"/>
            <a:ext cx="1599120" cy="829440"/>
          </a:xfrm>
          <a:prstGeom prst="rect">
            <a:avLst/>
          </a:prstGeom>
          <a:noFill/>
          <a:ln w="0">
            <a:noFill/>
          </a:ln>
        </p:spPr>
      </p:pic>
      <p:sp>
        <p:nvSpPr>
          <p:cNvPr id="1511" name="Rettangolo 85"/>
          <p:cNvSpPr/>
          <p:nvPr/>
        </p:nvSpPr>
        <p:spPr>
          <a:xfrm>
            <a:off x="762120" y="3384000"/>
            <a:ext cx="8949600" cy="1471320"/>
          </a:xfrm>
          <a:prstGeom prst="rect">
            <a:avLst/>
          </a:prstGeom>
          <a:noFill/>
          <a:ln w="0">
            <a:noFill/>
          </a:ln>
        </p:spPr>
        <p:style>
          <a:lnRef idx="0"/>
          <a:fillRef idx="0"/>
          <a:effectRef idx="0"/>
          <a:fontRef idx="minor"/>
        </p:style>
        <p:txBody>
          <a:bodyPr lIns="0" rIns="0" tIns="0" bIns="0" anchor="t">
            <a:noAutofit/>
          </a:bodyPr>
          <a:p>
            <a:pPr>
              <a:lnSpc>
                <a:spcPct val="100000"/>
              </a:lnSpc>
              <a:spcBef>
                <a:spcPts val="1191"/>
              </a:spcBef>
              <a:spcAft>
                <a:spcPts val="992"/>
              </a:spcAft>
            </a:pPr>
            <a:r>
              <a:rPr b="1" lang="en-US" sz="1600" strike="noStrike" u="sng">
                <a:solidFill>
                  <a:srgbClr val="000000"/>
                </a:solidFill>
                <a:uFillTx/>
                <a:latin typeface="Arial"/>
                <a:ea typeface="Noto Sans CJK SC"/>
              </a:rPr>
              <a:t>Elena Oberto</a:t>
            </a:r>
            <a:r>
              <a:rPr b="1" lang="en-US" sz="1600" strike="noStrike" u="none" baseline="33000">
                <a:solidFill>
                  <a:srgbClr val="000000"/>
                </a:solidFill>
                <a:uFillTx/>
                <a:latin typeface="Arial"/>
                <a:ea typeface="Noto Sans CJK SC"/>
              </a:rPr>
              <a:t>1</a:t>
            </a:r>
            <a:r>
              <a:rPr b="1" lang="en-US" sz="1600" strike="noStrike" u="none">
                <a:solidFill>
                  <a:srgbClr val="000000"/>
                </a:solidFill>
                <a:uFillTx/>
                <a:latin typeface="Arial"/>
                <a:ea typeface="Noto Sans CJK SC"/>
              </a:rPr>
              <a:t>, Francesco Uboldi</a:t>
            </a:r>
            <a:r>
              <a:rPr b="1" lang="en-US" sz="1600" strike="noStrike" u="none" baseline="33000">
                <a:solidFill>
                  <a:srgbClr val="000000"/>
                </a:solidFill>
                <a:uFillTx/>
                <a:latin typeface="Arial"/>
                <a:ea typeface="Noto Sans CJK SC"/>
              </a:rPr>
              <a:t>1</a:t>
            </a:r>
            <a:r>
              <a:rPr b="1" lang="en-US" sz="1600" strike="noStrike" u="none">
                <a:solidFill>
                  <a:srgbClr val="000000"/>
                </a:solidFill>
                <a:uFillTx/>
                <a:latin typeface="Arial"/>
                <a:ea typeface="Noto Sans CJK SC"/>
              </a:rPr>
              <a:t>, Massimo Milelli</a:t>
            </a:r>
            <a:r>
              <a:rPr b="1" lang="en-US" sz="1600" strike="noStrike" u="none" baseline="33000">
                <a:solidFill>
                  <a:srgbClr val="000000"/>
                </a:solidFill>
                <a:uFillTx/>
                <a:latin typeface="Arial"/>
                <a:ea typeface="Noto Sans CJK SC"/>
              </a:rPr>
              <a:t>1</a:t>
            </a:r>
            <a:r>
              <a:rPr b="1" lang="en-US" sz="1600" strike="noStrike" u="none">
                <a:solidFill>
                  <a:srgbClr val="000000"/>
                </a:solidFill>
                <a:uFillTx/>
                <a:latin typeface="Arial"/>
                <a:ea typeface="Noto Sans CJK SC"/>
              </a:rPr>
              <a:t>, </a:t>
            </a:r>
            <a:r>
              <a:rPr b="1" lang="en-US" sz="1600" strike="noStrike" u="sng">
                <a:solidFill>
                  <a:srgbClr val="000000"/>
                </a:solidFill>
                <a:uFillTx/>
                <a:latin typeface="Arial"/>
                <a:ea typeface="Noto Sans CJK SC"/>
              </a:rPr>
              <a:t>Valeria Garbero</a:t>
            </a:r>
            <a:r>
              <a:rPr b="1" lang="en-US" sz="1600" strike="noStrike" u="none" baseline="33000">
                <a:solidFill>
                  <a:srgbClr val="000000"/>
                </a:solidFill>
                <a:uFillTx/>
                <a:latin typeface="Arial"/>
                <a:ea typeface="Noto Sans CJK SC"/>
              </a:rPr>
              <a:t>2</a:t>
            </a:r>
            <a:r>
              <a:rPr b="1" lang="en-US" sz="1600" strike="noStrike" u="none">
                <a:solidFill>
                  <a:srgbClr val="000000"/>
                </a:solidFill>
                <a:uFillTx/>
                <a:latin typeface="Arial"/>
                <a:ea typeface="Noto Sans CJK SC"/>
              </a:rPr>
              <a:t>, Tanguy Houget</a:t>
            </a:r>
            <a:r>
              <a:rPr b="1" lang="en-US" sz="1600" strike="noStrike" u="none" baseline="33000">
                <a:solidFill>
                  <a:srgbClr val="000000"/>
                </a:solidFill>
                <a:uFillTx/>
                <a:latin typeface="Arial"/>
                <a:ea typeface="Noto Sans CJK SC"/>
              </a:rPr>
              <a:t>3</a:t>
            </a:r>
            <a:endParaRPr b="0" lang="it-IT" sz="1600" strike="noStrike" u="none">
              <a:solidFill>
                <a:srgbClr val="000000"/>
              </a:solidFill>
              <a:uFillTx/>
              <a:latin typeface="Arial"/>
            </a:endParaRPr>
          </a:p>
          <a:p>
            <a:pPr>
              <a:lnSpc>
                <a:spcPct val="100000"/>
              </a:lnSpc>
              <a:spcBef>
                <a:spcPts val="1191"/>
              </a:spcBef>
              <a:spcAft>
                <a:spcPts val="992"/>
              </a:spcAft>
            </a:pPr>
            <a:r>
              <a:rPr b="0" lang="en-US" sz="1600" strike="noStrike" u="none">
                <a:solidFill>
                  <a:srgbClr val="000000"/>
                </a:solidFill>
                <a:uFillTx/>
                <a:latin typeface="Arial"/>
                <a:ea typeface="Noto Sans CJK SC"/>
              </a:rPr>
              <a:t>1, CIMA Foundation</a:t>
            </a:r>
            <a:endParaRPr b="0" lang="it-IT" sz="1600" strike="noStrike" u="none">
              <a:solidFill>
                <a:srgbClr val="000000"/>
              </a:solidFill>
              <a:uFillTx/>
              <a:latin typeface="Arial"/>
            </a:endParaRPr>
          </a:p>
          <a:p>
            <a:pPr>
              <a:lnSpc>
                <a:spcPct val="100000"/>
              </a:lnSpc>
              <a:spcBef>
                <a:spcPts val="1191"/>
              </a:spcBef>
              <a:spcAft>
                <a:spcPts val="992"/>
              </a:spcAft>
            </a:pPr>
            <a:r>
              <a:rPr b="0" lang="en-US" sz="1600" strike="noStrike" u="none">
                <a:solidFill>
                  <a:srgbClr val="000000"/>
                </a:solidFill>
                <a:uFillTx/>
                <a:latin typeface="Arial"/>
                <a:ea typeface="Noto Sans CJK SC"/>
              </a:rPr>
              <a:t>2, ARPA Piemonte</a:t>
            </a:r>
            <a:endParaRPr b="0" lang="it-IT" sz="1600" strike="noStrike" u="none">
              <a:solidFill>
                <a:srgbClr val="000000"/>
              </a:solidFill>
              <a:uFillTx/>
              <a:latin typeface="Arial"/>
            </a:endParaRPr>
          </a:p>
          <a:p>
            <a:pPr>
              <a:lnSpc>
                <a:spcPct val="100000"/>
              </a:lnSpc>
              <a:spcBef>
                <a:spcPts val="1191"/>
              </a:spcBef>
              <a:spcAft>
                <a:spcPts val="992"/>
              </a:spcAft>
            </a:pPr>
            <a:r>
              <a:rPr b="0" lang="en-US" sz="1600" strike="noStrike" u="none">
                <a:solidFill>
                  <a:srgbClr val="000000"/>
                </a:solidFill>
                <a:uFillTx/>
                <a:latin typeface="Arial"/>
                <a:ea typeface="Noto Sans CJK SC"/>
              </a:rPr>
              <a:t>3, PoliTO (Politecnico di Torino) </a:t>
            </a:r>
            <a:endParaRPr b="0" lang="it-IT" sz="1600" strike="noStrike" u="none">
              <a:solidFill>
                <a:srgbClr val="000000"/>
              </a:solidFill>
              <a:uFillTx/>
              <a:latin typeface="Arial"/>
            </a:endParaRPr>
          </a:p>
        </p:txBody>
      </p:sp>
      <p:pic>
        <p:nvPicPr>
          <p:cNvPr id="1512" name="Immagine 86" descr=""/>
          <p:cNvPicPr/>
          <p:nvPr/>
        </p:nvPicPr>
        <p:blipFill>
          <a:blip r:embed="rId4"/>
          <a:stretch/>
        </p:blipFill>
        <p:spPr>
          <a:xfrm>
            <a:off x="2340000" y="180000"/>
            <a:ext cx="1148760" cy="1460880"/>
          </a:xfrm>
          <a:prstGeom prst="rect">
            <a:avLst/>
          </a:prstGeom>
          <a:noFill/>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3" name=""/>
          <p:cNvSpPr/>
          <p:nvPr/>
        </p:nvSpPr>
        <p:spPr>
          <a:xfrm>
            <a:off x="3108240" y="1895760"/>
            <a:ext cx="3901680" cy="4255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2400" strike="noStrike" u="none">
                <a:solidFill>
                  <a:srgbClr val="000000"/>
                </a:solidFill>
                <a:uFillTx/>
                <a:latin typeface="Arial"/>
                <a:ea typeface="DejaVu Sans"/>
              </a:rPr>
              <a:t>Optimal Interpolation </a:t>
            </a:r>
            <a:endParaRPr b="0" lang="it-IT" sz="2400" strike="noStrike" u="none">
              <a:solidFill>
                <a:srgbClr val="000000"/>
              </a:solidFill>
              <a:uFillTx/>
              <a:latin typeface="Arial"/>
            </a:endParaRPr>
          </a:p>
        </p:txBody>
      </p:sp>
      <p:sp>
        <p:nvSpPr>
          <p:cNvPr id="1554" name=""/>
          <p:cNvSpPr/>
          <p:nvPr/>
        </p:nvSpPr>
        <p:spPr>
          <a:xfrm>
            <a:off x="180000" y="2372040"/>
            <a:ext cx="10152000" cy="682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200" strike="noStrike" u="none">
                <a:solidFill>
                  <a:srgbClr val="000000"/>
                </a:solidFill>
                <a:uFillTx/>
                <a:latin typeface="Arial"/>
                <a:ea typeface="Noto Sans CJK SC"/>
              </a:rPr>
              <a:t>F. Uboldi, C. Lussana and M. Salvati, 2008. Three-dimensional spatial interpolation of surface meteorological observations from high-resolution local networks. </a:t>
            </a:r>
            <a:r>
              <a:rPr b="0" i="1" lang="en-US" sz="1200" strike="noStrike" u="none">
                <a:solidFill>
                  <a:srgbClr val="000000"/>
                </a:solidFill>
                <a:uFillTx/>
                <a:latin typeface="Arial"/>
                <a:ea typeface="Noto Sans CJK SC"/>
              </a:rPr>
              <a:t>Meteorological Applications</a:t>
            </a:r>
            <a:r>
              <a:rPr b="0" lang="en-US" sz="1200" strike="noStrike" u="none">
                <a:solidFill>
                  <a:srgbClr val="000000"/>
                </a:solidFill>
                <a:uFillTx/>
                <a:latin typeface="Arial"/>
                <a:ea typeface="Noto Sans CJK SC"/>
              </a:rPr>
              <a:t>, </a:t>
            </a:r>
            <a:r>
              <a:rPr b="1" lang="en-US" sz="1200" strike="noStrike" u="none">
                <a:solidFill>
                  <a:srgbClr val="000000"/>
                </a:solidFill>
                <a:uFillTx/>
                <a:latin typeface="Arial"/>
                <a:ea typeface="Noto Sans CJK SC"/>
              </a:rPr>
              <a:t>15</a:t>
            </a:r>
            <a:r>
              <a:rPr b="0" lang="en-US" sz="1200" strike="noStrike" u="none">
                <a:solidFill>
                  <a:srgbClr val="000000"/>
                </a:solidFill>
                <a:uFillTx/>
                <a:latin typeface="Arial"/>
                <a:ea typeface="Noto Sans CJK SC"/>
              </a:rPr>
              <a:t>, 331-345, DOI:</a:t>
            </a:r>
            <a:r>
              <a:rPr b="0" i="1" lang="en-US" sz="1200" strike="noStrike" u="none">
                <a:solidFill>
                  <a:srgbClr val="000000"/>
                </a:solidFill>
                <a:uFillTx/>
                <a:latin typeface="Arial"/>
                <a:ea typeface="Noto Sans CJK SC"/>
              </a:rPr>
              <a:t>10.1002/met.76</a:t>
            </a:r>
            <a:endParaRPr b="0" lang="it-IT" sz="1200" strike="noStrike" u="none">
              <a:solidFill>
                <a:srgbClr val="000000"/>
              </a:solidFill>
              <a:uFillTx/>
              <a:latin typeface="Arial"/>
            </a:endParaRPr>
          </a:p>
          <a:p>
            <a:pPr>
              <a:lnSpc>
                <a:spcPct val="100000"/>
              </a:lnSpc>
            </a:pPr>
            <a:endParaRPr b="0" lang="it-IT" sz="1800" strike="noStrike" u="none">
              <a:solidFill>
                <a:srgbClr val="000000"/>
              </a:solidFill>
              <a:uFillTx/>
              <a:latin typeface="Arial"/>
            </a:endParaRPr>
          </a:p>
        </p:txBody>
      </p:sp>
      <p:sp>
        <p:nvSpPr>
          <p:cNvPr id="1555" name=""/>
          <p:cNvSpPr/>
          <p:nvPr/>
        </p:nvSpPr>
        <p:spPr>
          <a:xfrm>
            <a:off x="360000" y="3204000"/>
            <a:ext cx="9174960" cy="1797120"/>
          </a:xfrm>
          <a:prstGeom prst="rect">
            <a:avLst/>
          </a:prstGeom>
          <a:noFill/>
          <a:ln w="0">
            <a:noFill/>
          </a:ln>
        </p:spPr>
        <p:style>
          <a:lnRef idx="0"/>
          <a:fillRef idx="0"/>
          <a:effectRef idx="0"/>
          <a:fontRef idx="minor"/>
        </p:style>
        <p:txBody>
          <a:bodyPr lIns="0" rIns="0" tIns="0" bIns="0" anchor="t">
            <a:noAutofit/>
          </a:bodyPr>
          <a:p>
            <a:pPr marL="216000" indent="-216000">
              <a:lnSpc>
                <a:spcPct val="100000"/>
              </a:lnSpc>
              <a:spcBef>
                <a:spcPts val="1191"/>
              </a:spcBef>
              <a:spcAft>
                <a:spcPts val="992"/>
              </a:spcAft>
              <a:buClr>
                <a:srgbClr val="000000"/>
              </a:buClr>
              <a:buSzPct val="45000"/>
              <a:buFont typeface="Wingdings" charset="2"/>
              <a:buChar char=""/>
            </a:pPr>
            <a:r>
              <a:rPr b="0" lang="en-US" sz="1800" strike="noStrike" u="none">
                <a:solidFill>
                  <a:srgbClr val="000000"/>
                </a:solidFill>
                <a:uFillTx/>
                <a:latin typeface="Arial"/>
                <a:ea typeface="DejaVu Sans"/>
              </a:rPr>
              <a:t>OI minimizes the mean square error of the analysis</a:t>
            </a:r>
            <a:endParaRPr b="0" lang="it-IT" sz="1800" strike="noStrike" u="none">
              <a:solidFill>
                <a:srgbClr val="000000"/>
              </a:solidFill>
              <a:uFillTx/>
              <a:latin typeface="Arial"/>
            </a:endParaRPr>
          </a:p>
          <a:p>
            <a:pPr marL="216000" indent="-216000">
              <a:lnSpc>
                <a:spcPct val="100000"/>
              </a:lnSpc>
              <a:spcBef>
                <a:spcPts val="1191"/>
              </a:spcBef>
              <a:spcAft>
                <a:spcPts val="992"/>
              </a:spcAft>
              <a:buClr>
                <a:srgbClr val="000000"/>
              </a:buClr>
              <a:buSzPct val="45000"/>
              <a:buFont typeface="Wingdings" charset="2"/>
              <a:buChar char=""/>
            </a:pPr>
            <a:r>
              <a:rPr b="0" lang="en-US" sz="1800" strike="noStrike" u="none">
                <a:solidFill>
                  <a:srgbClr val="000000"/>
                </a:solidFill>
                <a:uFillTx/>
                <a:latin typeface="Arial"/>
                <a:ea typeface="Noto Sans CJK SC"/>
              </a:rPr>
              <a:t>The OI analysis expression at station locations, i.e., the analysis estimate of the observations, is given by the following equation:</a:t>
            </a:r>
            <a:endParaRPr b="0" lang="it-IT" sz="1800" strike="noStrike" u="none">
              <a:solidFill>
                <a:srgbClr val="000000"/>
              </a:solidFill>
              <a:uFillTx/>
              <a:latin typeface="Arial"/>
            </a:endParaRPr>
          </a:p>
          <a:p>
            <a:pPr marL="216000" indent="-216000">
              <a:lnSpc>
                <a:spcPct val="100000"/>
              </a:lnSpc>
              <a:spcBef>
                <a:spcPts val="1191"/>
              </a:spcBef>
              <a:spcAft>
                <a:spcPts val="992"/>
              </a:spcAft>
              <a:buClr>
                <a:srgbClr val="000000"/>
              </a:buClr>
              <a:buSzPct val="45000"/>
              <a:buFont typeface="Wingdings" charset="2"/>
              <a:buChar char=""/>
            </a:pPr>
            <a:r>
              <a:rPr b="1" lang="en-US" sz="1000" strike="noStrike" u="none">
                <a:solidFill>
                  <a:srgbClr val="000000"/>
                </a:solidFill>
                <a:uFillTx/>
                <a:latin typeface="Arial"/>
                <a:ea typeface="Noto Sans CJK SC"/>
              </a:rPr>
              <a:t>y</a:t>
            </a:r>
            <a:r>
              <a:rPr b="1" lang="en-US" sz="1000" strike="noStrike" u="none" baseline="-8000">
                <a:solidFill>
                  <a:srgbClr val="000000"/>
                </a:solidFill>
                <a:uFillTx/>
                <a:latin typeface="Arial"/>
                <a:ea typeface="Noto Sans CJK SC"/>
              </a:rPr>
              <a:t>o</a:t>
            </a:r>
            <a:r>
              <a:rPr b="0" lang="en-US" sz="1000" strike="noStrike" u="none">
                <a:solidFill>
                  <a:srgbClr val="000000"/>
                </a:solidFill>
                <a:uFillTx/>
                <a:latin typeface="Arial"/>
                <a:ea typeface="Noto Sans CJK SC"/>
              </a:rPr>
              <a:t>= vector (M) observation, </a:t>
            </a:r>
            <a:r>
              <a:rPr b="1" lang="en-US" sz="1000" strike="noStrike" u="none">
                <a:solidFill>
                  <a:srgbClr val="000000"/>
                </a:solidFill>
                <a:uFillTx/>
                <a:latin typeface="Arial"/>
                <a:ea typeface="Noto Sans CJK SC"/>
              </a:rPr>
              <a:t>y</a:t>
            </a:r>
            <a:r>
              <a:rPr b="1" lang="en-US" sz="1000" strike="noStrike" u="none" baseline="-8000">
                <a:solidFill>
                  <a:srgbClr val="000000"/>
                </a:solidFill>
                <a:uFillTx/>
                <a:latin typeface="Arial"/>
                <a:ea typeface="Noto Sans CJK SC"/>
              </a:rPr>
              <a:t>b</a:t>
            </a:r>
            <a:r>
              <a:rPr b="0" lang="en-US" sz="1000" strike="noStrike" u="none">
                <a:solidFill>
                  <a:srgbClr val="000000"/>
                </a:solidFill>
                <a:uFillTx/>
                <a:latin typeface="Arial"/>
                <a:ea typeface="Noto Sans CJK SC"/>
              </a:rPr>
              <a:t>= vector (M) background, </a:t>
            </a:r>
            <a:r>
              <a:rPr b="1" lang="en-US" sz="1000" strike="noStrike" u="none">
                <a:solidFill>
                  <a:srgbClr val="000000"/>
                </a:solidFill>
                <a:uFillTx/>
                <a:latin typeface="Arial"/>
                <a:ea typeface="Noto Sans CJK SC"/>
              </a:rPr>
              <a:t>y</a:t>
            </a:r>
            <a:r>
              <a:rPr b="1" lang="en-US" sz="1000" strike="noStrike" u="none" baseline="-8000">
                <a:solidFill>
                  <a:srgbClr val="000000"/>
                </a:solidFill>
                <a:uFillTx/>
                <a:latin typeface="Arial"/>
                <a:ea typeface="Noto Sans CJK SC"/>
              </a:rPr>
              <a:t>a </a:t>
            </a:r>
            <a:r>
              <a:rPr b="0" lang="en-US" sz="1000" strike="noStrike" u="none">
                <a:solidFill>
                  <a:srgbClr val="000000"/>
                </a:solidFill>
                <a:uFillTx/>
                <a:latin typeface="Arial"/>
                <a:ea typeface="Noto Sans CJK SC"/>
              </a:rPr>
              <a:t>= vector (M) analysis, </a:t>
            </a:r>
            <a:r>
              <a:rPr b="1" lang="en-US" sz="1000" strike="noStrike" u="none">
                <a:solidFill>
                  <a:srgbClr val="000000"/>
                </a:solidFill>
                <a:uFillTx/>
                <a:latin typeface="Arial"/>
                <a:ea typeface="Noto Sans CJK SC"/>
              </a:rPr>
              <a:t>S</a:t>
            </a:r>
            <a:r>
              <a:rPr b="0" lang="en-US" sz="1000" strike="noStrike" u="none">
                <a:solidFill>
                  <a:srgbClr val="000000"/>
                </a:solidFill>
                <a:uFillTx/>
                <a:latin typeface="Arial"/>
                <a:ea typeface="Noto Sans CJK SC"/>
              </a:rPr>
              <a:t> = background error covariance matrix (MxM), </a:t>
            </a:r>
            <a:r>
              <a:rPr b="1" lang="en-US" sz="1000" strike="noStrike" u="none">
                <a:solidFill>
                  <a:srgbClr val="000000"/>
                </a:solidFill>
                <a:uFillTx/>
                <a:latin typeface="Arial"/>
                <a:ea typeface="Noto Sans CJK SC"/>
              </a:rPr>
              <a:t>R</a:t>
            </a:r>
            <a:r>
              <a:rPr b="0" lang="en-US" sz="1000" strike="noStrike" u="none">
                <a:solidFill>
                  <a:srgbClr val="000000"/>
                </a:solidFill>
                <a:uFillTx/>
                <a:latin typeface="Arial"/>
                <a:ea typeface="Noto Sans CJK SC"/>
              </a:rPr>
              <a:t> = observation error covariance matrix (MxM)</a:t>
            </a:r>
            <a:endParaRPr b="0" lang="it-IT" sz="1000" strike="noStrike" u="none">
              <a:solidFill>
                <a:srgbClr val="000000"/>
              </a:solidFill>
              <a:uFillTx/>
              <a:latin typeface="Arial"/>
            </a:endParaRPr>
          </a:p>
          <a:p>
            <a:pPr>
              <a:lnSpc>
                <a:spcPct val="100000"/>
              </a:lnSpc>
              <a:spcBef>
                <a:spcPts val="1191"/>
              </a:spcBef>
              <a:spcAft>
                <a:spcPts val="992"/>
              </a:spcAft>
            </a:pPr>
            <a:endParaRPr b="0" lang="it-IT" sz="1800" strike="noStrike" u="none">
              <a:solidFill>
                <a:srgbClr val="000000"/>
              </a:solidFill>
              <a:uFillTx/>
              <a:latin typeface="Arial"/>
            </a:endParaRPr>
          </a:p>
        </p:txBody>
      </p:sp>
      <p:sp>
        <p:nvSpPr>
          <p:cNvPr id="1556" name=""/>
          <p:cNvSpPr/>
          <p:nvPr/>
        </p:nvSpPr>
        <p:spPr>
          <a:xfrm>
            <a:off x="584280" y="4309920"/>
            <a:ext cx="2113560" cy="223920"/>
          </a:xfrm>
          <a:prstGeom prst="rect">
            <a:avLst/>
          </a:prstGeom>
          <a:blipFill rotWithShape="0">
            <a:blip r:embed="rId1"/>
            <a:srcRect/>
            <a:stretch/>
          </a:blipFill>
          <a:ln w="0">
            <a:noFill/>
          </a:ln>
        </p:spPr>
        <p:style>
          <a:lnRef idx="0"/>
          <a:fillRef idx="0"/>
          <a:effectRef idx="0"/>
          <a:fontRef idx="minor"/>
        </p:style>
        <p:txBody>
          <a:bodyPr lIns="90000" rIns="90000" tIns="45000" bIns="45000" anchor="t">
            <a:noAutofit/>
          </a:bodyPr>
          <a:p>
            <a:pPr>
              <a:lnSpc>
                <a:spcPct val="100000"/>
              </a:lnSpc>
            </a:pPr>
            <a:endParaRPr b="0" lang="en-US" sz="1800" strike="noStrike" u="none">
              <a:solidFill>
                <a:srgbClr val="000000"/>
              </a:solidFill>
              <a:uFillTx/>
              <a:latin typeface="Arial"/>
              <a:ea typeface="DejaVu Sans"/>
            </a:endParaRPr>
          </a:p>
        </p:txBody>
      </p:sp>
      <p:sp>
        <p:nvSpPr>
          <p:cNvPr id="1557" name=""/>
          <p:cNvSpPr/>
          <p:nvPr/>
        </p:nvSpPr>
        <p:spPr>
          <a:xfrm>
            <a:off x="4692240" y="95760"/>
            <a:ext cx="669240" cy="4255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2400" strike="noStrike" u="none">
                <a:solidFill>
                  <a:srgbClr val="000000"/>
                </a:solidFill>
                <a:uFillTx/>
                <a:latin typeface="Arial"/>
                <a:ea typeface="DejaVu Sans"/>
              </a:rPr>
              <a:t>BF </a:t>
            </a:r>
            <a:endParaRPr b="0" lang="it-IT" sz="2400" strike="noStrike" u="none">
              <a:solidFill>
                <a:srgbClr val="000000"/>
              </a:solidFill>
              <a:uFillTx/>
              <a:latin typeface="Arial"/>
            </a:endParaRPr>
          </a:p>
        </p:txBody>
      </p:sp>
      <p:sp>
        <p:nvSpPr>
          <p:cNvPr id="1558" name=""/>
          <p:cNvSpPr/>
          <p:nvPr/>
        </p:nvSpPr>
        <p:spPr>
          <a:xfrm>
            <a:off x="216000" y="540000"/>
            <a:ext cx="9718200" cy="11116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1191"/>
              </a:spcBef>
              <a:spcAft>
                <a:spcPts val="992"/>
              </a:spcAft>
            </a:pPr>
            <a:r>
              <a:rPr b="0" lang="en-US" sz="1200" strike="noStrike" u="none">
                <a:solidFill>
                  <a:srgbClr val="000000"/>
                </a:solidFill>
                <a:uFillTx/>
                <a:latin typeface="Arial"/>
                <a:ea typeface="DejaVu Sans"/>
              </a:rPr>
              <a:t>The background estimate for temperature (T) and dew point (TD) is calculated at each observation site using nearby stations within 30 km for T and 50–60 km for TD. The observation under test is excluded from this computation. A vertical gradient is derived via least-squares from neighboring station values and elevations, allowing all nearby data to be adjusted to the target elevation. The </a:t>
            </a:r>
            <a:r>
              <a:rPr b="1" lang="en-US" sz="1200" strike="noStrike" u="none">
                <a:solidFill>
                  <a:srgbClr val="000000"/>
                </a:solidFill>
                <a:uFillTx/>
                <a:latin typeface="Arial"/>
                <a:ea typeface="DejaVu Sans"/>
              </a:rPr>
              <a:t>median</a:t>
            </a:r>
            <a:r>
              <a:rPr b="0" lang="en-US" sz="1200" strike="noStrike" u="none">
                <a:solidFill>
                  <a:srgbClr val="000000"/>
                </a:solidFill>
                <a:uFillTx/>
                <a:latin typeface="Arial"/>
                <a:ea typeface="DejaVu Sans"/>
              </a:rPr>
              <a:t> of these adjusted values is used as the background field (BF), offering robustness against outliers. In the BF check, each observation is compared with its background field (BF) value using two thresholds: a large one (T: 6 °C, TD: 12 °C) and a small one (T: 1 °C, TD: 1 °C). Observations differing from the BF by more than the large threshold are classified as gross errors (GE) and discarded, and the ones differing from BF for less than the small threshold are directly validated, without undergoing other tests.</a:t>
            </a:r>
            <a:endParaRPr b="0" lang="it-IT" sz="1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59" name="" descr=""/>
          <p:cNvPicPr/>
          <p:nvPr/>
        </p:nvPicPr>
        <p:blipFill>
          <a:blip r:embed="rId1"/>
          <a:stretch/>
        </p:blipFill>
        <p:spPr>
          <a:xfrm>
            <a:off x="252360" y="1080360"/>
            <a:ext cx="4569840" cy="4569840"/>
          </a:xfrm>
          <a:prstGeom prst="rect">
            <a:avLst/>
          </a:prstGeom>
          <a:noFill/>
          <a:ln w="0">
            <a:noFill/>
          </a:ln>
        </p:spPr>
      </p:pic>
      <p:pic>
        <p:nvPicPr>
          <p:cNvPr id="1560" name="" descr=""/>
          <p:cNvPicPr/>
          <p:nvPr/>
        </p:nvPicPr>
        <p:blipFill>
          <a:blip r:embed="rId2"/>
          <a:stretch/>
        </p:blipFill>
        <p:spPr>
          <a:xfrm>
            <a:off x="5184000" y="1080360"/>
            <a:ext cx="4569840" cy="4569840"/>
          </a:xfrm>
          <a:prstGeom prst="rect">
            <a:avLst/>
          </a:prstGeom>
          <a:noFill/>
          <a:ln w="0">
            <a:noFill/>
          </a:ln>
        </p:spPr>
      </p:pic>
      <p:sp>
        <p:nvSpPr>
          <p:cNvPr id="1561" name=""/>
          <p:cNvSpPr/>
          <p:nvPr/>
        </p:nvSpPr>
        <p:spPr>
          <a:xfrm>
            <a:off x="55440" y="239760"/>
            <a:ext cx="10010880" cy="488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191"/>
              </a:spcBef>
              <a:spcAft>
                <a:spcPts val="992"/>
              </a:spcAft>
            </a:pPr>
            <a:r>
              <a:rPr b="1" lang="it-IT" sz="1400" strike="noStrike" u="none">
                <a:solidFill>
                  <a:srgbClr val="000000"/>
                </a:solidFill>
                <a:uFillTx/>
                <a:latin typeface="Arial"/>
                <a:ea typeface="DejaVu Sans"/>
              </a:rPr>
              <a:t>Number of temperature observations validated by the BF check and accepted by the SCT (left-hand plot), and number of observations rejected by the BF check and by the SCT (right-hand plot), per hour, May 2025</a:t>
            </a:r>
            <a:endParaRPr b="0" lang="it-IT" sz="1400" strike="noStrike" u="none">
              <a:solidFill>
                <a:srgbClr val="000000"/>
              </a:solidFill>
              <a:uFillTx/>
              <a:latin typeface="Arial"/>
            </a:endParaRPr>
          </a:p>
        </p:txBody>
      </p:sp>
      <p:sp>
        <p:nvSpPr>
          <p:cNvPr id="1562" name=""/>
          <p:cNvSpPr/>
          <p:nvPr/>
        </p:nvSpPr>
        <p:spPr>
          <a:xfrm>
            <a:off x="3924000" y="1260000"/>
            <a:ext cx="934920" cy="178920"/>
          </a:xfrm>
          <a:prstGeom prst="rect">
            <a:avLst/>
          </a:prstGeom>
          <a:solidFill>
            <a:srgbClr val="ffffff"/>
          </a:solidFill>
          <a:ln w="0">
            <a:solidFill>
              <a:srgbClr val="ffffff"/>
            </a:solidFill>
          </a:ln>
        </p:spPr>
        <p:style>
          <a:lnRef idx="0"/>
          <a:fillRef idx="0"/>
          <a:effectRef idx="0"/>
          <a:fontRef idx="minor"/>
        </p:style>
        <p:txBody>
          <a:bodyPr lIns="90000" rIns="90000" tIns="45000" bIns="45000" anchor="ctr">
            <a:noAutofit/>
          </a:bodyPr>
          <a:p>
            <a:pPr>
              <a:lnSpc>
                <a:spcPct val="100000"/>
              </a:lnSpc>
            </a:pPr>
            <a:endParaRPr b="0" lang="it-IT" sz="1800" strike="noStrike" u="none">
              <a:solidFill>
                <a:srgbClr val="000000"/>
              </a:solidFill>
              <a:uFillTx/>
              <a:latin typeface="Arial"/>
              <a:ea typeface="DejaVu Sans"/>
            </a:endParaRPr>
          </a:p>
        </p:txBody>
      </p:sp>
      <p:sp>
        <p:nvSpPr>
          <p:cNvPr id="1563" name=""/>
          <p:cNvSpPr/>
          <p:nvPr/>
        </p:nvSpPr>
        <p:spPr>
          <a:xfrm>
            <a:off x="8964000" y="1260000"/>
            <a:ext cx="934920" cy="178920"/>
          </a:xfrm>
          <a:prstGeom prst="rect">
            <a:avLst/>
          </a:prstGeom>
          <a:solidFill>
            <a:srgbClr val="ffffff"/>
          </a:solidFill>
          <a:ln w="0">
            <a:solidFill>
              <a:srgbClr val="ffffff"/>
            </a:solidFill>
          </a:ln>
        </p:spPr>
        <p:style>
          <a:lnRef idx="0"/>
          <a:fillRef idx="0"/>
          <a:effectRef idx="0"/>
          <a:fontRef idx="minor"/>
        </p:style>
        <p:txBody>
          <a:bodyPr lIns="90000" rIns="90000" tIns="45000" bIns="45000" anchor="ctr">
            <a:noAutofit/>
          </a:bodyPr>
          <a:p>
            <a:pPr>
              <a:lnSpc>
                <a:spcPct val="100000"/>
              </a:lnSpc>
            </a:pPr>
            <a:endParaRPr b="0" lang="it-IT" sz="1800" strike="noStrike" u="none">
              <a:solidFill>
                <a:srgbClr val="000000"/>
              </a:solidFill>
              <a:uFillTx/>
              <a:latin typeface="Arial"/>
              <a:ea typeface="DejaVu Sans"/>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4" name=""/>
          <p:cNvSpPr/>
          <p:nvPr/>
        </p:nvSpPr>
        <p:spPr>
          <a:xfrm>
            <a:off x="55440" y="239760"/>
            <a:ext cx="10010880" cy="488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1191"/>
              </a:spcBef>
              <a:spcAft>
                <a:spcPts val="992"/>
              </a:spcAft>
            </a:pPr>
            <a:r>
              <a:rPr b="1" lang="it-IT" sz="1400" strike="noStrike" u="none">
                <a:solidFill>
                  <a:srgbClr val="000000"/>
                </a:solidFill>
                <a:uFillTx/>
                <a:latin typeface="Arial"/>
                <a:ea typeface="DejaVu Sans"/>
              </a:rPr>
              <a:t>Number of TD observations validated by the BF check and accepted by the SCT (left-hand plot), and number of observations rejected by the BF check and by the SCT (right-hand plot), per hour, May 2025</a:t>
            </a:r>
            <a:endParaRPr b="0" lang="it-IT" sz="1400" strike="noStrike" u="none">
              <a:solidFill>
                <a:srgbClr val="000000"/>
              </a:solidFill>
              <a:uFillTx/>
              <a:latin typeface="Arial"/>
            </a:endParaRPr>
          </a:p>
        </p:txBody>
      </p:sp>
      <p:pic>
        <p:nvPicPr>
          <p:cNvPr id="1565" name="" descr=""/>
          <p:cNvPicPr/>
          <p:nvPr/>
        </p:nvPicPr>
        <p:blipFill>
          <a:blip r:embed="rId1"/>
          <a:stretch/>
        </p:blipFill>
        <p:spPr>
          <a:xfrm>
            <a:off x="360000" y="1080000"/>
            <a:ext cx="4569840" cy="4569840"/>
          </a:xfrm>
          <a:prstGeom prst="rect">
            <a:avLst/>
          </a:prstGeom>
          <a:noFill/>
          <a:ln w="0">
            <a:noFill/>
          </a:ln>
        </p:spPr>
      </p:pic>
      <p:pic>
        <p:nvPicPr>
          <p:cNvPr id="1566" name="" descr=""/>
          <p:cNvPicPr/>
          <p:nvPr/>
        </p:nvPicPr>
        <p:blipFill>
          <a:blip r:embed="rId2"/>
          <a:stretch/>
        </p:blipFill>
        <p:spPr>
          <a:xfrm>
            <a:off x="5331600" y="1092960"/>
            <a:ext cx="4569840" cy="4569840"/>
          </a:xfrm>
          <a:prstGeom prst="rect">
            <a:avLst/>
          </a:prstGeom>
          <a:noFill/>
          <a:ln w="0">
            <a:noFill/>
          </a:ln>
        </p:spPr>
      </p:pic>
      <p:sp>
        <p:nvSpPr>
          <p:cNvPr id="1567" name=""/>
          <p:cNvSpPr/>
          <p:nvPr/>
        </p:nvSpPr>
        <p:spPr>
          <a:xfrm>
            <a:off x="4032000" y="1260000"/>
            <a:ext cx="934920" cy="178920"/>
          </a:xfrm>
          <a:prstGeom prst="rect">
            <a:avLst/>
          </a:prstGeom>
          <a:solidFill>
            <a:srgbClr val="ffffff"/>
          </a:solidFill>
          <a:ln w="0">
            <a:solidFill>
              <a:srgbClr val="ffffff"/>
            </a:solidFill>
          </a:ln>
        </p:spPr>
        <p:style>
          <a:lnRef idx="0"/>
          <a:fillRef idx="0"/>
          <a:effectRef idx="0"/>
          <a:fontRef idx="minor"/>
        </p:style>
        <p:txBody>
          <a:bodyPr lIns="90000" rIns="90000" tIns="45000" bIns="45000" anchor="ctr">
            <a:noAutofit/>
          </a:bodyPr>
          <a:p>
            <a:pPr>
              <a:lnSpc>
                <a:spcPct val="100000"/>
              </a:lnSpc>
            </a:pPr>
            <a:endParaRPr b="0" lang="it-IT" sz="1800" strike="noStrike" u="none">
              <a:solidFill>
                <a:srgbClr val="000000"/>
              </a:solidFill>
              <a:uFillTx/>
              <a:latin typeface="Arial"/>
              <a:ea typeface="DejaVu Sans"/>
            </a:endParaRPr>
          </a:p>
        </p:txBody>
      </p:sp>
      <p:sp>
        <p:nvSpPr>
          <p:cNvPr id="1568" name=""/>
          <p:cNvSpPr/>
          <p:nvPr/>
        </p:nvSpPr>
        <p:spPr>
          <a:xfrm>
            <a:off x="9108000" y="1260000"/>
            <a:ext cx="934920" cy="178920"/>
          </a:xfrm>
          <a:prstGeom prst="rect">
            <a:avLst/>
          </a:prstGeom>
          <a:solidFill>
            <a:srgbClr val="ffffff"/>
          </a:solidFill>
          <a:ln w="0">
            <a:solidFill>
              <a:srgbClr val="ffffff"/>
            </a:solidFill>
          </a:ln>
        </p:spPr>
        <p:style>
          <a:lnRef idx="0"/>
          <a:fillRef idx="0"/>
          <a:effectRef idx="0"/>
          <a:fontRef idx="minor"/>
        </p:style>
        <p:txBody>
          <a:bodyPr lIns="90000" rIns="90000" tIns="45000" bIns="45000" anchor="ctr">
            <a:noAutofit/>
          </a:bodyPr>
          <a:p>
            <a:pPr>
              <a:lnSpc>
                <a:spcPct val="100000"/>
              </a:lnSpc>
            </a:pPr>
            <a:endParaRPr b="0" lang="it-IT" sz="1800" strike="noStrike" u="none">
              <a:solidFill>
                <a:srgbClr val="000000"/>
              </a:solidFill>
              <a:uFillTx/>
              <a:latin typeface="Arial"/>
              <a:ea typeface="DejaVu Sans"/>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69" name="" descr=""/>
          <p:cNvPicPr/>
          <p:nvPr/>
        </p:nvPicPr>
        <p:blipFill>
          <a:blip r:embed="rId1"/>
          <a:stretch/>
        </p:blipFill>
        <p:spPr>
          <a:xfrm>
            <a:off x="576000" y="23400"/>
            <a:ext cx="5554800" cy="5554800"/>
          </a:xfrm>
          <a:prstGeom prst="rect">
            <a:avLst/>
          </a:prstGeom>
          <a:noFill/>
          <a:ln w="0">
            <a:noFill/>
          </a:ln>
        </p:spPr>
      </p:pic>
      <p:sp>
        <p:nvSpPr>
          <p:cNvPr id="1570" name=""/>
          <p:cNvSpPr/>
          <p:nvPr/>
        </p:nvSpPr>
        <p:spPr>
          <a:xfrm>
            <a:off x="6480000" y="900000"/>
            <a:ext cx="2878200" cy="1618200"/>
          </a:xfrm>
          <a:prstGeom prst="rect">
            <a:avLst/>
          </a:prstGeom>
          <a:solidFill>
            <a:srgbClr val="729fcf"/>
          </a:solidFill>
          <a:ln w="0">
            <a:solidFill>
              <a:srgbClr val="3465a4"/>
            </a:solidFill>
            <a:headEnd len="med" type="diamond" w="med"/>
          </a:ln>
        </p:spPr>
        <p:style>
          <a:lnRef idx="0"/>
          <a:fillRef idx="0"/>
          <a:effectRef idx="0"/>
          <a:fontRef idx="minor"/>
        </p:style>
        <p:txBody>
          <a:bodyPr lIns="90000" rIns="90000" tIns="45000" bIns="45000" anchor="ctr">
            <a:noAutofit/>
          </a:bodyPr>
          <a:p>
            <a:pPr>
              <a:lnSpc>
                <a:spcPct val="100000"/>
              </a:lnSpc>
            </a:pPr>
            <a:endParaRPr b="0" lang="it-IT" sz="1800" strike="noStrike" u="none">
              <a:solidFill>
                <a:srgbClr val="000000"/>
              </a:solidFill>
              <a:uFillTx/>
              <a:latin typeface="Arial"/>
              <a:ea typeface="DejaVu Sans"/>
            </a:endParaRPr>
          </a:p>
        </p:txBody>
      </p:sp>
      <p:sp>
        <p:nvSpPr>
          <p:cNvPr id="1571" name=""/>
          <p:cNvSpPr/>
          <p:nvPr/>
        </p:nvSpPr>
        <p:spPr>
          <a:xfrm>
            <a:off x="6477840" y="900000"/>
            <a:ext cx="2880360" cy="1533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1191"/>
              </a:spcBef>
              <a:spcAft>
                <a:spcPts val="992"/>
              </a:spcAft>
            </a:pPr>
            <a:r>
              <a:rPr b="1" lang="it-IT" sz="1400" strike="noStrike" u="none">
                <a:solidFill>
                  <a:srgbClr val="000000"/>
                </a:solidFill>
                <a:uFillTx/>
                <a:latin typeface="Arial"/>
                <a:ea typeface="DejaVu Sans"/>
              </a:rPr>
              <a:t>2025-05-16 02:00</a:t>
            </a:r>
            <a:endParaRPr b="0" lang="it-IT" sz="1400" strike="noStrike" u="none">
              <a:solidFill>
                <a:srgbClr val="000000"/>
              </a:solidFill>
              <a:uFillTx/>
              <a:latin typeface="Arial"/>
            </a:endParaRPr>
          </a:p>
          <a:p>
            <a:pPr algn="just">
              <a:lnSpc>
                <a:spcPct val="100000"/>
              </a:lnSpc>
              <a:spcBef>
                <a:spcPts val="1191"/>
              </a:spcBef>
              <a:spcAft>
                <a:spcPts val="992"/>
              </a:spcAft>
            </a:pPr>
            <a:r>
              <a:rPr b="1" lang="it-IT" sz="1400" strike="noStrike" u="none">
                <a:solidFill>
                  <a:srgbClr val="000000"/>
                </a:solidFill>
                <a:uFillTx/>
                <a:latin typeface="Arial"/>
                <a:ea typeface="DejaVu Sans"/>
              </a:rPr>
              <a:t>Temperature observation rejected by the preliminary RANGE check</a:t>
            </a:r>
            <a:endParaRPr b="0" lang="it-IT" sz="1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2" name=""/>
          <p:cNvSpPr/>
          <p:nvPr/>
        </p:nvSpPr>
        <p:spPr>
          <a:xfrm>
            <a:off x="1008000" y="172800"/>
            <a:ext cx="8273520" cy="5958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1800" strike="noStrike" u="none">
                <a:solidFill>
                  <a:srgbClr val="000000"/>
                </a:solidFill>
                <a:uFillTx/>
                <a:latin typeface="Arial"/>
                <a:ea typeface="DejaVu Sans"/>
              </a:rPr>
              <a:t>QC T2m</a:t>
            </a:r>
            <a:r>
              <a:rPr b="0" lang="en-US" sz="1800" strike="noStrike" u="none">
                <a:solidFill>
                  <a:srgbClr val="000000"/>
                </a:solidFill>
                <a:uFillTx/>
                <a:latin typeface="Arial"/>
                <a:ea typeface="DejaVu Sans"/>
              </a:rPr>
              <a:t> 2 control tests based on spatial consistency , BF: rougher , SCT: finer </a:t>
            </a:r>
            <a:endParaRPr b="0" lang="it-IT" sz="1800" strike="noStrike" u="none">
              <a:solidFill>
                <a:srgbClr val="000000"/>
              </a:solidFill>
              <a:uFillTx/>
              <a:latin typeface="Arial"/>
            </a:endParaRPr>
          </a:p>
        </p:txBody>
      </p:sp>
      <p:pic>
        <p:nvPicPr>
          <p:cNvPr id="1573" name="" descr=""/>
          <p:cNvPicPr/>
          <p:nvPr/>
        </p:nvPicPr>
        <p:blipFill>
          <a:blip r:embed="rId1"/>
          <a:stretch/>
        </p:blipFill>
        <p:spPr>
          <a:xfrm>
            <a:off x="36000" y="640440"/>
            <a:ext cx="4973760" cy="4973760"/>
          </a:xfrm>
          <a:prstGeom prst="rect">
            <a:avLst/>
          </a:prstGeom>
          <a:noFill/>
          <a:ln w="0">
            <a:noFill/>
          </a:ln>
        </p:spPr>
      </p:pic>
      <p:pic>
        <p:nvPicPr>
          <p:cNvPr id="1574" name="" descr=""/>
          <p:cNvPicPr/>
          <p:nvPr/>
        </p:nvPicPr>
        <p:blipFill>
          <a:blip r:embed="rId2"/>
          <a:stretch/>
        </p:blipFill>
        <p:spPr>
          <a:xfrm>
            <a:off x="5040000" y="578880"/>
            <a:ext cx="5056560" cy="5056560"/>
          </a:xfrm>
          <a:prstGeom prst="rect">
            <a:avLst/>
          </a:prstGeom>
          <a:noFill/>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5" name=""/>
          <p:cNvSpPr/>
          <p:nvPr/>
        </p:nvSpPr>
        <p:spPr>
          <a:xfrm>
            <a:off x="324000" y="172800"/>
            <a:ext cx="9533520" cy="5958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1800" strike="noStrike" u="none">
                <a:solidFill>
                  <a:srgbClr val="000000"/>
                </a:solidFill>
                <a:uFillTx/>
                <a:latin typeface="Arial"/>
                <a:ea typeface="DejaVu Sans"/>
              </a:rPr>
              <a:t>QC RH2m --&gt; TD2m </a:t>
            </a:r>
            <a:r>
              <a:rPr b="0" lang="en-US" sz="1800" strike="noStrike" u="none">
                <a:solidFill>
                  <a:srgbClr val="000000"/>
                </a:solidFill>
                <a:uFillTx/>
                <a:latin typeface="Arial"/>
                <a:ea typeface="DejaVu Sans"/>
              </a:rPr>
              <a:t>2 control tests based on spatial consistency , BF: rougher , SCT: finer </a:t>
            </a:r>
            <a:endParaRPr b="0" lang="it-IT" sz="1800" strike="noStrike" u="none">
              <a:solidFill>
                <a:srgbClr val="000000"/>
              </a:solidFill>
              <a:uFillTx/>
              <a:latin typeface="Arial"/>
            </a:endParaRPr>
          </a:p>
        </p:txBody>
      </p:sp>
      <p:pic>
        <p:nvPicPr>
          <p:cNvPr id="1576" name="" descr=""/>
          <p:cNvPicPr/>
          <p:nvPr/>
        </p:nvPicPr>
        <p:blipFill>
          <a:blip r:embed="rId1"/>
          <a:stretch/>
        </p:blipFill>
        <p:spPr>
          <a:xfrm>
            <a:off x="14760" y="698760"/>
            <a:ext cx="4951440" cy="4951440"/>
          </a:xfrm>
          <a:prstGeom prst="rect">
            <a:avLst/>
          </a:prstGeom>
          <a:noFill/>
          <a:ln w="0">
            <a:noFill/>
          </a:ln>
        </p:spPr>
      </p:pic>
      <p:pic>
        <p:nvPicPr>
          <p:cNvPr id="1577" name="" descr=""/>
          <p:cNvPicPr/>
          <p:nvPr/>
        </p:nvPicPr>
        <p:blipFill>
          <a:blip r:embed="rId2"/>
          <a:stretch/>
        </p:blipFill>
        <p:spPr>
          <a:xfrm>
            <a:off x="5040000" y="650880"/>
            <a:ext cx="5020560" cy="5020560"/>
          </a:xfrm>
          <a:prstGeom prst="rect">
            <a:avLst/>
          </a:prstGeom>
          <a:noFill/>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8" name="Titolo 3"/>
          <p:cNvSpPr/>
          <p:nvPr/>
        </p:nvSpPr>
        <p:spPr>
          <a:xfrm>
            <a:off x="1170000" y="308160"/>
            <a:ext cx="8692560" cy="889200"/>
          </a:xfrm>
          <a:prstGeom prst="rect">
            <a:avLst/>
          </a:prstGeom>
          <a:noFill/>
          <a:ln w="0">
            <a:noFill/>
          </a:ln>
        </p:spPr>
        <p:style>
          <a:lnRef idx="0"/>
          <a:fillRef idx="0"/>
          <a:effectRef idx="0"/>
          <a:fontRef idx="minor"/>
        </p:style>
        <p:txBody>
          <a:bodyPr lIns="75600" rIns="75600" tIns="37800" bIns="37800" anchor="ctr">
            <a:normAutofit/>
          </a:bodyPr>
          <a:p>
            <a:pPr algn="r" defTabSz="756000">
              <a:lnSpc>
                <a:spcPct val="90000"/>
              </a:lnSpc>
            </a:pPr>
            <a:r>
              <a:rPr b="0" lang="it-IT" sz="2800" strike="noStrike" u="none">
                <a:solidFill>
                  <a:srgbClr val="082b8d"/>
                </a:solidFill>
                <a:uFillTx/>
                <a:latin typeface="Open Sans"/>
                <a:ea typeface="Open Sans"/>
              </a:rPr>
              <a:t>Update on Arpa Piemonte</a:t>
            </a:r>
            <a:endParaRPr b="0" lang="it-IT" sz="2800" strike="noStrike" u="none">
              <a:solidFill>
                <a:srgbClr val="000000"/>
              </a:solidFill>
              <a:uFillTx/>
              <a:latin typeface="Arial"/>
            </a:endParaRPr>
          </a:p>
          <a:p>
            <a:pPr algn="r" defTabSz="756000">
              <a:lnSpc>
                <a:spcPct val="90000"/>
              </a:lnSpc>
            </a:pPr>
            <a:r>
              <a:rPr b="0" lang="it-IT" sz="2800" strike="noStrike" u="none">
                <a:solidFill>
                  <a:srgbClr val="082b8d"/>
                </a:solidFill>
                <a:uFillTx/>
                <a:latin typeface="Open Sans"/>
                <a:ea typeface="Open Sans"/>
              </a:rPr>
              <a:t>/PoliTO activities</a:t>
            </a:r>
            <a:endParaRPr b="0" lang="it-IT" sz="2800" strike="noStrike" u="none">
              <a:solidFill>
                <a:srgbClr val="000000"/>
              </a:solidFill>
              <a:uFillTx/>
              <a:latin typeface="Arial"/>
            </a:endParaRPr>
          </a:p>
        </p:txBody>
      </p:sp>
      <p:sp>
        <p:nvSpPr>
          <p:cNvPr id="1579" name="Rettangolo 2"/>
          <p:cNvSpPr/>
          <p:nvPr/>
        </p:nvSpPr>
        <p:spPr>
          <a:xfrm>
            <a:off x="519480" y="1455120"/>
            <a:ext cx="8812800" cy="3196800"/>
          </a:xfrm>
          <a:prstGeom prst="rect">
            <a:avLst/>
          </a:prstGeom>
          <a:noFill/>
          <a:ln w="0">
            <a:noFill/>
          </a:ln>
        </p:spPr>
        <p:style>
          <a:lnRef idx="0"/>
          <a:fillRef idx="0"/>
          <a:effectRef idx="0"/>
          <a:fontRef idx="minor"/>
        </p:style>
        <p:txBody>
          <a:bodyPr lIns="90000" rIns="90000" tIns="45000" bIns="45000" anchor="t">
            <a:noAutofit/>
          </a:bodyPr>
          <a:p>
            <a:pPr algn="just" defTabSz="914400">
              <a:lnSpc>
                <a:spcPct val="100000"/>
              </a:lnSpc>
            </a:pPr>
            <a:r>
              <a:rPr b="0" lang="en-US" sz="2400" strike="noStrike" u="none">
                <a:solidFill>
                  <a:srgbClr val="000000"/>
                </a:solidFill>
                <a:uFillTx/>
                <a:latin typeface="Open Sans"/>
                <a:ea typeface="Open Sans"/>
              </a:rPr>
              <a:t>SubTask 2.3: Quality control procedure for T2m and Rh2m</a:t>
            </a:r>
            <a:endParaRPr b="0" lang="it-IT" sz="2400" strike="noStrike" u="none">
              <a:solidFill>
                <a:srgbClr val="000000"/>
              </a:solidFill>
              <a:uFillTx/>
              <a:latin typeface="Arial"/>
            </a:endParaRPr>
          </a:p>
          <a:p>
            <a:pPr algn="just" defTabSz="914400">
              <a:lnSpc>
                <a:spcPct val="100000"/>
              </a:lnSpc>
            </a:pPr>
            <a:endParaRPr b="0" lang="it-IT" sz="1000" strike="noStrike" u="none">
              <a:solidFill>
                <a:srgbClr val="000000"/>
              </a:solidFill>
              <a:uFillTx/>
              <a:latin typeface="Arial"/>
            </a:endParaRPr>
          </a:p>
          <a:p>
            <a:pPr marL="285840" indent="-285840" algn="just" defTabSz="914400">
              <a:lnSpc>
                <a:spcPct val="100000"/>
              </a:lnSpc>
              <a:buClr>
                <a:srgbClr val="000000"/>
              </a:buClr>
              <a:buFont typeface="Arial"/>
              <a:buChar char="•"/>
            </a:pPr>
            <a:r>
              <a:rPr b="0" lang="en-US" sz="1800" strike="noStrike" u="none">
                <a:solidFill>
                  <a:srgbClr val="000000"/>
                </a:solidFill>
                <a:uFillTx/>
                <a:latin typeface="Open Sans"/>
                <a:ea typeface="Open Sans"/>
              </a:rPr>
              <a:t>A new quality control procedure for NetAtmo data has been developed in Python. This method is based on an updated version of the Napoly approach and  contextual analysis. </a:t>
            </a:r>
            <a:endParaRPr b="0" lang="it-IT" sz="1800" strike="noStrike" u="none">
              <a:solidFill>
                <a:srgbClr val="000000"/>
              </a:solidFill>
              <a:uFillTx/>
              <a:latin typeface="Arial"/>
            </a:endParaRPr>
          </a:p>
          <a:p>
            <a:pPr algn="just" defTabSz="914400">
              <a:lnSpc>
                <a:spcPct val="100000"/>
              </a:lnSpc>
            </a:pPr>
            <a:endParaRPr b="0" lang="it-IT" sz="1000" strike="noStrike" u="none">
              <a:solidFill>
                <a:srgbClr val="000000"/>
              </a:solidFill>
              <a:uFillTx/>
              <a:latin typeface="Arial"/>
            </a:endParaRPr>
          </a:p>
          <a:p>
            <a:pPr marL="285840" indent="-285840" algn="just" defTabSz="914400">
              <a:lnSpc>
                <a:spcPct val="100000"/>
              </a:lnSpc>
              <a:buClr>
                <a:srgbClr val="000000"/>
              </a:buClr>
              <a:buFont typeface="Arial"/>
              <a:buChar char="•"/>
            </a:pPr>
            <a:r>
              <a:rPr b="0" lang="en-US" sz="1800" strike="noStrike" u="none">
                <a:solidFill>
                  <a:srgbClr val="000000"/>
                </a:solidFill>
                <a:uFillTx/>
                <a:latin typeface="Open Sans"/>
                <a:ea typeface="Open Sans"/>
              </a:rPr>
              <a:t>The novel QC methodology was applied to NetAtmo observations from the summer of 2022 and compared with CrowdQC+, a quality control procedure also designed for NetAtmo data written in R. </a:t>
            </a:r>
            <a:endParaRPr b="0" lang="it-IT" sz="1800" strike="noStrike" u="none">
              <a:solidFill>
                <a:srgbClr val="000000"/>
              </a:solidFill>
              <a:uFillTx/>
              <a:latin typeface="Arial"/>
            </a:endParaRPr>
          </a:p>
          <a:p>
            <a:pPr algn="just" defTabSz="914400">
              <a:lnSpc>
                <a:spcPct val="100000"/>
              </a:lnSpc>
            </a:pPr>
            <a:endParaRPr b="0" lang="it-IT" sz="1000" strike="noStrike" u="none">
              <a:solidFill>
                <a:srgbClr val="000000"/>
              </a:solidFill>
              <a:uFillTx/>
              <a:latin typeface="Arial"/>
            </a:endParaRPr>
          </a:p>
          <a:p>
            <a:pPr marL="285840" indent="-285840" algn="just" defTabSz="914400">
              <a:lnSpc>
                <a:spcPct val="100000"/>
              </a:lnSpc>
              <a:buClr>
                <a:srgbClr val="000000"/>
              </a:buClr>
              <a:buFont typeface="Arial"/>
              <a:buChar char="•"/>
            </a:pPr>
            <a:r>
              <a:rPr b="0" lang="en-US" sz="1800" strike="noStrike" u="none">
                <a:solidFill>
                  <a:srgbClr val="000000"/>
                </a:solidFill>
                <a:uFillTx/>
                <a:latin typeface="Open Sans"/>
                <a:ea typeface="Open Sans"/>
              </a:rPr>
              <a:t>Additionally, a dedicated Python script was developed to retrieve data using the official NetAtmo API.</a:t>
            </a:r>
            <a:endParaRPr b="0" lang="it-IT" sz="1800" strike="noStrike" u="none">
              <a:solidFill>
                <a:srgbClr val="000000"/>
              </a:solidFill>
              <a:uFillTx/>
              <a:latin typeface="Arial"/>
            </a:endParaRPr>
          </a:p>
          <a:p>
            <a:pPr marL="457200" algn="just" defTabSz="914400">
              <a:lnSpc>
                <a:spcPct val="100000"/>
              </a:lnSpc>
              <a:tabLst>
                <a:tab algn="l" pos="4304520"/>
              </a:tabLst>
            </a:pPr>
            <a:endParaRPr b="0" lang="it-IT" sz="1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0" name="CasellaDiTesto 5"/>
          <p:cNvSpPr/>
          <p:nvPr/>
        </p:nvSpPr>
        <p:spPr>
          <a:xfrm>
            <a:off x="312480" y="1258920"/>
            <a:ext cx="9005760" cy="3118680"/>
          </a:xfrm>
          <a:prstGeom prst="rect">
            <a:avLst/>
          </a:prstGeom>
          <a:noFill/>
          <a:ln w="0">
            <a:noFill/>
          </a:ln>
        </p:spPr>
        <p:style>
          <a:lnRef idx="0"/>
          <a:fillRef idx="0"/>
          <a:effectRef idx="0"/>
          <a:fontRef idx="minor"/>
        </p:style>
        <p:txBody>
          <a:bodyPr lIns="90000" rIns="90000" tIns="45000" bIns="45000" anchor="t">
            <a:spAutoFit/>
          </a:bodyPr>
          <a:p>
            <a:pPr marL="283680" indent="-283680" defTabSz="756000">
              <a:lnSpc>
                <a:spcPct val="100000"/>
              </a:lnSpc>
              <a:buClr>
                <a:srgbClr val="082b8d"/>
              </a:buClr>
              <a:buFont typeface="OpenSymbol"/>
              <a:buAutoNum type="arabicPeriod"/>
            </a:pPr>
            <a:r>
              <a:rPr b="0" i="1" lang="en-US" sz="1600" strike="noStrike" u="none">
                <a:solidFill>
                  <a:srgbClr val="082b8d"/>
                </a:solidFill>
                <a:uFillTx/>
                <a:latin typeface="Open Sans"/>
                <a:ea typeface="Open Sans"/>
              </a:rPr>
              <a:t>Init – initialization</a:t>
            </a:r>
            <a:r>
              <a:rPr b="0" i="1" lang="en-US" sz="1600" strike="noStrike" u="none">
                <a:solidFill>
                  <a:schemeClr val="dk1"/>
                </a:solidFill>
                <a:uFillTx/>
                <a:latin typeface="Open Sans"/>
                <a:ea typeface="Open Sans"/>
              </a:rPr>
              <a:t>: </a:t>
            </a:r>
            <a:r>
              <a:rPr b="0" lang="en-US" sz="1600" strike="noStrike" u="none">
                <a:solidFill>
                  <a:schemeClr val="dk1"/>
                </a:solidFill>
                <a:uFillTx/>
                <a:latin typeface="Open Sans"/>
                <a:ea typeface="Open Sans"/>
              </a:rPr>
              <a:t>removes stations containing only NaN values across all timestamps</a:t>
            </a:r>
            <a:endParaRPr b="0" lang="it-IT" sz="1600" strike="noStrike" u="none">
              <a:solidFill>
                <a:srgbClr val="000000"/>
              </a:solidFill>
              <a:uFillTx/>
              <a:latin typeface="Arial"/>
            </a:endParaRPr>
          </a:p>
          <a:p>
            <a:pPr defTabSz="756000">
              <a:lnSpc>
                <a:spcPct val="100000"/>
              </a:lnSpc>
            </a:pPr>
            <a:endParaRPr b="0" lang="it-IT" sz="800" strike="noStrike" u="none">
              <a:solidFill>
                <a:srgbClr val="000000"/>
              </a:solidFill>
              <a:uFillTx/>
              <a:latin typeface="Arial"/>
            </a:endParaRPr>
          </a:p>
          <a:p>
            <a:pPr marL="283680" indent="-283680" defTabSz="756000">
              <a:lnSpc>
                <a:spcPct val="100000"/>
              </a:lnSpc>
              <a:buClr>
                <a:srgbClr val="082b8d"/>
              </a:buClr>
              <a:buFont typeface="OpenSymbol"/>
              <a:buAutoNum type="arabicPeriod"/>
            </a:pPr>
            <a:r>
              <a:rPr b="0" i="1" lang="en-US" sz="1600" strike="noStrike" u="none">
                <a:solidFill>
                  <a:srgbClr val="082b8d"/>
                </a:solidFill>
                <a:uFillTx/>
                <a:latin typeface="Open Sans"/>
                <a:ea typeface="Open Sans"/>
              </a:rPr>
              <a:t>M1 – location-based filtering: </a:t>
            </a:r>
            <a:r>
              <a:rPr b="0" lang="en-US" sz="1600" strike="noStrike" u="none">
                <a:solidFill>
                  <a:schemeClr val="dk1"/>
                </a:solidFill>
                <a:uFillTx/>
                <a:latin typeface="Open Sans"/>
                <a:ea typeface="Open Sans"/>
              </a:rPr>
              <a:t>removes stations sharing identical coordinates (lon, lat)</a:t>
            </a:r>
            <a:endParaRPr b="0" lang="it-IT" sz="1600" strike="noStrike" u="none">
              <a:solidFill>
                <a:srgbClr val="000000"/>
              </a:solidFill>
              <a:uFillTx/>
              <a:latin typeface="Arial"/>
            </a:endParaRPr>
          </a:p>
          <a:p>
            <a:pPr defTabSz="756000">
              <a:lnSpc>
                <a:spcPct val="100000"/>
              </a:lnSpc>
            </a:pPr>
            <a:endParaRPr b="0" lang="it-IT" sz="800" strike="noStrike" u="none">
              <a:solidFill>
                <a:srgbClr val="000000"/>
              </a:solidFill>
              <a:uFillTx/>
              <a:latin typeface="Arial"/>
            </a:endParaRPr>
          </a:p>
          <a:p>
            <a:pPr marL="283680" indent="-283680" defTabSz="756000">
              <a:lnSpc>
                <a:spcPct val="100000"/>
              </a:lnSpc>
              <a:buClr>
                <a:srgbClr val="082b8d"/>
              </a:buClr>
              <a:buFont typeface="OpenSymbol"/>
              <a:buAutoNum type="arabicPeriod"/>
            </a:pPr>
            <a:r>
              <a:rPr b="0" i="1" lang="en-US" sz="1600" strike="noStrike" u="none">
                <a:solidFill>
                  <a:srgbClr val="082b8d"/>
                </a:solidFill>
                <a:uFillTx/>
                <a:latin typeface="Open Sans"/>
                <a:ea typeface="Open Sans"/>
              </a:rPr>
              <a:t>M2 – statistical outlier detection: </a:t>
            </a:r>
            <a:r>
              <a:rPr b="0" lang="en-US" sz="1600" strike="noStrike" u="none">
                <a:solidFill>
                  <a:schemeClr val="dk1"/>
                </a:solidFill>
                <a:uFillTx/>
                <a:latin typeface="Open Sans"/>
                <a:ea typeface="Open Sans"/>
              </a:rPr>
              <a:t>detects temperature outliers every 5 minutes using robust z-scores and removes stations with more than 20% of flagged data </a:t>
            </a:r>
            <a:endParaRPr b="0" lang="it-IT" sz="1600" strike="noStrike" u="none">
              <a:solidFill>
                <a:srgbClr val="000000"/>
              </a:solidFill>
              <a:uFillTx/>
              <a:latin typeface="Arial"/>
            </a:endParaRPr>
          </a:p>
          <a:p>
            <a:pPr defTabSz="756000">
              <a:lnSpc>
                <a:spcPct val="100000"/>
              </a:lnSpc>
            </a:pPr>
            <a:endParaRPr b="0" lang="it-IT" sz="800" strike="noStrike" u="none">
              <a:solidFill>
                <a:srgbClr val="000000"/>
              </a:solidFill>
              <a:uFillTx/>
              <a:latin typeface="Arial"/>
            </a:endParaRPr>
          </a:p>
          <a:p>
            <a:pPr marL="283680" indent="-283680" defTabSz="756000">
              <a:lnSpc>
                <a:spcPct val="100000"/>
              </a:lnSpc>
              <a:buClr>
                <a:srgbClr val="082b8d"/>
              </a:buClr>
              <a:buFont typeface="OpenSymbol"/>
              <a:buAutoNum type="arabicPeriod"/>
            </a:pPr>
            <a:r>
              <a:rPr b="0" i="1" lang="en-US" sz="1600" strike="noStrike" u="none">
                <a:solidFill>
                  <a:srgbClr val="082b8d"/>
                </a:solidFill>
                <a:uFillTx/>
                <a:latin typeface="Open Sans"/>
                <a:ea typeface="Open Sans"/>
              </a:rPr>
              <a:t>M4 – correlation analysis: </a:t>
            </a:r>
            <a:r>
              <a:rPr b="0" lang="en-US" sz="1600" strike="noStrike" u="none">
                <a:solidFill>
                  <a:schemeClr val="dk1"/>
                </a:solidFill>
                <a:uFillTx/>
                <a:latin typeface="Open Sans"/>
                <a:ea typeface="Open Sans"/>
              </a:rPr>
              <a:t>removes stations with Pearson correlation coefficients below 0.9 when compared to the spatial median temperature</a:t>
            </a:r>
            <a:endParaRPr b="0" lang="it-IT" sz="1600" strike="noStrike" u="none">
              <a:solidFill>
                <a:srgbClr val="000000"/>
              </a:solidFill>
              <a:uFillTx/>
              <a:latin typeface="Arial"/>
            </a:endParaRPr>
          </a:p>
          <a:p>
            <a:pPr defTabSz="756000">
              <a:lnSpc>
                <a:spcPct val="100000"/>
              </a:lnSpc>
            </a:pPr>
            <a:endParaRPr b="0" lang="it-IT" sz="800" strike="noStrike" u="none">
              <a:solidFill>
                <a:srgbClr val="000000"/>
              </a:solidFill>
              <a:uFillTx/>
              <a:latin typeface="Arial"/>
            </a:endParaRPr>
          </a:p>
          <a:p>
            <a:pPr marL="283680" indent="-283680" defTabSz="756000">
              <a:lnSpc>
                <a:spcPct val="100000"/>
              </a:lnSpc>
              <a:buClr>
                <a:srgbClr val="082b8d"/>
              </a:buClr>
              <a:buFont typeface="OpenSymbol"/>
              <a:buAutoNum type="arabicPeriod"/>
            </a:pPr>
            <a:r>
              <a:rPr b="0" i="1" lang="en-US" sz="1600" strike="noStrike" u="none">
                <a:solidFill>
                  <a:srgbClr val="082b8d"/>
                </a:solidFill>
                <a:uFillTx/>
                <a:latin typeface="Open Sans"/>
                <a:ea typeface="Open Sans"/>
              </a:rPr>
              <a:t>O1 – hourly data sufficiency: </a:t>
            </a:r>
            <a:r>
              <a:rPr b="0" lang="en-US" sz="1600" strike="noStrike" u="none">
                <a:solidFill>
                  <a:schemeClr val="dk1"/>
                </a:solidFill>
                <a:uFillTx/>
                <a:latin typeface="Open Sans"/>
                <a:ea typeface="Open Sans"/>
              </a:rPr>
              <a:t>removes measurements from station-hours where missing data exceeds 80% in an hour</a:t>
            </a:r>
            <a:endParaRPr b="0" lang="it-IT" sz="1600" strike="noStrike" u="none">
              <a:solidFill>
                <a:srgbClr val="000000"/>
              </a:solidFill>
              <a:uFillTx/>
              <a:latin typeface="Arial"/>
            </a:endParaRPr>
          </a:p>
          <a:p>
            <a:pPr defTabSz="756000">
              <a:lnSpc>
                <a:spcPct val="100000"/>
              </a:lnSpc>
            </a:pPr>
            <a:endParaRPr b="0" lang="it-IT" sz="800" strike="noStrike" u="none">
              <a:solidFill>
                <a:srgbClr val="000000"/>
              </a:solidFill>
              <a:uFillTx/>
              <a:latin typeface="Arial"/>
            </a:endParaRPr>
          </a:p>
          <a:p>
            <a:pPr marL="283680" indent="-283680" defTabSz="756000">
              <a:lnSpc>
                <a:spcPct val="100000"/>
              </a:lnSpc>
              <a:buClr>
                <a:srgbClr val="082b8d"/>
              </a:buClr>
              <a:buFont typeface="OpenSymbol"/>
              <a:buAutoNum type="arabicPeriod"/>
            </a:pPr>
            <a:r>
              <a:rPr b="0" i="1" lang="en-US" sz="1600" strike="noStrike" u="none">
                <a:solidFill>
                  <a:srgbClr val="082b8d"/>
                </a:solidFill>
                <a:uFillTx/>
                <a:latin typeface="Open Sans"/>
                <a:ea typeface="Open Sans"/>
              </a:rPr>
              <a:t>O3 – monthly data sufficiency: </a:t>
            </a:r>
            <a:r>
              <a:rPr b="0" lang="en-US" sz="1600" strike="noStrike" u="none">
                <a:solidFill>
                  <a:schemeClr val="dk1"/>
                </a:solidFill>
                <a:uFillTx/>
                <a:latin typeface="Open Sans"/>
                <a:ea typeface="Open Sans"/>
              </a:rPr>
              <a:t>removes station-months where missing data exceeds 20%</a:t>
            </a:r>
            <a:endParaRPr b="0" lang="it-IT" sz="1600" strike="noStrike" u="none">
              <a:solidFill>
                <a:srgbClr val="000000"/>
              </a:solidFill>
              <a:uFillTx/>
              <a:latin typeface="Arial"/>
            </a:endParaRPr>
          </a:p>
          <a:p>
            <a:pPr defTabSz="756000">
              <a:lnSpc>
                <a:spcPct val="100000"/>
              </a:lnSpc>
            </a:pPr>
            <a:endParaRPr b="0" lang="it-IT" sz="1490" strike="noStrike" u="none">
              <a:solidFill>
                <a:srgbClr val="000000"/>
              </a:solidFill>
              <a:uFillTx/>
              <a:latin typeface="Arial"/>
            </a:endParaRPr>
          </a:p>
        </p:txBody>
      </p:sp>
      <p:sp>
        <p:nvSpPr>
          <p:cNvPr id="1581" name="Titolo 2"/>
          <p:cNvSpPr/>
          <p:nvPr/>
        </p:nvSpPr>
        <p:spPr>
          <a:xfrm>
            <a:off x="1170000" y="308160"/>
            <a:ext cx="8692560" cy="889200"/>
          </a:xfrm>
          <a:prstGeom prst="rect">
            <a:avLst/>
          </a:prstGeom>
          <a:noFill/>
          <a:ln w="0">
            <a:noFill/>
          </a:ln>
        </p:spPr>
        <p:style>
          <a:lnRef idx="0"/>
          <a:fillRef idx="0"/>
          <a:effectRef idx="0"/>
          <a:fontRef idx="minor"/>
        </p:style>
        <p:txBody>
          <a:bodyPr lIns="75600" rIns="75600" tIns="37800" bIns="37800" anchor="ctr">
            <a:normAutofit/>
          </a:bodyPr>
          <a:p>
            <a:pPr algn="r" defTabSz="756000">
              <a:lnSpc>
                <a:spcPct val="90000"/>
              </a:lnSpc>
            </a:pPr>
            <a:r>
              <a:rPr b="0" lang="it-IT" sz="2800" strike="noStrike" u="none">
                <a:solidFill>
                  <a:srgbClr val="082b8d"/>
                </a:solidFill>
                <a:uFillTx/>
                <a:latin typeface="Open Sans"/>
                <a:ea typeface="Open Sans"/>
              </a:rPr>
              <a:t>Novel QC procedure</a:t>
            </a:r>
            <a:endParaRPr b="0" lang="it-IT" sz="2800" strike="noStrike" u="none">
              <a:solidFill>
                <a:srgbClr val="000000"/>
              </a:solidFill>
              <a:uFillTx/>
              <a:latin typeface="Arial"/>
            </a:endParaRPr>
          </a:p>
        </p:txBody>
      </p:sp>
      <p:sp>
        <p:nvSpPr>
          <p:cNvPr id="1582" name="CasellaDiTesto 2"/>
          <p:cNvSpPr/>
          <p:nvPr/>
        </p:nvSpPr>
        <p:spPr>
          <a:xfrm>
            <a:off x="2574000" y="4222440"/>
            <a:ext cx="7354080" cy="1278360"/>
          </a:xfrm>
          <a:prstGeom prst="rect">
            <a:avLst/>
          </a:prstGeom>
          <a:noFill/>
          <a:ln w="19050">
            <a:solidFill>
              <a:srgbClr val="082b8d"/>
            </a:solidFill>
            <a:round/>
          </a:ln>
        </p:spPr>
        <p:style>
          <a:lnRef idx="0"/>
          <a:fillRef idx="0"/>
          <a:effectRef idx="0"/>
          <a:fontRef idx="minor"/>
        </p:style>
        <p:txBody>
          <a:bodyPr lIns="90000" rIns="90000" tIns="45000" bIns="45000" anchor="t">
            <a:spAutoFit/>
          </a:bodyPr>
          <a:p>
            <a:pPr defTabSz="914400">
              <a:lnSpc>
                <a:spcPct val="100000"/>
              </a:lnSpc>
            </a:pPr>
            <a:r>
              <a:rPr b="1" lang="en-US" sz="1800" strike="noStrike" u="none">
                <a:solidFill>
                  <a:srgbClr val="082b8d"/>
                </a:solidFill>
                <a:uFillTx/>
                <a:latin typeface="Open Sans"/>
                <a:ea typeface="Open Sans"/>
              </a:rPr>
              <a:t>Limitations of the method</a:t>
            </a:r>
            <a:r>
              <a:rPr b="1" lang="en-US" sz="1600" strike="noStrike" u="none">
                <a:solidFill>
                  <a:srgbClr val="000000"/>
                </a:solidFill>
                <a:uFillTx/>
                <a:latin typeface="Open Sans"/>
                <a:ea typeface="Open Sans"/>
              </a:rPr>
              <a:t> </a:t>
            </a:r>
            <a:endParaRPr b="0" lang="it-IT" sz="1600" strike="noStrike" u="none">
              <a:solidFill>
                <a:srgbClr val="000000"/>
              </a:solidFill>
              <a:uFillTx/>
              <a:latin typeface="Arial"/>
            </a:endParaRPr>
          </a:p>
          <a:p>
            <a:pPr marL="343080" indent="-343080" defTabSz="914400">
              <a:lnSpc>
                <a:spcPct val="100000"/>
              </a:lnSpc>
              <a:buClr>
                <a:srgbClr val="000000"/>
              </a:buClr>
              <a:buFont typeface="OpenSymbol"/>
              <a:buAutoNum type="arabicParenR"/>
            </a:pPr>
            <a:r>
              <a:rPr b="0" lang="en-US" sz="1500" strike="noStrike" u="none">
                <a:solidFill>
                  <a:srgbClr val="000000"/>
                </a:solidFill>
                <a:uFillTx/>
                <a:latin typeface="Open Sans"/>
                <a:ea typeface="Open Sans"/>
              </a:rPr>
              <a:t>it does not consider </a:t>
            </a:r>
            <a:r>
              <a:rPr b="0" lang="en-US" sz="1500" strike="noStrike" u="sng">
                <a:solidFill>
                  <a:srgbClr val="000000"/>
                </a:solidFill>
                <a:uFillTx/>
                <a:latin typeface="Open Sans"/>
                <a:ea typeface="Open Sans"/>
              </a:rPr>
              <a:t>contextual metadata </a:t>
            </a:r>
            <a:r>
              <a:rPr b="0" lang="en-US" sz="1500" strike="noStrike" u="none">
                <a:solidFill>
                  <a:srgbClr val="000000"/>
                </a:solidFill>
                <a:uFillTx/>
                <a:latin typeface="Open Sans"/>
                <a:ea typeface="Open Sans"/>
              </a:rPr>
              <a:t>of individual measurements (</a:t>
            </a:r>
            <a:r>
              <a:rPr b="0" i="1" lang="en-US" sz="1500" strike="noStrike" u="none">
                <a:solidFill>
                  <a:srgbClr val="000000"/>
                </a:solidFill>
                <a:uFillTx/>
                <a:latin typeface="Open Sans"/>
                <a:ea typeface="Open Sans"/>
              </a:rPr>
              <a:t>e.g., altitude</a:t>
            </a:r>
            <a:r>
              <a:rPr b="0" lang="en-US" sz="1500" strike="noStrike" u="none">
                <a:solidFill>
                  <a:srgbClr val="000000"/>
                </a:solidFill>
                <a:uFillTx/>
                <a:latin typeface="Open Sans"/>
                <a:ea typeface="Open Sans"/>
              </a:rPr>
              <a:t>), which may explain variability between stations</a:t>
            </a:r>
            <a:endParaRPr b="0" lang="it-IT" sz="1500" strike="noStrike" u="none">
              <a:solidFill>
                <a:srgbClr val="000000"/>
              </a:solidFill>
              <a:uFillTx/>
              <a:latin typeface="Arial"/>
            </a:endParaRPr>
          </a:p>
          <a:p>
            <a:pPr marL="343080" indent="-343080" defTabSz="914400">
              <a:lnSpc>
                <a:spcPct val="100000"/>
              </a:lnSpc>
              <a:buClr>
                <a:srgbClr val="000000"/>
              </a:buClr>
              <a:buFont typeface="OpenSymbol"/>
              <a:buAutoNum type="arabicParenR"/>
            </a:pPr>
            <a:r>
              <a:rPr b="0" lang="en-US" sz="1500" strike="noStrike" u="none">
                <a:solidFill>
                  <a:srgbClr val="000000"/>
                </a:solidFill>
                <a:uFillTx/>
                <a:latin typeface="Open Sans"/>
                <a:ea typeface="Open Sans"/>
              </a:rPr>
              <a:t>it does not exploit </a:t>
            </a:r>
            <a:r>
              <a:rPr b="0" lang="en-US" sz="1500" strike="noStrike" u="sng">
                <a:solidFill>
                  <a:srgbClr val="000000"/>
                </a:solidFill>
                <a:uFillTx/>
                <a:latin typeface="Open Sans"/>
                <a:ea typeface="Open Sans"/>
              </a:rPr>
              <a:t>spatial correlations</a:t>
            </a:r>
            <a:r>
              <a:rPr b="0" lang="en-US" sz="1500" strike="noStrike" u="none">
                <a:solidFill>
                  <a:srgbClr val="000000"/>
                </a:solidFill>
                <a:uFillTx/>
                <a:latin typeface="Open Sans"/>
                <a:ea typeface="Open Sans"/>
              </a:rPr>
              <a:t> between nearby stations, which could help detect outliers</a:t>
            </a:r>
            <a:endParaRPr b="0" lang="it-IT" sz="15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3" name="CasellaDiTesto 1"/>
          <p:cNvSpPr/>
          <p:nvPr/>
        </p:nvSpPr>
        <p:spPr>
          <a:xfrm>
            <a:off x="346680" y="1152360"/>
            <a:ext cx="9385200" cy="3393720"/>
          </a:xfrm>
          <a:prstGeom prst="rect">
            <a:avLst/>
          </a:prstGeom>
          <a:noFill/>
          <a:ln w="0">
            <a:noFill/>
          </a:ln>
        </p:spPr>
        <p:style>
          <a:lnRef idx="0"/>
          <a:fillRef idx="0"/>
          <a:effectRef idx="0"/>
          <a:fontRef idx="minor"/>
        </p:style>
        <p:txBody>
          <a:bodyPr lIns="90000" rIns="90000" tIns="45000" bIns="45000" anchor="t">
            <a:spAutoFit/>
          </a:bodyPr>
          <a:p>
            <a:pPr defTabSz="756000">
              <a:lnSpc>
                <a:spcPct val="100000"/>
              </a:lnSpc>
            </a:pPr>
            <a:endParaRPr b="0" lang="it-IT" sz="1600" strike="noStrike" u="none">
              <a:solidFill>
                <a:srgbClr val="000000"/>
              </a:solidFill>
              <a:uFillTx/>
              <a:latin typeface="Arial"/>
            </a:endParaRPr>
          </a:p>
          <a:p>
            <a:pPr defTabSz="914400">
              <a:lnSpc>
                <a:spcPct val="100000"/>
              </a:lnSpc>
            </a:pPr>
            <a:r>
              <a:rPr b="0" i="1" lang="en-US" sz="1800" strike="noStrike" u="none">
                <a:solidFill>
                  <a:srgbClr val="082b8d"/>
                </a:solidFill>
                <a:uFillTx/>
                <a:latin typeface="Open Sans"/>
                <a:ea typeface="Open Sans"/>
              </a:rPr>
              <a:t>MC - contextual methodology: </a:t>
            </a:r>
            <a:r>
              <a:rPr b="0" lang="en-US" sz="1600" strike="noStrike" u="none">
                <a:solidFill>
                  <a:schemeClr val="dk1"/>
                </a:solidFill>
                <a:uFillTx/>
                <a:latin typeface="Open Sans"/>
                <a:ea typeface="Open Sans"/>
              </a:rPr>
              <a:t>an initial approach to integrate environmental context into quality control procedures</a:t>
            </a:r>
            <a:endParaRPr b="0" lang="it-IT" sz="1600" strike="noStrike" u="none">
              <a:solidFill>
                <a:srgbClr val="000000"/>
              </a:solidFill>
              <a:uFillTx/>
              <a:latin typeface="Arial"/>
            </a:endParaRPr>
          </a:p>
          <a:p>
            <a:pPr defTabSz="914400">
              <a:lnSpc>
                <a:spcPct val="100000"/>
              </a:lnSpc>
            </a:pPr>
            <a:endParaRPr b="0" lang="it-IT" sz="800" strike="noStrike" u="none">
              <a:solidFill>
                <a:srgbClr val="000000"/>
              </a:solidFill>
              <a:uFillTx/>
              <a:latin typeface="Arial"/>
            </a:endParaRPr>
          </a:p>
          <a:p>
            <a:pPr defTabSz="914400">
              <a:lnSpc>
                <a:spcPct val="100000"/>
              </a:lnSpc>
            </a:pPr>
            <a:r>
              <a:rPr b="0" lang="en-US" sz="1600" strike="noStrike" u="none">
                <a:solidFill>
                  <a:schemeClr val="dk1"/>
                </a:solidFill>
                <a:uFillTx/>
                <a:latin typeface="Open Sans"/>
                <a:ea typeface="Open Sans"/>
              </a:rPr>
              <a:t>The method uses environmental features </a:t>
            </a:r>
            <a:r>
              <a:rPr b="0" lang="en-US" sz="1600" strike="noStrike" u="none">
                <a:solidFill>
                  <a:schemeClr val="dk1">
                    <a:lumMod val="50000"/>
                    <a:lumOff val="50000"/>
                  </a:schemeClr>
                </a:solidFill>
                <a:uFillTx/>
                <a:latin typeface="Open Sans"/>
                <a:ea typeface="Open Sans"/>
              </a:rPr>
              <a:t>(</a:t>
            </a:r>
            <a:r>
              <a:rPr b="0" lang="en-US" sz="1400" strike="noStrike" u="none">
                <a:solidFill>
                  <a:schemeClr val="dk1">
                    <a:lumMod val="50000"/>
                    <a:lumOff val="50000"/>
                  </a:schemeClr>
                </a:solidFill>
                <a:uFillTx/>
                <a:latin typeface="Open Sans"/>
                <a:ea typeface="Open Sans"/>
              </a:rPr>
              <a:t>altitude, building surface fraction, sky view factor, Normalized Difference Vegetation Index, mean building height and impervious surface fraction</a:t>
            </a:r>
            <a:r>
              <a:rPr b="0" lang="en-US" sz="1600" strike="noStrike" u="none">
                <a:solidFill>
                  <a:schemeClr val="dk1">
                    <a:lumMod val="50000"/>
                    <a:lumOff val="50000"/>
                  </a:schemeClr>
                </a:solidFill>
                <a:uFillTx/>
                <a:latin typeface="Open Sans"/>
                <a:ea typeface="Open Sans"/>
              </a:rPr>
              <a:t>) </a:t>
            </a:r>
            <a:r>
              <a:rPr b="0" lang="en-US" sz="1600" strike="noStrike" u="none">
                <a:solidFill>
                  <a:schemeClr val="dk1"/>
                </a:solidFill>
                <a:uFillTx/>
                <a:latin typeface="Open Sans"/>
                <a:ea typeface="Open Sans"/>
              </a:rPr>
              <a:t>to assess the validity of temperature measurements, based on the assumption that stations with similar characteristics should record similar temperatures.</a:t>
            </a:r>
            <a:endParaRPr b="0" lang="it-IT" sz="1600" strike="noStrike" u="none">
              <a:solidFill>
                <a:srgbClr val="000000"/>
              </a:solidFill>
              <a:uFillTx/>
              <a:latin typeface="Arial"/>
            </a:endParaRPr>
          </a:p>
          <a:p>
            <a:pPr defTabSz="914400">
              <a:lnSpc>
                <a:spcPct val="100000"/>
              </a:lnSpc>
            </a:pPr>
            <a:r>
              <a:rPr b="0" lang="en-US" sz="1600" strike="noStrike" u="none">
                <a:solidFill>
                  <a:schemeClr val="dk1"/>
                </a:solidFill>
                <a:uFillTx/>
                <a:latin typeface="Open Sans"/>
                <a:ea typeface="Open Sans"/>
              </a:rPr>
              <a:t>After standardizing the features, the method computes Euclidean distances in a 6D feature space to identify the 5 nearest neighbours (k=5) for each station. At each time step, it calculates the mean and standard deviation of the neighbours’ temperatures and flags as suspicious any measurement with a z-score &gt; 3.</a:t>
            </a:r>
            <a:endParaRPr b="0" lang="it-IT" sz="1600" strike="noStrike" u="none">
              <a:solidFill>
                <a:srgbClr val="000000"/>
              </a:solidFill>
              <a:uFillTx/>
              <a:latin typeface="Arial"/>
            </a:endParaRPr>
          </a:p>
          <a:p>
            <a:pPr defTabSz="914400">
              <a:lnSpc>
                <a:spcPct val="100000"/>
              </a:lnSpc>
            </a:pPr>
            <a:endParaRPr b="0" lang="it-IT" sz="1600" strike="noStrike" u="none">
              <a:solidFill>
                <a:srgbClr val="000000"/>
              </a:solidFill>
              <a:uFillTx/>
              <a:latin typeface="Arial"/>
            </a:endParaRPr>
          </a:p>
          <a:p>
            <a:pPr defTabSz="756000">
              <a:lnSpc>
                <a:spcPct val="100000"/>
              </a:lnSpc>
            </a:pPr>
            <a:endParaRPr b="0" lang="it-IT" sz="1490" strike="noStrike" u="none">
              <a:solidFill>
                <a:srgbClr val="000000"/>
              </a:solidFill>
              <a:uFillTx/>
              <a:latin typeface="Arial"/>
            </a:endParaRPr>
          </a:p>
        </p:txBody>
      </p:sp>
      <p:sp>
        <p:nvSpPr>
          <p:cNvPr id="1584" name="Titolo 1"/>
          <p:cNvSpPr/>
          <p:nvPr/>
        </p:nvSpPr>
        <p:spPr>
          <a:xfrm>
            <a:off x="1170000" y="308160"/>
            <a:ext cx="8692560" cy="889200"/>
          </a:xfrm>
          <a:prstGeom prst="rect">
            <a:avLst/>
          </a:prstGeom>
          <a:noFill/>
          <a:ln w="0">
            <a:noFill/>
          </a:ln>
        </p:spPr>
        <p:style>
          <a:lnRef idx="0"/>
          <a:fillRef idx="0"/>
          <a:effectRef idx="0"/>
          <a:fontRef idx="minor"/>
        </p:style>
        <p:txBody>
          <a:bodyPr lIns="75600" rIns="75600" tIns="37800" bIns="37800" anchor="ctr">
            <a:normAutofit/>
          </a:bodyPr>
          <a:p>
            <a:pPr algn="r" defTabSz="756000">
              <a:lnSpc>
                <a:spcPct val="90000"/>
              </a:lnSpc>
            </a:pPr>
            <a:r>
              <a:rPr b="0" lang="it-IT" sz="2800" strike="noStrike" u="none">
                <a:solidFill>
                  <a:srgbClr val="082b8d"/>
                </a:solidFill>
                <a:uFillTx/>
                <a:latin typeface="Open Sans"/>
                <a:ea typeface="Open Sans"/>
              </a:rPr>
              <a:t>Novel QC procedure</a:t>
            </a:r>
            <a:endParaRPr b="0" lang="it-IT" sz="2800" strike="noStrike" u="none">
              <a:solidFill>
                <a:srgbClr val="000000"/>
              </a:solidFill>
              <a:uFillTx/>
              <a:latin typeface="Arial"/>
            </a:endParaRPr>
          </a:p>
        </p:txBody>
      </p:sp>
      <p:sp>
        <p:nvSpPr>
          <p:cNvPr id="1585" name="CasellaDiTesto 4"/>
          <p:cNvSpPr/>
          <p:nvPr/>
        </p:nvSpPr>
        <p:spPr>
          <a:xfrm>
            <a:off x="3511440" y="4035960"/>
            <a:ext cx="6351480" cy="1323720"/>
          </a:xfrm>
          <a:prstGeom prst="rect">
            <a:avLst/>
          </a:prstGeom>
          <a:noFill/>
          <a:ln w="19050">
            <a:solidFill>
              <a:srgbClr val="082b8d"/>
            </a:solidFill>
            <a:round/>
          </a:ln>
        </p:spPr>
        <p:style>
          <a:lnRef idx="0"/>
          <a:fillRef idx="0"/>
          <a:effectRef idx="0"/>
          <a:fontRef idx="minor"/>
        </p:style>
        <p:txBody>
          <a:bodyPr lIns="90000" rIns="90000" tIns="45000" bIns="45000" anchor="t">
            <a:spAutoFit/>
          </a:bodyPr>
          <a:p>
            <a:pPr defTabSz="914400">
              <a:lnSpc>
                <a:spcPct val="100000"/>
              </a:lnSpc>
            </a:pPr>
            <a:r>
              <a:rPr b="1" lang="en-US" sz="1800" strike="noStrike" u="none">
                <a:solidFill>
                  <a:srgbClr val="082b8d"/>
                </a:solidFill>
                <a:uFillTx/>
                <a:latin typeface="Open Sans"/>
                <a:ea typeface="Open Sans"/>
              </a:rPr>
              <a:t>Limitations of the method</a:t>
            </a:r>
            <a:r>
              <a:rPr b="1" lang="en-US" sz="1600" strike="noStrike" u="none">
                <a:solidFill>
                  <a:srgbClr val="000000"/>
                </a:solidFill>
                <a:uFillTx/>
                <a:latin typeface="Open Sans"/>
                <a:ea typeface="Open Sans"/>
              </a:rPr>
              <a:t> </a:t>
            </a:r>
            <a:endParaRPr b="0" lang="it-IT" sz="1600" strike="noStrike" u="none">
              <a:solidFill>
                <a:srgbClr val="000000"/>
              </a:solidFill>
              <a:uFillTx/>
              <a:latin typeface="Arial"/>
            </a:endParaRPr>
          </a:p>
          <a:p>
            <a:pPr marL="343080" indent="-343080" defTabSz="914400">
              <a:lnSpc>
                <a:spcPct val="100000"/>
              </a:lnSpc>
              <a:buClr>
                <a:srgbClr val="000000"/>
              </a:buClr>
              <a:buFont typeface="OpenSymbol"/>
              <a:buAutoNum type="arabicParenR"/>
            </a:pPr>
            <a:r>
              <a:rPr b="0" lang="en-US" sz="1500" strike="noStrike" u="none">
                <a:solidFill>
                  <a:srgbClr val="000000"/>
                </a:solidFill>
                <a:uFillTx/>
                <a:latin typeface="Open Sans"/>
                <a:ea typeface="Open Sans"/>
              </a:rPr>
              <a:t>it is dependent on the selected features: </a:t>
            </a:r>
            <a:r>
              <a:rPr b="0" lang="en-US" sz="1600" strike="noStrike" u="none">
                <a:solidFill>
                  <a:srgbClr val="000000"/>
                </a:solidFill>
                <a:uFillTx/>
                <a:latin typeface="Open Sans"/>
                <a:ea typeface="Open Sans"/>
              </a:rPr>
              <a:t>i</a:t>
            </a:r>
            <a:r>
              <a:rPr b="0" lang="en-US" sz="1600" strike="noStrike" u="none">
                <a:solidFill>
                  <a:schemeClr val="dk1"/>
                </a:solidFill>
                <a:uFillTx/>
                <a:latin typeface="Open Sans"/>
                <a:ea typeface="Open Sans"/>
              </a:rPr>
              <a:t>f relevant contextual variables are missing or poorly defined, the method’s effectiveness in detecting outliers may be reduced</a:t>
            </a:r>
            <a:r>
              <a:rPr b="0" lang="en-US" sz="1600" strike="noStrike" u="none">
                <a:solidFill>
                  <a:srgbClr val="000000"/>
                </a:solidFill>
                <a:uFillTx/>
                <a:latin typeface="Open Sans"/>
                <a:ea typeface="Open Sans"/>
              </a:rPr>
              <a:t> </a:t>
            </a:r>
            <a:endParaRPr b="0" lang="it-IT" sz="1600" strike="noStrike" u="none">
              <a:solidFill>
                <a:srgbClr val="000000"/>
              </a:solidFill>
              <a:uFillTx/>
              <a:latin typeface="Arial"/>
            </a:endParaRPr>
          </a:p>
          <a:p>
            <a:pPr marL="343080" indent="-343080" defTabSz="914400">
              <a:lnSpc>
                <a:spcPct val="100000"/>
              </a:lnSpc>
              <a:buClr>
                <a:srgbClr val="000000"/>
              </a:buClr>
              <a:buFont typeface="OpenSymbol"/>
              <a:buAutoNum type="arabicParenR"/>
            </a:pPr>
            <a:r>
              <a:rPr b="0" lang="en-US" sz="1500" strike="noStrike" u="none">
                <a:solidFill>
                  <a:srgbClr val="000000"/>
                </a:solidFill>
                <a:uFillTx/>
                <a:latin typeface="Open Sans"/>
                <a:ea typeface="Open Sans"/>
              </a:rPr>
              <a:t>it does not account for temporal dynamics </a:t>
            </a:r>
            <a:endParaRPr b="0" lang="it-IT" sz="15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6" name="Titolo 4"/>
          <p:cNvSpPr/>
          <p:nvPr/>
        </p:nvSpPr>
        <p:spPr>
          <a:xfrm>
            <a:off x="1170000" y="308160"/>
            <a:ext cx="8692560" cy="889200"/>
          </a:xfrm>
          <a:prstGeom prst="rect">
            <a:avLst/>
          </a:prstGeom>
          <a:noFill/>
          <a:ln w="0">
            <a:noFill/>
          </a:ln>
        </p:spPr>
        <p:style>
          <a:lnRef idx="0"/>
          <a:fillRef idx="0"/>
          <a:effectRef idx="0"/>
          <a:fontRef idx="minor"/>
        </p:style>
        <p:txBody>
          <a:bodyPr lIns="75600" rIns="75600" tIns="37800" bIns="37800" anchor="ctr">
            <a:normAutofit/>
          </a:bodyPr>
          <a:p>
            <a:pPr algn="r" defTabSz="756000">
              <a:lnSpc>
                <a:spcPct val="90000"/>
              </a:lnSpc>
            </a:pPr>
            <a:r>
              <a:rPr b="0" lang="it-IT" sz="2800" strike="noStrike" u="none">
                <a:solidFill>
                  <a:srgbClr val="082b8d"/>
                </a:solidFill>
                <a:uFillTx/>
                <a:latin typeface="Open Sans"/>
                <a:ea typeface="Open Sans"/>
              </a:rPr>
              <a:t>NetAtmo stations</a:t>
            </a:r>
            <a:endParaRPr b="0" lang="it-IT" sz="2800" strike="noStrike" u="none">
              <a:solidFill>
                <a:srgbClr val="000000"/>
              </a:solidFill>
              <a:uFillTx/>
              <a:latin typeface="Arial"/>
            </a:endParaRPr>
          </a:p>
        </p:txBody>
      </p:sp>
      <p:pic>
        <p:nvPicPr>
          <p:cNvPr id="1587" name="Immagine 3" descr=""/>
          <p:cNvPicPr/>
          <p:nvPr/>
        </p:nvPicPr>
        <p:blipFill>
          <a:blip r:embed="rId1"/>
          <a:stretch/>
        </p:blipFill>
        <p:spPr>
          <a:xfrm>
            <a:off x="4373640" y="1254600"/>
            <a:ext cx="5005080" cy="4105800"/>
          </a:xfrm>
          <a:prstGeom prst="rect">
            <a:avLst/>
          </a:prstGeom>
          <a:noFill/>
          <a:ln w="0">
            <a:noFill/>
          </a:ln>
        </p:spPr>
      </p:pic>
      <p:sp>
        <p:nvSpPr>
          <p:cNvPr id="1588" name="CasellaDiTesto 3"/>
          <p:cNvSpPr/>
          <p:nvPr/>
        </p:nvSpPr>
        <p:spPr>
          <a:xfrm>
            <a:off x="304920" y="1508400"/>
            <a:ext cx="4010040" cy="3350520"/>
          </a:xfrm>
          <a:prstGeom prst="rect">
            <a:avLst/>
          </a:prstGeom>
          <a:solidFill>
            <a:schemeClr val="bg1"/>
          </a:solidFill>
          <a:ln w="0">
            <a:noFill/>
          </a:ln>
        </p:spPr>
        <p:style>
          <a:lnRef idx="0"/>
          <a:fillRef idx="0"/>
          <a:effectRef idx="0"/>
          <a:fontRef idx="minor"/>
        </p:style>
        <p:txBody>
          <a:bodyPr lIns="90000" rIns="90000" tIns="45000" bIns="45000" anchor="t">
            <a:spAutoFit/>
          </a:bodyPr>
          <a:p>
            <a:pPr algn="ctr" defTabSz="914400">
              <a:lnSpc>
                <a:spcPct val="100000"/>
              </a:lnSpc>
            </a:pPr>
            <a:r>
              <a:rPr b="0" lang="en-US" sz="1800" strike="noStrike" u="none">
                <a:solidFill>
                  <a:srgbClr val="000000"/>
                </a:solidFill>
                <a:uFillTx/>
                <a:latin typeface="Open Sans"/>
                <a:ea typeface="Open Sans"/>
              </a:rPr>
              <a:t>A dedicated Python script was developed to retrieve data using the official NetAtmo API </a:t>
            </a:r>
            <a:endParaRPr b="0" lang="it-IT" sz="1800" strike="noStrike" u="none">
              <a:solidFill>
                <a:srgbClr val="000000"/>
              </a:solidFill>
              <a:uFillTx/>
              <a:latin typeface="Arial"/>
            </a:endParaRPr>
          </a:p>
          <a:p>
            <a:pPr algn="ctr" defTabSz="914400">
              <a:lnSpc>
                <a:spcPct val="100000"/>
              </a:lnSpc>
            </a:pPr>
            <a:endParaRPr b="0" lang="it-IT" sz="1800" strike="noStrike" u="none">
              <a:solidFill>
                <a:srgbClr val="000000"/>
              </a:solidFill>
              <a:uFillTx/>
              <a:latin typeface="Arial"/>
            </a:endParaRPr>
          </a:p>
          <a:p>
            <a:pPr algn="ctr" defTabSz="914400">
              <a:lnSpc>
                <a:spcPct val="100000"/>
              </a:lnSpc>
            </a:pPr>
            <a:endParaRPr b="0" lang="it-IT" sz="1800" strike="noStrike" u="none">
              <a:solidFill>
                <a:srgbClr val="000000"/>
              </a:solidFill>
              <a:uFillTx/>
              <a:latin typeface="Arial"/>
            </a:endParaRPr>
          </a:p>
          <a:p>
            <a:pPr algn="ctr" defTabSz="914400">
              <a:lnSpc>
                <a:spcPct val="100000"/>
              </a:lnSpc>
            </a:pPr>
            <a:endParaRPr b="0" lang="it-IT" sz="1800" strike="noStrike" u="none">
              <a:solidFill>
                <a:srgbClr val="000000"/>
              </a:solidFill>
              <a:uFillTx/>
              <a:latin typeface="Arial"/>
            </a:endParaRPr>
          </a:p>
          <a:p>
            <a:pPr algn="ctr" defTabSz="914400">
              <a:lnSpc>
                <a:spcPct val="100000"/>
              </a:lnSpc>
            </a:pPr>
            <a:endParaRPr b="0" lang="it-IT" sz="800" strike="noStrike" u="none">
              <a:solidFill>
                <a:srgbClr val="000000"/>
              </a:solidFill>
              <a:uFillTx/>
              <a:latin typeface="Arial"/>
            </a:endParaRPr>
          </a:p>
          <a:p>
            <a:pPr algn="ctr" defTabSz="914400">
              <a:lnSpc>
                <a:spcPct val="100000"/>
              </a:lnSpc>
            </a:pPr>
            <a:r>
              <a:rPr b="0" lang="it-IT" sz="1800" strike="noStrike" u="none">
                <a:solidFill>
                  <a:schemeClr val="dk1"/>
                </a:solidFill>
                <a:uFillTx/>
                <a:latin typeface="Open Sans"/>
                <a:ea typeface="Open Sans"/>
              </a:rPr>
              <a:t>Analysed </a:t>
            </a:r>
            <a:r>
              <a:rPr b="1" lang="it-IT" sz="1800" strike="noStrike" u="none">
                <a:solidFill>
                  <a:schemeClr val="dk1"/>
                </a:solidFill>
                <a:uFillTx/>
                <a:latin typeface="Open Sans"/>
                <a:ea typeface="Open Sans"/>
              </a:rPr>
              <a:t>673 NetAtmo stations</a:t>
            </a:r>
            <a:endParaRPr b="0" lang="it-IT" sz="1800" strike="noStrike" u="none">
              <a:solidFill>
                <a:srgbClr val="000000"/>
              </a:solidFill>
              <a:uFillTx/>
              <a:latin typeface="Arial"/>
            </a:endParaRPr>
          </a:p>
          <a:p>
            <a:pPr algn="ctr" defTabSz="914400">
              <a:lnSpc>
                <a:spcPct val="100000"/>
              </a:lnSpc>
            </a:pPr>
            <a:r>
              <a:rPr b="0" lang="it-IT" sz="1800" strike="noStrike" u="none">
                <a:solidFill>
                  <a:schemeClr val="dk1"/>
                </a:solidFill>
                <a:uFillTx/>
                <a:latin typeface="Open Sans"/>
                <a:ea typeface="Open Sans"/>
              </a:rPr>
              <a:t>for June, July and August 2022</a:t>
            </a:r>
            <a:endParaRPr b="0" lang="it-IT" sz="1800" strike="noStrike" u="none">
              <a:solidFill>
                <a:srgbClr val="000000"/>
              </a:solidFill>
              <a:uFillTx/>
              <a:latin typeface="Arial"/>
            </a:endParaRPr>
          </a:p>
          <a:p>
            <a:pPr algn="ctr" defTabSz="914400">
              <a:lnSpc>
                <a:spcPct val="100000"/>
              </a:lnSpc>
            </a:pPr>
            <a:endParaRPr b="0" lang="it-IT" sz="1800" strike="noStrike" u="none">
              <a:solidFill>
                <a:srgbClr val="000000"/>
              </a:solidFill>
              <a:uFillTx/>
              <a:latin typeface="Arial"/>
            </a:endParaRPr>
          </a:p>
          <a:p>
            <a:pPr algn="ctr" defTabSz="914400">
              <a:lnSpc>
                <a:spcPct val="100000"/>
              </a:lnSpc>
            </a:pPr>
            <a:r>
              <a:rPr b="0" lang="en-US" sz="1800" strike="noStrike" u="none">
                <a:solidFill>
                  <a:srgbClr val="000000"/>
                </a:solidFill>
                <a:uFillTx/>
                <a:latin typeface="Open Sans"/>
                <a:ea typeface="Open Sans"/>
              </a:rPr>
              <a:t>Init - removed 128 empty stations</a:t>
            </a:r>
            <a:endParaRPr b="0" lang="it-IT" sz="1800" strike="noStrike" u="none">
              <a:solidFill>
                <a:srgbClr val="000000"/>
              </a:solidFill>
              <a:uFillTx/>
              <a:latin typeface="Arial"/>
            </a:endParaRPr>
          </a:p>
          <a:p>
            <a:pPr algn="ctr" defTabSz="914400">
              <a:lnSpc>
                <a:spcPct val="100000"/>
              </a:lnSpc>
            </a:pPr>
            <a:endParaRPr b="0" lang="it-IT" sz="800" strike="noStrike" u="none">
              <a:solidFill>
                <a:srgbClr val="000000"/>
              </a:solidFill>
              <a:uFillTx/>
              <a:latin typeface="Arial"/>
            </a:endParaRPr>
          </a:p>
          <a:p>
            <a:pPr algn="ctr" defTabSz="914400">
              <a:lnSpc>
                <a:spcPct val="100000"/>
              </a:lnSpc>
            </a:pPr>
            <a:r>
              <a:rPr b="1" lang="it-IT" sz="1800" strike="noStrike" u="none">
                <a:solidFill>
                  <a:schemeClr val="dk1"/>
                </a:solidFill>
                <a:uFillTx/>
                <a:latin typeface="Open Sans"/>
                <a:ea typeface="Open Sans"/>
              </a:rPr>
              <a:t>545 stations</a:t>
            </a:r>
            <a:endParaRPr b="0" lang="it-IT" sz="1800" strike="noStrike" u="none">
              <a:solidFill>
                <a:srgbClr val="000000"/>
              </a:solidFill>
              <a:uFillTx/>
              <a:latin typeface="Arial"/>
            </a:endParaRPr>
          </a:p>
        </p:txBody>
      </p:sp>
      <p:pic>
        <p:nvPicPr>
          <p:cNvPr id="1589" name="Elemento grafico 2" descr="Cursore con riempimento a tinta unita"/>
          <p:cNvPicPr/>
          <p:nvPr/>
        </p:nvPicPr>
        <p:blipFill>
          <a:blip r:embed="rId2">
            <a:extLst>
              <a:ext uri="{96DAC541-7B7A-43D3-8B79-37D633B846F1}">
                <asvg:svgBlip xmlns:asvg="http://schemas.microsoft.com/office/drawing/2016/SVG/main" r:embed="rId3"/>
              </a:ext>
            </a:extLst>
          </a:blip>
          <a:stretch/>
        </p:blipFill>
        <p:spPr>
          <a:xfrm flipH="1" rot="8109000">
            <a:off x="1827000" y="2314440"/>
            <a:ext cx="1042920" cy="1042920"/>
          </a:xfrm>
          <a:prstGeom prst="rect">
            <a:avLst/>
          </a:prstGeom>
          <a:noFill/>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3" name="Rettangolo 87"/>
          <p:cNvSpPr/>
          <p:nvPr/>
        </p:nvSpPr>
        <p:spPr>
          <a:xfrm>
            <a:off x="720000" y="720000"/>
            <a:ext cx="8813160" cy="3413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Aft>
                <a:spcPts val="1199"/>
              </a:spcAft>
            </a:pPr>
            <a:r>
              <a:rPr b="1" lang="en-US" sz="1800" strike="noStrike" u="none">
                <a:solidFill>
                  <a:srgbClr val="000000"/>
                </a:solidFill>
                <a:uFillTx/>
                <a:latin typeface="Arial"/>
                <a:ea typeface="DejaVu Sans"/>
              </a:rPr>
              <a:t>SubTask 2.2: Titan lib applied to “not conventional” raingauge datasets.</a:t>
            </a:r>
            <a:endParaRPr b="0" lang="it-IT" sz="1800" strike="noStrike" u="none">
              <a:solidFill>
                <a:srgbClr val="000000"/>
              </a:solidFill>
              <a:uFillTx/>
              <a:latin typeface="Arial"/>
            </a:endParaRPr>
          </a:p>
          <a:p>
            <a:pPr algn="just">
              <a:lnSpc>
                <a:spcPct val="100000"/>
              </a:lnSpc>
              <a:spcAft>
                <a:spcPts val="1199"/>
              </a:spcAft>
            </a:pPr>
            <a:endParaRPr b="0" lang="it-IT" sz="1400" strike="noStrike" u="none">
              <a:solidFill>
                <a:srgbClr val="000000"/>
              </a:solidFill>
              <a:uFillTx/>
              <a:latin typeface="Arial"/>
            </a:endParaRPr>
          </a:p>
          <a:p>
            <a:pPr marL="457200" algn="just" defTabSz="914400">
              <a:lnSpc>
                <a:spcPct val="100000"/>
              </a:lnSpc>
              <a:spcAft>
                <a:spcPts val="1199"/>
              </a:spcAft>
            </a:pPr>
            <a:r>
              <a:rPr b="0" lang="en-US" sz="1400" strike="noStrike" u="none">
                <a:solidFill>
                  <a:srgbClr val="000000"/>
                </a:solidFill>
                <a:uFillTx/>
                <a:latin typeface="Arial"/>
                <a:ea typeface="Arial"/>
              </a:rPr>
              <a:t>TITAN LIBS (</a:t>
            </a:r>
            <a:r>
              <a:rPr b="0" lang="en-US" sz="1400" strike="noStrike" u="sng">
                <a:solidFill>
                  <a:srgbClr val="0000ff"/>
                </a:solidFill>
                <a:uFillTx/>
                <a:latin typeface="Arial"/>
                <a:ea typeface="Arial"/>
                <a:hlinkClick r:id="rId1"/>
              </a:rPr>
              <a:t>www.github.com/metno/titan</a:t>
            </a:r>
            <a:r>
              <a:rPr b="0" lang="en-US" sz="1400" strike="noStrike" u="none">
                <a:solidFill>
                  <a:srgbClr val="000000"/>
                </a:solidFill>
                <a:uFillTx/>
                <a:latin typeface="Arial"/>
                <a:ea typeface="Arial"/>
              </a:rPr>
              <a:t>) applied to precipitation data coming from the "official" network of stations of the Italian National Civil Department for QC, now we are going to apply also to "non-official" free networks, for instance “Meteonetwork”. </a:t>
            </a:r>
            <a:endParaRPr b="0" lang="it-IT" sz="1400" strike="noStrike" u="none">
              <a:solidFill>
                <a:srgbClr val="000000"/>
              </a:solidFill>
              <a:uFillTx/>
              <a:latin typeface="Arial"/>
            </a:endParaRPr>
          </a:p>
          <a:p>
            <a:pPr marL="457200" algn="just" defTabSz="914400">
              <a:lnSpc>
                <a:spcPct val="100000"/>
              </a:lnSpc>
            </a:pPr>
            <a:r>
              <a:rPr b="0" lang="en-US" sz="1400" strike="noStrike" u="sng">
                <a:solidFill>
                  <a:srgbClr val="000000"/>
                </a:solidFill>
                <a:uFillTx/>
                <a:latin typeface="Arial"/>
                <a:ea typeface="Arial"/>
              </a:rPr>
              <a:t>Deliverables</a:t>
            </a:r>
            <a:r>
              <a:rPr b="0" lang="en-US" sz="1400" strike="noStrike" u="none">
                <a:solidFill>
                  <a:srgbClr val="000000"/>
                </a:solidFill>
                <a:uFillTx/>
                <a:latin typeface="Arial"/>
                <a:ea typeface="Arial"/>
              </a:rPr>
              <a:t>: report on the tests performed, description of the useful algorithms</a:t>
            </a:r>
            <a:endParaRPr b="0" lang="it-IT" sz="1400" strike="noStrike" u="none">
              <a:solidFill>
                <a:srgbClr val="000000"/>
              </a:solidFill>
              <a:uFillTx/>
              <a:latin typeface="Arial"/>
            </a:endParaRPr>
          </a:p>
          <a:p>
            <a:pPr marL="457200" algn="just" defTabSz="914400">
              <a:lnSpc>
                <a:spcPct val="100000"/>
              </a:lnSpc>
            </a:pPr>
            <a:r>
              <a:rPr b="0" lang="en-US" sz="1400" strike="noStrike" u="sng">
                <a:solidFill>
                  <a:srgbClr val="000000"/>
                </a:solidFill>
                <a:uFillTx/>
                <a:latin typeface="Arial"/>
                <a:ea typeface="Arial"/>
              </a:rPr>
              <a:t>Participating scientists</a:t>
            </a:r>
            <a:r>
              <a:rPr b="0" lang="en-US" sz="1400" strike="noStrike" u="none">
                <a:solidFill>
                  <a:srgbClr val="000000"/>
                </a:solidFill>
                <a:uFillTx/>
                <a:latin typeface="Arial"/>
                <a:ea typeface="Arial"/>
              </a:rPr>
              <a:t>: Francesco Uboldi, Elena Oberto, Massimo Milelli (CIMA)</a:t>
            </a:r>
            <a:endParaRPr b="0" lang="it-IT" sz="1400" strike="noStrike" u="none">
              <a:solidFill>
                <a:srgbClr val="000000"/>
              </a:solidFill>
              <a:uFillTx/>
              <a:latin typeface="Arial"/>
            </a:endParaRPr>
          </a:p>
          <a:p>
            <a:pPr marL="457200" algn="just" defTabSz="914400">
              <a:lnSpc>
                <a:spcPct val="100000"/>
              </a:lnSpc>
              <a:tabLst>
                <a:tab algn="l" pos="4304520"/>
              </a:tabLst>
            </a:pPr>
            <a:r>
              <a:rPr b="0" lang="en-US" sz="1400" strike="noStrike" u="sng">
                <a:solidFill>
                  <a:srgbClr val="000000"/>
                </a:solidFill>
                <a:uFillTx/>
                <a:latin typeface="Arial"/>
                <a:ea typeface="Arial"/>
              </a:rPr>
              <a:t>FTEs</a:t>
            </a:r>
            <a:r>
              <a:rPr b="0" lang="en-US" sz="1400" strike="noStrike" u="none">
                <a:solidFill>
                  <a:srgbClr val="000000"/>
                </a:solidFill>
                <a:uFillTx/>
                <a:latin typeface="Arial"/>
                <a:ea typeface="Arial"/>
              </a:rPr>
              <a:t>: 0.5, Dates: April 2026 - March 2027</a:t>
            </a:r>
            <a:endParaRPr b="0" lang="it-IT" sz="1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0" name="Titolo 5"/>
          <p:cNvSpPr/>
          <p:nvPr/>
        </p:nvSpPr>
        <p:spPr>
          <a:xfrm>
            <a:off x="1170000" y="308160"/>
            <a:ext cx="8692560" cy="889200"/>
          </a:xfrm>
          <a:prstGeom prst="rect">
            <a:avLst/>
          </a:prstGeom>
          <a:noFill/>
          <a:ln w="0">
            <a:noFill/>
          </a:ln>
        </p:spPr>
        <p:style>
          <a:lnRef idx="0"/>
          <a:fillRef idx="0"/>
          <a:effectRef idx="0"/>
          <a:fontRef idx="minor"/>
        </p:style>
        <p:txBody>
          <a:bodyPr lIns="75600" rIns="75600" tIns="37800" bIns="37800" anchor="ctr">
            <a:normAutofit/>
          </a:bodyPr>
          <a:p>
            <a:pPr algn="r" defTabSz="756000">
              <a:lnSpc>
                <a:spcPct val="90000"/>
              </a:lnSpc>
            </a:pPr>
            <a:r>
              <a:rPr b="0" lang="it-IT" sz="2800" strike="noStrike" u="none">
                <a:solidFill>
                  <a:srgbClr val="082b8d"/>
                </a:solidFill>
                <a:uFillTx/>
                <a:latin typeface="Open Sans"/>
                <a:ea typeface="Open Sans"/>
              </a:rPr>
              <a:t>QC procedure </a:t>
            </a:r>
            <a:endParaRPr b="0" lang="it-IT" sz="2800" strike="noStrike" u="none">
              <a:solidFill>
                <a:srgbClr val="000000"/>
              </a:solidFill>
              <a:uFillTx/>
              <a:latin typeface="Arial"/>
            </a:endParaRPr>
          </a:p>
          <a:p>
            <a:pPr algn="r" defTabSz="756000">
              <a:lnSpc>
                <a:spcPct val="90000"/>
              </a:lnSpc>
            </a:pPr>
            <a:r>
              <a:rPr b="0" lang="it-IT" sz="2800" strike="noStrike" u="none">
                <a:solidFill>
                  <a:srgbClr val="082b8d"/>
                </a:solidFill>
                <a:uFillTx/>
                <a:latin typeface="Open Sans"/>
                <a:ea typeface="Open Sans"/>
              </a:rPr>
              <a:t>[</a:t>
            </a:r>
            <a:r>
              <a:rPr b="1" lang="it-IT" sz="2800" strike="noStrike" u="none">
                <a:solidFill>
                  <a:srgbClr val="082b8d"/>
                </a:solidFill>
                <a:uFillTx/>
                <a:latin typeface="Open Sans"/>
                <a:ea typeface="Open Sans"/>
              </a:rPr>
              <a:t>M1,M2, M4</a:t>
            </a:r>
            <a:r>
              <a:rPr b="0" lang="it-IT" sz="2800" strike="noStrike" u="none">
                <a:solidFill>
                  <a:srgbClr val="082b8d"/>
                </a:solidFill>
                <a:uFillTx/>
                <a:latin typeface="Open Sans"/>
                <a:ea typeface="Open Sans"/>
              </a:rPr>
              <a:t>, O1, O2]</a:t>
            </a:r>
            <a:endParaRPr b="0" lang="it-IT" sz="2800" strike="noStrike" u="none">
              <a:solidFill>
                <a:srgbClr val="000000"/>
              </a:solidFill>
              <a:uFillTx/>
              <a:latin typeface="Arial"/>
            </a:endParaRPr>
          </a:p>
        </p:txBody>
      </p:sp>
      <p:sp>
        <p:nvSpPr>
          <p:cNvPr id="1591" name="CasellaDiTesto 6"/>
          <p:cNvSpPr/>
          <p:nvPr/>
        </p:nvSpPr>
        <p:spPr>
          <a:xfrm>
            <a:off x="363960" y="1577160"/>
            <a:ext cx="3581640" cy="23137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it-IT" sz="1600" strike="noStrike" u="none">
                <a:solidFill>
                  <a:schemeClr val="dk1"/>
                </a:solidFill>
                <a:uFillTx/>
                <a:latin typeface="Open Sans"/>
                <a:ea typeface="Open Sans"/>
              </a:rPr>
              <a:t>____________________</a:t>
            </a:r>
            <a:endParaRPr b="0" lang="it-IT" sz="1600" strike="noStrike" u="none">
              <a:solidFill>
                <a:srgbClr val="000000"/>
              </a:solidFill>
              <a:uFillTx/>
              <a:latin typeface="Arial"/>
            </a:endParaRPr>
          </a:p>
          <a:p>
            <a:pPr defTabSz="914400">
              <a:lnSpc>
                <a:spcPct val="100000"/>
              </a:lnSpc>
            </a:pPr>
            <a:r>
              <a:rPr b="0" lang="it-IT" sz="1600" strike="noStrike" u="none">
                <a:solidFill>
                  <a:schemeClr val="dk1"/>
                </a:solidFill>
                <a:uFillTx/>
                <a:latin typeface="Open Sans"/>
                <a:ea typeface="Open Sans"/>
              </a:rPr>
              <a:t>Starting filter: M1</a:t>
            </a:r>
            <a:endParaRPr b="0" lang="it-IT" sz="1600" strike="noStrike" u="none">
              <a:solidFill>
                <a:srgbClr val="000000"/>
              </a:solidFill>
              <a:uFillTx/>
              <a:latin typeface="Arial"/>
            </a:endParaRPr>
          </a:p>
          <a:p>
            <a:pPr defTabSz="914400">
              <a:lnSpc>
                <a:spcPct val="100000"/>
              </a:lnSpc>
            </a:pPr>
            <a:endParaRPr b="0" lang="it-IT" sz="1600" strike="noStrike" u="none">
              <a:solidFill>
                <a:srgbClr val="000000"/>
              </a:solidFill>
              <a:uFillTx/>
              <a:latin typeface="Arial"/>
            </a:endParaRPr>
          </a:p>
          <a:p>
            <a:pPr defTabSz="914400">
              <a:lnSpc>
                <a:spcPct val="100000"/>
              </a:lnSpc>
            </a:pPr>
            <a:r>
              <a:rPr b="0" lang="it-IT" sz="1600" strike="noStrike" u="none">
                <a:solidFill>
                  <a:schemeClr val="dk1"/>
                </a:solidFill>
                <a:uFillTx/>
                <a:latin typeface="Open Sans"/>
                <a:ea typeface="Open Sans"/>
              </a:rPr>
              <a:t>Removed 53 stations</a:t>
            </a:r>
            <a:endParaRPr b="0" lang="it-IT" sz="1600" strike="noStrike" u="none">
              <a:solidFill>
                <a:srgbClr val="000000"/>
              </a:solidFill>
              <a:uFillTx/>
              <a:latin typeface="Arial"/>
            </a:endParaRPr>
          </a:p>
          <a:p>
            <a:pPr defTabSz="914400">
              <a:lnSpc>
                <a:spcPct val="100000"/>
              </a:lnSpc>
            </a:pPr>
            <a:r>
              <a:rPr b="0" lang="it-IT" sz="1600" strike="noStrike" u="none">
                <a:solidFill>
                  <a:schemeClr val="dk1"/>
                </a:solidFill>
                <a:uFillTx/>
                <a:latin typeface="Open Sans"/>
                <a:ea typeface="Open Sans"/>
              </a:rPr>
              <a:t>After M1: </a:t>
            </a:r>
            <a:endParaRPr b="0" lang="it-IT" sz="1600" strike="noStrike" u="none">
              <a:solidFill>
                <a:srgbClr val="000000"/>
              </a:solidFill>
              <a:uFillTx/>
              <a:latin typeface="Arial"/>
            </a:endParaRPr>
          </a:p>
          <a:p>
            <a:pPr defTabSz="914400">
              <a:lnSpc>
                <a:spcPct val="100000"/>
              </a:lnSpc>
            </a:pPr>
            <a:r>
              <a:rPr b="0" lang="it-IT" sz="1600" strike="noStrike" u="none">
                <a:solidFill>
                  <a:schemeClr val="dk1"/>
                </a:solidFill>
                <a:uFillTx/>
                <a:latin typeface="Open Sans"/>
                <a:ea typeface="Open Sans"/>
              </a:rPr>
              <a:t>Data retained: 89.8% | </a:t>
            </a:r>
            <a:endParaRPr b="0" lang="it-IT" sz="1600" strike="noStrike" u="none">
              <a:solidFill>
                <a:srgbClr val="000000"/>
              </a:solidFill>
              <a:uFillTx/>
              <a:latin typeface="Arial"/>
            </a:endParaRPr>
          </a:p>
          <a:p>
            <a:pPr defTabSz="914400">
              <a:lnSpc>
                <a:spcPct val="100000"/>
              </a:lnSpc>
            </a:pPr>
            <a:r>
              <a:rPr b="0" lang="it-IT" sz="1600" strike="noStrike" u="none">
                <a:solidFill>
                  <a:schemeClr val="dk1"/>
                </a:solidFill>
                <a:uFillTx/>
                <a:latin typeface="Open Sans"/>
                <a:ea typeface="Open Sans"/>
              </a:rPr>
              <a:t>Stations retained: 90.3% </a:t>
            </a:r>
            <a:endParaRPr b="0" lang="it-IT" sz="1600" strike="noStrike" u="none">
              <a:solidFill>
                <a:srgbClr val="000000"/>
              </a:solidFill>
              <a:uFillTx/>
              <a:latin typeface="Arial"/>
            </a:endParaRPr>
          </a:p>
          <a:p>
            <a:pPr defTabSz="914400">
              <a:lnSpc>
                <a:spcPct val="100000"/>
              </a:lnSpc>
            </a:pPr>
            <a:endParaRPr b="0" lang="it-IT" sz="1600" strike="noStrike" u="none">
              <a:solidFill>
                <a:srgbClr val="000000"/>
              </a:solidFill>
              <a:uFillTx/>
              <a:latin typeface="Arial"/>
            </a:endParaRPr>
          </a:p>
          <a:p>
            <a:pPr defTabSz="914400">
              <a:lnSpc>
                <a:spcPct val="100000"/>
              </a:lnSpc>
            </a:pPr>
            <a:r>
              <a:rPr b="1" lang="it-IT" sz="1800" strike="noStrike" u="none">
                <a:solidFill>
                  <a:schemeClr val="dk1"/>
                </a:solidFill>
                <a:uFillTx/>
                <a:latin typeface="Open Sans"/>
                <a:ea typeface="Open Sans"/>
              </a:rPr>
              <a:t>492 stations</a:t>
            </a:r>
            <a:endParaRPr b="0" lang="it-IT" sz="1800" strike="noStrike" u="none">
              <a:solidFill>
                <a:srgbClr val="000000"/>
              </a:solidFill>
              <a:uFillTx/>
              <a:latin typeface="Arial"/>
            </a:endParaRPr>
          </a:p>
        </p:txBody>
      </p:sp>
      <p:sp>
        <p:nvSpPr>
          <p:cNvPr id="1592" name="CasellaDiTesto 11"/>
          <p:cNvSpPr/>
          <p:nvPr/>
        </p:nvSpPr>
        <p:spPr>
          <a:xfrm>
            <a:off x="2901600" y="1577160"/>
            <a:ext cx="3769200" cy="25880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600" strike="noStrike" u="none">
                <a:solidFill>
                  <a:schemeClr val="dk1"/>
                </a:solidFill>
                <a:uFillTx/>
                <a:latin typeface="Open Sans"/>
                <a:ea typeface="Open Sans"/>
              </a:rPr>
              <a:t>____________________</a:t>
            </a:r>
            <a:endParaRPr b="0" lang="it-IT" sz="1600" strike="noStrike" u="none">
              <a:solidFill>
                <a:srgbClr val="000000"/>
              </a:solidFill>
              <a:uFillTx/>
              <a:latin typeface="Arial"/>
            </a:endParaRPr>
          </a:p>
          <a:p>
            <a:pPr defTabSz="914400">
              <a:lnSpc>
                <a:spcPct val="100000"/>
              </a:lnSpc>
            </a:pPr>
            <a:r>
              <a:rPr b="0" lang="en-US" sz="1600" strike="noStrike" u="none">
                <a:solidFill>
                  <a:schemeClr val="dk1"/>
                </a:solidFill>
                <a:uFillTx/>
                <a:latin typeface="Open Sans"/>
                <a:ea typeface="Open Sans"/>
              </a:rPr>
              <a:t>Starting filter: M2</a:t>
            </a:r>
            <a:endParaRPr b="0" lang="it-IT" sz="1600" strike="noStrike" u="none">
              <a:solidFill>
                <a:srgbClr val="000000"/>
              </a:solidFill>
              <a:uFillTx/>
              <a:latin typeface="Arial"/>
            </a:endParaRPr>
          </a:p>
          <a:p>
            <a:pPr defTabSz="914400">
              <a:lnSpc>
                <a:spcPct val="100000"/>
              </a:lnSpc>
            </a:pPr>
            <a:endParaRPr b="0" lang="it-IT" sz="1600" strike="noStrike" u="none">
              <a:solidFill>
                <a:srgbClr val="000000"/>
              </a:solidFill>
              <a:uFillTx/>
              <a:latin typeface="Arial"/>
            </a:endParaRPr>
          </a:p>
          <a:p>
            <a:pPr defTabSz="914400">
              <a:lnSpc>
                <a:spcPct val="100000"/>
              </a:lnSpc>
            </a:pPr>
            <a:r>
              <a:rPr b="0" lang="en-US" sz="1600" strike="noStrike" u="none">
                <a:solidFill>
                  <a:schemeClr val="dk1"/>
                </a:solidFill>
                <a:uFillTx/>
                <a:latin typeface="Open Sans"/>
                <a:ea typeface="Open Sans"/>
              </a:rPr>
              <a:t>Removing 75 suspicious stations </a:t>
            </a:r>
            <a:endParaRPr b="0" lang="it-IT" sz="1600" strike="noStrike" u="none">
              <a:solidFill>
                <a:srgbClr val="000000"/>
              </a:solidFill>
              <a:uFillTx/>
              <a:latin typeface="Arial"/>
            </a:endParaRPr>
          </a:p>
          <a:p>
            <a:pPr defTabSz="914400">
              <a:lnSpc>
                <a:spcPct val="100000"/>
              </a:lnSpc>
            </a:pPr>
            <a:r>
              <a:rPr b="0" lang="en-US" sz="1600" strike="noStrike" u="none">
                <a:solidFill>
                  <a:schemeClr val="dk1"/>
                </a:solidFill>
                <a:uFillTx/>
                <a:latin typeface="Open Sans"/>
                <a:ea typeface="Open Sans"/>
              </a:rPr>
              <a:t>(&gt; 20% data removed during the step)</a:t>
            </a:r>
            <a:endParaRPr b="0" lang="it-IT" sz="1600" strike="noStrike" u="none">
              <a:solidFill>
                <a:srgbClr val="000000"/>
              </a:solidFill>
              <a:uFillTx/>
              <a:latin typeface="Arial"/>
            </a:endParaRPr>
          </a:p>
          <a:p>
            <a:pPr defTabSz="914400">
              <a:lnSpc>
                <a:spcPct val="100000"/>
              </a:lnSpc>
            </a:pPr>
            <a:r>
              <a:rPr b="0" lang="en-US" sz="1600" strike="noStrike" u="none">
                <a:solidFill>
                  <a:schemeClr val="dk1"/>
                </a:solidFill>
                <a:uFillTx/>
                <a:latin typeface="Open Sans"/>
                <a:ea typeface="Open Sans"/>
              </a:rPr>
              <a:t>After M2_napoly: </a:t>
            </a:r>
            <a:endParaRPr b="0" lang="it-IT" sz="1600" strike="noStrike" u="none">
              <a:solidFill>
                <a:srgbClr val="000000"/>
              </a:solidFill>
              <a:uFillTx/>
              <a:latin typeface="Arial"/>
            </a:endParaRPr>
          </a:p>
          <a:p>
            <a:pPr defTabSz="914400">
              <a:lnSpc>
                <a:spcPct val="100000"/>
              </a:lnSpc>
            </a:pPr>
            <a:r>
              <a:rPr b="0" lang="en-US" sz="1600" strike="noStrike" u="none">
                <a:solidFill>
                  <a:schemeClr val="dk1"/>
                </a:solidFill>
                <a:uFillTx/>
                <a:latin typeface="Open Sans"/>
                <a:ea typeface="Open Sans"/>
              </a:rPr>
              <a:t>Data retained: 72.7% | </a:t>
            </a:r>
            <a:endParaRPr b="0" lang="it-IT" sz="1600" strike="noStrike" u="none">
              <a:solidFill>
                <a:srgbClr val="000000"/>
              </a:solidFill>
              <a:uFillTx/>
              <a:latin typeface="Arial"/>
            </a:endParaRPr>
          </a:p>
          <a:p>
            <a:pPr defTabSz="914400">
              <a:lnSpc>
                <a:spcPct val="100000"/>
              </a:lnSpc>
            </a:pPr>
            <a:r>
              <a:rPr b="0" lang="en-US" sz="1600" strike="noStrike" u="none">
                <a:solidFill>
                  <a:schemeClr val="dk1"/>
                </a:solidFill>
                <a:uFillTx/>
                <a:latin typeface="Open Sans"/>
                <a:ea typeface="Open Sans"/>
              </a:rPr>
              <a:t>Stations retained: 76.5%</a:t>
            </a:r>
            <a:endParaRPr b="0" lang="it-IT" sz="1600" strike="noStrike" u="none">
              <a:solidFill>
                <a:srgbClr val="000000"/>
              </a:solidFill>
              <a:uFillTx/>
              <a:latin typeface="Arial"/>
            </a:endParaRPr>
          </a:p>
          <a:p>
            <a:pPr defTabSz="914400">
              <a:lnSpc>
                <a:spcPct val="100000"/>
              </a:lnSpc>
            </a:pPr>
            <a:endParaRPr b="0" lang="it-IT" sz="1800" strike="noStrike" u="none">
              <a:solidFill>
                <a:srgbClr val="000000"/>
              </a:solidFill>
              <a:uFillTx/>
              <a:latin typeface="Arial"/>
            </a:endParaRPr>
          </a:p>
          <a:p>
            <a:pPr defTabSz="914400">
              <a:lnSpc>
                <a:spcPct val="100000"/>
              </a:lnSpc>
            </a:pPr>
            <a:r>
              <a:rPr b="1" lang="it-IT" sz="1800" strike="noStrike" u="none">
                <a:solidFill>
                  <a:schemeClr val="dk1"/>
                </a:solidFill>
                <a:uFillTx/>
                <a:latin typeface="Open Sans"/>
                <a:ea typeface="Open Sans"/>
              </a:rPr>
              <a:t>417 stations</a:t>
            </a:r>
            <a:endParaRPr b="0" lang="it-IT" sz="1800" strike="noStrike" u="none">
              <a:solidFill>
                <a:srgbClr val="000000"/>
              </a:solidFill>
              <a:uFillTx/>
              <a:latin typeface="Arial"/>
            </a:endParaRPr>
          </a:p>
        </p:txBody>
      </p:sp>
      <p:sp>
        <p:nvSpPr>
          <p:cNvPr id="1593" name="CasellaDiTesto 12"/>
          <p:cNvSpPr/>
          <p:nvPr/>
        </p:nvSpPr>
        <p:spPr>
          <a:xfrm>
            <a:off x="6791760" y="1558080"/>
            <a:ext cx="3287160" cy="25268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it-IT" sz="1600" strike="noStrike" u="none">
                <a:solidFill>
                  <a:schemeClr val="dk1"/>
                </a:solidFill>
                <a:uFillTx/>
                <a:latin typeface="Open Sans"/>
                <a:ea typeface="Open Sans"/>
              </a:rPr>
              <a:t>____________________</a:t>
            </a:r>
            <a:endParaRPr b="0" lang="it-IT" sz="1600" strike="noStrike" u="none">
              <a:solidFill>
                <a:srgbClr val="000000"/>
              </a:solidFill>
              <a:uFillTx/>
              <a:latin typeface="Arial"/>
            </a:endParaRPr>
          </a:p>
          <a:p>
            <a:pPr defTabSz="914400">
              <a:lnSpc>
                <a:spcPct val="100000"/>
              </a:lnSpc>
            </a:pPr>
            <a:r>
              <a:rPr b="0" lang="it-IT" sz="1600" strike="noStrike" u="none">
                <a:solidFill>
                  <a:schemeClr val="dk1"/>
                </a:solidFill>
                <a:uFillTx/>
                <a:latin typeface="Open Sans"/>
                <a:ea typeface="Open Sans"/>
              </a:rPr>
              <a:t>Starting filter: M4</a:t>
            </a:r>
            <a:endParaRPr b="0" lang="it-IT" sz="1600" strike="noStrike" u="none">
              <a:solidFill>
                <a:srgbClr val="000000"/>
              </a:solidFill>
              <a:uFillTx/>
              <a:latin typeface="Arial"/>
            </a:endParaRPr>
          </a:p>
          <a:p>
            <a:pPr defTabSz="914400">
              <a:lnSpc>
                <a:spcPct val="100000"/>
              </a:lnSpc>
            </a:pPr>
            <a:endParaRPr b="0" lang="it-IT" sz="1600" strike="noStrike" u="none">
              <a:solidFill>
                <a:srgbClr val="000000"/>
              </a:solidFill>
              <a:uFillTx/>
              <a:latin typeface="Arial"/>
            </a:endParaRPr>
          </a:p>
          <a:p>
            <a:pPr defTabSz="914400">
              <a:lnSpc>
                <a:spcPct val="100000"/>
              </a:lnSpc>
            </a:pPr>
            <a:r>
              <a:rPr b="0" lang="it-IT" sz="1600" strike="noStrike" u="none">
                <a:solidFill>
                  <a:schemeClr val="dk1"/>
                </a:solidFill>
                <a:uFillTx/>
                <a:latin typeface="Open Sans"/>
                <a:ea typeface="Open Sans"/>
              </a:rPr>
              <a:t>7 stations for month 6</a:t>
            </a:r>
            <a:endParaRPr b="0" lang="it-IT" sz="1600" strike="noStrike" u="none">
              <a:solidFill>
                <a:srgbClr val="000000"/>
              </a:solidFill>
              <a:uFillTx/>
              <a:latin typeface="Arial"/>
            </a:endParaRPr>
          </a:p>
          <a:p>
            <a:pPr defTabSz="914400">
              <a:lnSpc>
                <a:spcPct val="100000"/>
              </a:lnSpc>
            </a:pPr>
            <a:r>
              <a:rPr b="0" lang="it-IT" sz="1600" strike="noStrike" u="none">
                <a:solidFill>
                  <a:schemeClr val="dk1"/>
                </a:solidFill>
                <a:uFillTx/>
                <a:latin typeface="Open Sans"/>
                <a:ea typeface="Open Sans"/>
              </a:rPr>
              <a:t>9 stations for month 7</a:t>
            </a:r>
            <a:endParaRPr b="0" lang="it-IT" sz="1600" strike="noStrike" u="none">
              <a:solidFill>
                <a:srgbClr val="000000"/>
              </a:solidFill>
              <a:uFillTx/>
              <a:latin typeface="Arial"/>
            </a:endParaRPr>
          </a:p>
          <a:p>
            <a:pPr defTabSz="914400">
              <a:lnSpc>
                <a:spcPct val="100000"/>
              </a:lnSpc>
            </a:pPr>
            <a:r>
              <a:rPr b="0" lang="it-IT" sz="1600" strike="noStrike" u="none">
                <a:solidFill>
                  <a:schemeClr val="dk1"/>
                </a:solidFill>
                <a:uFillTx/>
                <a:latin typeface="Open Sans"/>
                <a:ea typeface="Open Sans"/>
              </a:rPr>
              <a:t>11 stations for month 8</a:t>
            </a:r>
            <a:endParaRPr b="0" lang="it-IT" sz="1600" strike="noStrike" u="none">
              <a:solidFill>
                <a:srgbClr val="000000"/>
              </a:solidFill>
              <a:uFillTx/>
              <a:latin typeface="Arial"/>
            </a:endParaRPr>
          </a:p>
          <a:p>
            <a:pPr defTabSz="914400">
              <a:lnSpc>
                <a:spcPct val="100000"/>
              </a:lnSpc>
            </a:pPr>
            <a:r>
              <a:rPr b="0" lang="it-IT" sz="1600" strike="noStrike" u="none">
                <a:solidFill>
                  <a:schemeClr val="dk1"/>
                </a:solidFill>
                <a:uFillTx/>
                <a:latin typeface="Open Sans"/>
                <a:ea typeface="Open Sans"/>
              </a:rPr>
              <a:t>After M4: Data retained: 71.3% | </a:t>
            </a:r>
            <a:endParaRPr b="0" lang="it-IT" sz="1600" strike="noStrike" u="none">
              <a:solidFill>
                <a:srgbClr val="000000"/>
              </a:solidFill>
              <a:uFillTx/>
              <a:latin typeface="Arial"/>
            </a:endParaRPr>
          </a:p>
          <a:p>
            <a:pPr defTabSz="914400">
              <a:lnSpc>
                <a:spcPct val="100000"/>
              </a:lnSpc>
            </a:pPr>
            <a:r>
              <a:rPr b="0" lang="it-IT" sz="1600" strike="noStrike" u="none">
                <a:solidFill>
                  <a:schemeClr val="dk1"/>
                </a:solidFill>
                <a:uFillTx/>
                <a:latin typeface="Open Sans"/>
                <a:ea typeface="Open Sans"/>
              </a:rPr>
              <a:t>Stations retained: 75.8%</a:t>
            </a:r>
            <a:endParaRPr b="0" lang="it-IT" sz="1600" strike="noStrike" u="none">
              <a:solidFill>
                <a:srgbClr val="000000"/>
              </a:solidFill>
              <a:uFillTx/>
              <a:latin typeface="Arial"/>
            </a:endParaRPr>
          </a:p>
          <a:p>
            <a:pPr defTabSz="914400">
              <a:lnSpc>
                <a:spcPct val="100000"/>
              </a:lnSpc>
            </a:pPr>
            <a:endParaRPr b="0" lang="it-IT" sz="1600" strike="noStrike" u="none">
              <a:solidFill>
                <a:srgbClr val="000000"/>
              </a:solidFill>
              <a:uFillTx/>
              <a:latin typeface="Arial"/>
            </a:endParaRPr>
          </a:p>
          <a:p>
            <a:pPr defTabSz="914400">
              <a:lnSpc>
                <a:spcPct val="100000"/>
              </a:lnSpc>
            </a:pPr>
            <a:r>
              <a:rPr b="1" lang="it-IT" sz="1600" strike="noStrike" u="none">
                <a:solidFill>
                  <a:schemeClr val="dk1"/>
                </a:solidFill>
                <a:uFillTx/>
                <a:latin typeface="Open Sans"/>
                <a:ea typeface="Open Sans"/>
              </a:rPr>
              <a:t>413 stations</a:t>
            </a:r>
            <a:endParaRPr b="0" lang="it-IT" sz="16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4" name="CasellaDiTesto 7"/>
          <p:cNvSpPr/>
          <p:nvPr/>
        </p:nvSpPr>
        <p:spPr>
          <a:xfrm>
            <a:off x="178560" y="1224000"/>
            <a:ext cx="3561120" cy="2283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600" strike="noStrike" u="none">
                <a:solidFill>
                  <a:schemeClr val="dk1"/>
                </a:solidFill>
                <a:uFillTx/>
                <a:latin typeface="Open Sans"/>
                <a:ea typeface="Open Sans"/>
              </a:rPr>
              <a:t>____________________</a:t>
            </a:r>
            <a:endParaRPr b="0" lang="it-IT" sz="1600" strike="noStrike" u="none">
              <a:solidFill>
                <a:srgbClr val="000000"/>
              </a:solidFill>
              <a:uFillTx/>
              <a:latin typeface="Arial"/>
            </a:endParaRPr>
          </a:p>
          <a:p>
            <a:pPr defTabSz="914400">
              <a:lnSpc>
                <a:spcPct val="100000"/>
              </a:lnSpc>
            </a:pPr>
            <a:r>
              <a:rPr b="0" lang="en-US" sz="1600" strike="noStrike" u="none">
                <a:solidFill>
                  <a:schemeClr val="dk1"/>
                </a:solidFill>
                <a:uFillTx/>
                <a:latin typeface="Open Sans"/>
                <a:ea typeface="Open Sans"/>
              </a:rPr>
              <a:t>Starting filter: O1</a:t>
            </a:r>
            <a:endParaRPr b="0" lang="it-IT" sz="1600" strike="noStrike" u="none">
              <a:solidFill>
                <a:srgbClr val="000000"/>
              </a:solidFill>
              <a:uFillTx/>
              <a:latin typeface="Arial"/>
            </a:endParaRPr>
          </a:p>
          <a:p>
            <a:pPr defTabSz="914400">
              <a:lnSpc>
                <a:spcPct val="100000"/>
              </a:lnSpc>
            </a:pPr>
            <a:endParaRPr b="0" lang="it-IT" sz="1600" strike="noStrike" u="none">
              <a:solidFill>
                <a:srgbClr val="000000"/>
              </a:solidFill>
              <a:uFillTx/>
              <a:latin typeface="Arial"/>
            </a:endParaRPr>
          </a:p>
          <a:p>
            <a:pPr defTabSz="914400">
              <a:lnSpc>
                <a:spcPct val="100000"/>
              </a:lnSpc>
            </a:pPr>
            <a:r>
              <a:rPr b="0" lang="en-US" sz="1600" strike="noStrike" u="none">
                <a:solidFill>
                  <a:schemeClr val="dk1"/>
                </a:solidFill>
                <a:uFillTx/>
                <a:latin typeface="Open Sans"/>
                <a:ea typeface="Open Sans"/>
              </a:rPr>
              <a:t>Removed data for 176 station-month</a:t>
            </a:r>
            <a:endParaRPr b="0" lang="it-IT" sz="1600" strike="noStrike" u="none">
              <a:solidFill>
                <a:srgbClr val="000000"/>
              </a:solidFill>
              <a:uFillTx/>
              <a:latin typeface="Arial"/>
            </a:endParaRPr>
          </a:p>
          <a:p>
            <a:pPr defTabSz="914400">
              <a:lnSpc>
                <a:spcPct val="100000"/>
              </a:lnSpc>
            </a:pPr>
            <a:r>
              <a:rPr b="0" lang="en-US" sz="1600" strike="noStrike" u="none">
                <a:solidFill>
                  <a:schemeClr val="dk1"/>
                </a:solidFill>
                <a:uFillTx/>
                <a:latin typeface="Open Sans"/>
                <a:ea typeface="Open Sans"/>
              </a:rPr>
              <a:t>Removed 10 empty stations</a:t>
            </a:r>
            <a:endParaRPr b="0" lang="it-IT" sz="1600" strike="noStrike" u="none">
              <a:solidFill>
                <a:srgbClr val="000000"/>
              </a:solidFill>
              <a:uFillTx/>
              <a:latin typeface="Arial"/>
            </a:endParaRPr>
          </a:p>
          <a:p>
            <a:pPr defTabSz="914400">
              <a:lnSpc>
                <a:spcPct val="100000"/>
              </a:lnSpc>
            </a:pPr>
            <a:r>
              <a:rPr b="0" lang="en-US" sz="1600" strike="noStrike" u="none">
                <a:solidFill>
                  <a:schemeClr val="dk1"/>
                </a:solidFill>
                <a:uFillTx/>
                <a:latin typeface="Open Sans"/>
                <a:ea typeface="Open Sans"/>
              </a:rPr>
              <a:t>After O1: Data retained: 66.5% | </a:t>
            </a:r>
            <a:endParaRPr b="0" lang="it-IT" sz="1600" strike="noStrike" u="none">
              <a:solidFill>
                <a:srgbClr val="000000"/>
              </a:solidFill>
              <a:uFillTx/>
              <a:latin typeface="Arial"/>
            </a:endParaRPr>
          </a:p>
          <a:p>
            <a:pPr defTabSz="914400">
              <a:lnSpc>
                <a:spcPct val="100000"/>
              </a:lnSpc>
            </a:pPr>
            <a:r>
              <a:rPr b="0" lang="en-US" sz="1600" strike="noStrike" u="none">
                <a:solidFill>
                  <a:schemeClr val="dk1"/>
                </a:solidFill>
                <a:uFillTx/>
                <a:latin typeface="Open Sans"/>
                <a:ea typeface="Open Sans"/>
              </a:rPr>
              <a:t>Stations retained: 73.9%</a:t>
            </a:r>
            <a:endParaRPr b="0" lang="it-IT" sz="1600" strike="noStrike" u="none">
              <a:solidFill>
                <a:srgbClr val="000000"/>
              </a:solidFill>
              <a:uFillTx/>
              <a:latin typeface="Arial"/>
            </a:endParaRPr>
          </a:p>
          <a:p>
            <a:pPr defTabSz="914400">
              <a:lnSpc>
                <a:spcPct val="100000"/>
              </a:lnSpc>
            </a:pPr>
            <a:endParaRPr b="0" lang="it-IT" sz="1600" strike="noStrike" u="none">
              <a:solidFill>
                <a:srgbClr val="000000"/>
              </a:solidFill>
              <a:uFillTx/>
              <a:latin typeface="Arial"/>
            </a:endParaRPr>
          </a:p>
        </p:txBody>
      </p:sp>
      <p:sp>
        <p:nvSpPr>
          <p:cNvPr id="1595" name="CasellaDiTesto 8"/>
          <p:cNvSpPr/>
          <p:nvPr/>
        </p:nvSpPr>
        <p:spPr>
          <a:xfrm>
            <a:off x="178560" y="3237480"/>
            <a:ext cx="3332520" cy="1551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600" strike="noStrike" u="none">
                <a:solidFill>
                  <a:schemeClr val="dk1"/>
                </a:solidFill>
                <a:uFillTx/>
                <a:latin typeface="Open Sans"/>
                <a:ea typeface="Open Sans"/>
              </a:rPr>
              <a:t>____________________</a:t>
            </a:r>
            <a:endParaRPr b="0" lang="it-IT" sz="1600" strike="noStrike" u="none">
              <a:solidFill>
                <a:srgbClr val="000000"/>
              </a:solidFill>
              <a:uFillTx/>
              <a:latin typeface="Arial"/>
            </a:endParaRPr>
          </a:p>
          <a:p>
            <a:pPr defTabSz="914400">
              <a:lnSpc>
                <a:spcPct val="100000"/>
              </a:lnSpc>
            </a:pPr>
            <a:r>
              <a:rPr b="0" lang="en-US" sz="1600" strike="noStrike" u="none">
                <a:solidFill>
                  <a:schemeClr val="dk1"/>
                </a:solidFill>
                <a:uFillTx/>
                <a:latin typeface="Open Sans"/>
                <a:ea typeface="Open Sans"/>
              </a:rPr>
              <a:t>Starting filter: O2</a:t>
            </a:r>
            <a:endParaRPr b="0" lang="it-IT" sz="1600" strike="noStrike" u="none">
              <a:solidFill>
                <a:srgbClr val="000000"/>
              </a:solidFill>
              <a:uFillTx/>
              <a:latin typeface="Arial"/>
            </a:endParaRPr>
          </a:p>
          <a:p>
            <a:pPr defTabSz="914400">
              <a:lnSpc>
                <a:spcPct val="100000"/>
              </a:lnSpc>
            </a:pPr>
            <a:endParaRPr b="0" lang="it-IT" sz="1600" strike="noStrike" u="none">
              <a:solidFill>
                <a:srgbClr val="000000"/>
              </a:solidFill>
              <a:uFillTx/>
              <a:latin typeface="Arial"/>
            </a:endParaRPr>
          </a:p>
          <a:p>
            <a:pPr defTabSz="914400">
              <a:lnSpc>
                <a:spcPct val="100000"/>
              </a:lnSpc>
            </a:pPr>
            <a:r>
              <a:rPr b="0" lang="en-US" sz="1600" strike="noStrike" u="none">
                <a:solidFill>
                  <a:schemeClr val="dk1"/>
                </a:solidFill>
                <a:uFillTx/>
                <a:latin typeface="Open Sans"/>
                <a:ea typeface="Open Sans"/>
              </a:rPr>
              <a:t>Datapoints removed = 6878</a:t>
            </a:r>
            <a:endParaRPr b="0" lang="it-IT" sz="1600" strike="noStrike" u="none">
              <a:solidFill>
                <a:srgbClr val="000000"/>
              </a:solidFill>
              <a:uFillTx/>
              <a:latin typeface="Arial"/>
            </a:endParaRPr>
          </a:p>
          <a:p>
            <a:pPr defTabSz="914400">
              <a:lnSpc>
                <a:spcPct val="100000"/>
              </a:lnSpc>
            </a:pPr>
            <a:r>
              <a:rPr b="0" lang="en-US" sz="1600" strike="noStrike" u="none">
                <a:solidFill>
                  <a:schemeClr val="dk1"/>
                </a:solidFill>
                <a:uFillTx/>
                <a:latin typeface="Open Sans"/>
                <a:ea typeface="Open Sans"/>
              </a:rPr>
              <a:t>After O2: Data retained: 66.5% | </a:t>
            </a:r>
            <a:endParaRPr b="0" lang="it-IT" sz="1600" strike="noStrike" u="none">
              <a:solidFill>
                <a:srgbClr val="000000"/>
              </a:solidFill>
              <a:uFillTx/>
              <a:latin typeface="Arial"/>
            </a:endParaRPr>
          </a:p>
          <a:p>
            <a:pPr defTabSz="914400">
              <a:lnSpc>
                <a:spcPct val="100000"/>
              </a:lnSpc>
            </a:pPr>
            <a:r>
              <a:rPr b="0" lang="en-US" sz="1600" strike="noStrike" u="none">
                <a:solidFill>
                  <a:schemeClr val="dk1"/>
                </a:solidFill>
                <a:uFillTx/>
                <a:latin typeface="Open Sans"/>
                <a:ea typeface="Open Sans"/>
              </a:rPr>
              <a:t>Stations retained: 73.9%</a:t>
            </a:r>
            <a:endParaRPr b="0" lang="it-IT" sz="1600" strike="noStrike" u="none">
              <a:solidFill>
                <a:srgbClr val="000000"/>
              </a:solidFill>
              <a:uFillTx/>
              <a:latin typeface="Arial"/>
            </a:endParaRPr>
          </a:p>
        </p:txBody>
      </p:sp>
      <p:pic>
        <p:nvPicPr>
          <p:cNvPr id="1596" name="Immagine 4" descr=""/>
          <p:cNvPicPr/>
          <p:nvPr/>
        </p:nvPicPr>
        <p:blipFill>
          <a:blip r:embed="rId1"/>
          <a:stretch/>
        </p:blipFill>
        <p:spPr>
          <a:xfrm>
            <a:off x="4584240" y="1199160"/>
            <a:ext cx="5432040" cy="4220280"/>
          </a:xfrm>
          <a:prstGeom prst="rect">
            <a:avLst/>
          </a:prstGeom>
          <a:noFill/>
          <a:ln w="0">
            <a:noFill/>
          </a:ln>
        </p:spPr>
      </p:pic>
      <p:pic>
        <p:nvPicPr>
          <p:cNvPr id="1597" name="Immagine 5" descr=""/>
          <p:cNvPicPr/>
          <p:nvPr/>
        </p:nvPicPr>
        <p:blipFill>
          <a:blip r:embed="rId2"/>
          <a:stretch/>
        </p:blipFill>
        <p:spPr>
          <a:xfrm>
            <a:off x="4584240" y="1199160"/>
            <a:ext cx="5363280" cy="4250880"/>
          </a:xfrm>
          <a:prstGeom prst="rect">
            <a:avLst/>
          </a:prstGeom>
          <a:noFill/>
          <a:ln w="0">
            <a:noFill/>
          </a:ln>
        </p:spPr>
      </p:pic>
      <p:sp>
        <p:nvSpPr>
          <p:cNvPr id="1598" name="CasellaDiTesto 13"/>
          <p:cNvSpPr/>
          <p:nvPr/>
        </p:nvSpPr>
        <p:spPr>
          <a:xfrm>
            <a:off x="2680200" y="4882680"/>
            <a:ext cx="190188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it-IT" sz="1800" strike="noStrike" u="none">
                <a:solidFill>
                  <a:schemeClr val="dk1"/>
                </a:solidFill>
                <a:uFillTx/>
                <a:latin typeface="Open Sans"/>
                <a:ea typeface="Open Sans"/>
              </a:rPr>
              <a:t>403 stations</a:t>
            </a:r>
            <a:endParaRPr b="0" lang="it-IT" sz="1800" strike="noStrike" u="none">
              <a:solidFill>
                <a:srgbClr val="000000"/>
              </a:solidFill>
              <a:uFillTx/>
              <a:latin typeface="Arial"/>
            </a:endParaRPr>
          </a:p>
        </p:txBody>
      </p:sp>
      <p:sp>
        <p:nvSpPr>
          <p:cNvPr id="1599" name="Titolo 7"/>
          <p:cNvSpPr/>
          <p:nvPr/>
        </p:nvSpPr>
        <p:spPr>
          <a:xfrm>
            <a:off x="1170000" y="308160"/>
            <a:ext cx="8692560" cy="889200"/>
          </a:xfrm>
          <a:prstGeom prst="rect">
            <a:avLst/>
          </a:prstGeom>
          <a:noFill/>
          <a:ln w="0">
            <a:noFill/>
          </a:ln>
        </p:spPr>
        <p:style>
          <a:lnRef idx="0"/>
          <a:fillRef idx="0"/>
          <a:effectRef idx="0"/>
          <a:fontRef idx="minor"/>
        </p:style>
        <p:txBody>
          <a:bodyPr lIns="75600" rIns="75600" tIns="37800" bIns="37800" anchor="ctr">
            <a:normAutofit/>
          </a:bodyPr>
          <a:p>
            <a:pPr algn="r" defTabSz="756000">
              <a:lnSpc>
                <a:spcPct val="90000"/>
              </a:lnSpc>
            </a:pPr>
            <a:r>
              <a:rPr b="0" lang="it-IT" sz="2800" strike="noStrike" u="none">
                <a:solidFill>
                  <a:srgbClr val="082b8d"/>
                </a:solidFill>
                <a:uFillTx/>
                <a:latin typeface="Open Sans"/>
                <a:ea typeface="Open Sans"/>
              </a:rPr>
              <a:t>QC procedure </a:t>
            </a:r>
            <a:endParaRPr b="0" lang="it-IT" sz="2800" strike="noStrike" u="none">
              <a:solidFill>
                <a:srgbClr val="000000"/>
              </a:solidFill>
              <a:uFillTx/>
              <a:latin typeface="Arial"/>
            </a:endParaRPr>
          </a:p>
          <a:p>
            <a:pPr algn="r" defTabSz="756000">
              <a:lnSpc>
                <a:spcPct val="90000"/>
              </a:lnSpc>
            </a:pPr>
            <a:r>
              <a:rPr b="0" lang="it-IT" sz="2800" strike="noStrike" u="none">
                <a:solidFill>
                  <a:srgbClr val="082b8d"/>
                </a:solidFill>
                <a:uFillTx/>
                <a:latin typeface="Open Sans"/>
                <a:ea typeface="Open Sans"/>
              </a:rPr>
              <a:t>[M1,M2, M4, </a:t>
            </a:r>
            <a:r>
              <a:rPr b="1" lang="it-IT" sz="2800" strike="noStrike" u="none">
                <a:solidFill>
                  <a:srgbClr val="082b8d"/>
                </a:solidFill>
                <a:uFillTx/>
                <a:latin typeface="Open Sans"/>
                <a:ea typeface="Open Sans"/>
              </a:rPr>
              <a:t>O1, O2</a:t>
            </a:r>
            <a:r>
              <a:rPr b="0" lang="it-IT" sz="2800" strike="noStrike" u="none">
                <a:solidFill>
                  <a:srgbClr val="082b8d"/>
                </a:solidFill>
                <a:uFillTx/>
                <a:latin typeface="Open Sans"/>
                <a:ea typeface="Open Sans"/>
              </a:rPr>
              <a:t>]</a:t>
            </a:r>
            <a:endParaRPr b="0" lang="it-IT"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15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00" name="Immagine 7" descr=""/>
          <p:cNvPicPr/>
          <p:nvPr/>
        </p:nvPicPr>
        <p:blipFill>
          <a:blip r:embed="rId1"/>
          <a:stretch/>
        </p:blipFill>
        <p:spPr>
          <a:xfrm>
            <a:off x="5040360" y="1429920"/>
            <a:ext cx="4865040" cy="3633120"/>
          </a:xfrm>
          <a:prstGeom prst="rect">
            <a:avLst/>
          </a:prstGeom>
          <a:noFill/>
          <a:ln w="0">
            <a:noFill/>
          </a:ln>
        </p:spPr>
      </p:pic>
      <p:pic>
        <p:nvPicPr>
          <p:cNvPr id="1601" name="Immagine 9" descr=""/>
          <p:cNvPicPr/>
          <p:nvPr/>
        </p:nvPicPr>
        <p:blipFill>
          <a:blip r:embed="rId2"/>
          <a:stretch/>
        </p:blipFill>
        <p:spPr>
          <a:xfrm>
            <a:off x="5037120" y="1411560"/>
            <a:ext cx="4865040" cy="3620520"/>
          </a:xfrm>
          <a:prstGeom prst="rect">
            <a:avLst/>
          </a:prstGeom>
          <a:noFill/>
          <a:ln w="0">
            <a:noFill/>
          </a:ln>
        </p:spPr>
      </p:pic>
      <p:pic>
        <p:nvPicPr>
          <p:cNvPr id="1602" name="Immagine 11" descr=""/>
          <p:cNvPicPr/>
          <p:nvPr/>
        </p:nvPicPr>
        <p:blipFill>
          <a:blip r:embed="rId3"/>
          <a:stretch/>
        </p:blipFill>
        <p:spPr>
          <a:xfrm>
            <a:off x="5037120" y="1417680"/>
            <a:ext cx="4852800" cy="3614400"/>
          </a:xfrm>
          <a:prstGeom prst="rect">
            <a:avLst/>
          </a:prstGeom>
          <a:noFill/>
          <a:ln w="0">
            <a:noFill/>
          </a:ln>
        </p:spPr>
      </p:pic>
      <p:pic>
        <p:nvPicPr>
          <p:cNvPr id="1603" name="Immagine 13" descr=""/>
          <p:cNvPicPr/>
          <p:nvPr/>
        </p:nvPicPr>
        <p:blipFill>
          <a:blip r:embed="rId4"/>
          <a:stretch/>
        </p:blipFill>
        <p:spPr>
          <a:xfrm>
            <a:off x="5034240" y="1417680"/>
            <a:ext cx="4865040" cy="3453480"/>
          </a:xfrm>
          <a:prstGeom prst="rect">
            <a:avLst/>
          </a:prstGeom>
          <a:noFill/>
          <a:ln w="0">
            <a:noFill/>
          </a:ln>
        </p:spPr>
      </p:pic>
      <p:pic>
        <p:nvPicPr>
          <p:cNvPr id="1604" name="Immagine 15" descr=""/>
          <p:cNvPicPr/>
          <p:nvPr/>
        </p:nvPicPr>
        <p:blipFill>
          <a:blip r:embed="rId5"/>
          <a:stretch/>
        </p:blipFill>
        <p:spPr>
          <a:xfrm>
            <a:off x="5034240" y="1417680"/>
            <a:ext cx="4858920" cy="3626640"/>
          </a:xfrm>
          <a:prstGeom prst="rect">
            <a:avLst/>
          </a:prstGeom>
          <a:noFill/>
          <a:ln w="0">
            <a:noFill/>
          </a:ln>
        </p:spPr>
      </p:pic>
      <p:pic>
        <p:nvPicPr>
          <p:cNvPr id="1605" name="Immagine 17" descr=""/>
          <p:cNvPicPr/>
          <p:nvPr/>
        </p:nvPicPr>
        <p:blipFill>
          <a:blip r:embed="rId6"/>
          <a:stretch/>
        </p:blipFill>
        <p:spPr>
          <a:xfrm>
            <a:off x="185760" y="1445400"/>
            <a:ext cx="4852800" cy="3614400"/>
          </a:xfrm>
          <a:prstGeom prst="rect">
            <a:avLst/>
          </a:prstGeom>
          <a:noFill/>
          <a:ln w="0">
            <a:noFill/>
          </a:ln>
        </p:spPr>
      </p:pic>
      <p:pic>
        <p:nvPicPr>
          <p:cNvPr id="1606" name="Immagine 19" descr=""/>
          <p:cNvPicPr/>
          <p:nvPr/>
        </p:nvPicPr>
        <p:blipFill>
          <a:blip r:embed="rId7"/>
          <a:stretch/>
        </p:blipFill>
        <p:spPr>
          <a:xfrm>
            <a:off x="185760" y="1416240"/>
            <a:ext cx="4865040" cy="3614400"/>
          </a:xfrm>
          <a:prstGeom prst="rect">
            <a:avLst/>
          </a:prstGeom>
          <a:noFill/>
          <a:ln w="0">
            <a:noFill/>
          </a:ln>
        </p:spPr>
      </p:pic>
      <p:pic>
        <p:nvPicPr>
          <p:cNvPr id="1607" name="Immagine 21" descr=""/>
          <p:cNvPicPr/>
          <p:nvPr/>
        </p:nvPicPr>
        <p:blipFill>
          <a:blip r:embed="rId8"/>
          <a:stretch/>
        </p:blipFill>
        <p:spPr>
          <a:xfrm>
            <a:off x="176400" y="1413720"/>
            <a:ext cx="4852800" cy="3602160"/>
          </a:xfrm>
          <a:prstGeom prst="rect">
            <a:avLst/>
          </a:prstGeom>
          <a:noFill/>
          <a:ln w="0">
            <a:noFill/>
          </a:ln>
        </p:spPr>
      </p:pic>
      <p:pic>
        <p:nvPicPr>
          <p:cNvPr id="1608" name="Immagine 23" descr=""/>
          <p:cNvPicPr/>
          <p:nvPr/>
        </p:nvPicPr>
        <p:blipFill>
          <a:blip r:embed="rId9"/>
          <a:stretch/>
        </p:blipFill>
        <p:spPr>
          <a:xfrm>
            <a:off x="164160" y="1448280"/>
            <a:ext cx="4852800" cy="3608280"/>
          </a:xfrm>
          <a:prstGeom prst="rect">
            <a:avLst/>
          </a:prstGeom>
          <a:noFill/>
          <a:ln w="0">
            <a:noFill/>
          </a:ln>
        </p:spPr>
      </p:pic>
      <p:pic>
        <p:nvPicPr>
          <p:cNvPr id="1609" name="Immagine 24" descr=""/>
          <p:cNvPicPr/>
          <p:nvPr/>
        </p:nvPicPr>
        <p:blipFill>
          <a:blip r:embed="rId10"/>
          <a:stretch/>
        </p:blipFill>
        <p:spPr>
          <a:xfrm>
            <a:off x="142200" y="1432800"/>
            <a:ext cx="4846680" cy="3608280"/>
          </a:xfrm>
          <a:prstGeom prst="rect">
            <a:avLst/>
          </a:prstGeom>
          <a:noFill/>
          <a:ln w="0">
            <a:noFill/>
          </a:ln>
        </p:spPr>
      </p:pic>
      <p:sp>
        <p:nvSpPr>
          <p:cNvPr id="1610" name="Titolo 6"/>
          <p:cNvSpPr/>
          <p:nvPr/>
        </p:nvSpPr>
        <p:spPr>
          <a:xfrm>
            <a:off x="1170000" y="308160"/>
            <a:ext cx="8692560" cy="889200"/>
          </a:xfrm>
          <a:prstGeom prst="rect">
            <a:avLst/>
          </a:prstGeom>
          <a:noFill/>
          <a:ln w="0">
            <a:noFill/>
          </a:ln>
        </p:spPr>
        <p:style>
          <a:lnRef idx="0"/>
          <a:fillRef idx="0"/>
          <a:effectRef idx="0"/>
          <a:fontRef idx="minor"/>
        </p:style>
        <p:txBody>
          <a:bodyPr lIns="75600" rIns="75600" tIns="37800" bIns="37800" anchor="ctr">
            <a:normAutofit/>
          </a:bodyPr>
          <a:p>
            <a:pPr algn="r" defTabSz="756000">
              <a:lnSpc>
                <a:spcPct val="90000"/>
              </a:lnSpc>
            </a:pPr>
            <a:r>
              <a:rPr b="0" lang="it-IT" sz="2800" strike="noStrike" u="none">
                <a:solidFill>
                  <a:srgbClr val="082b8d"/>
                </a:solidFill>
                <a:uFillTx/>
                <a:latin typeface="Open Sans"/>
                <a:ea typeface="Open Sans"/>
              </a:rPr>
              <a:t>QC procedure </a:t>
            </a:r>
            <a:endParaRPr b="0" lang="it-IT" sz="2800" strike="noStrike" u="none">
              <a:solidFill>
                <a:srgbClr val="000000"/>
              </a:solidFill>
              <a:uFillTx/>
              <a:latin typeface="Arial"/>
            </a:endParaRPr>
          </a:p>
          <a:p>
            <a:pPr algn="r" defTabSz="756000">
              <a:lnSpc>
                <a:spcPct val="90000"/>
              </a:lnSpc>
            </a:pPr>
            <a:r>
              <a:rPr b="0" lang="it-IT" sz="2800" strike="noStrike" u="none">
                <a:solidFill>
                  <a:srgbClr val="082b8d"/>
                </a:solidFill>
                <a:uFillTx/>
                <a:latin typeface="Open Sans"/>
                <a:ea typeface="Open Sans"/>
              </a:rPr>
              <a:t>[M1,M2, M4,O1, O2]</a:t>
            </a:r>
            <a:endParaRPr b="0" lang="it-IT" sz="2800" strike="noStrike" u="none">
              <a:solidFill>
                <a:srgbClr val="000000"/>
              </a:solidFill>
              <a:uFillTx/>
              <a:latin typeface="Arial"/>
            </a:endParaRPr>
          </a:p>
        </p:txBody>
      </p:sp>
      <p:sp>
        <p:nvSpPr>
          <p:cNvPr id="1611" name="CasellaDiTesto 14"/>
          <p:cNvSpPr/>
          <p:nvPr/>
        </p:nvSpPr>
        <p:spPr>
          <a:xfrm>
            <a:off x="3135240" y="5017320"/>
            <a:ext cx="6727680" cy="546840"/>
          </a:xfrm>
          <a:prstGeom prst="rect">
            <a:avLst/>
          </a:prstGeom>
          <a:noFill/>
          <a:ln w="19050">
            <a:solidFill>
              <a:srgbClr val="082b8d"/>
            </a:solidFill>
            <a:round/>
          </a:ln>
        </p:spPr>
        <p:style>
          <a:lnRef idx="0"/>
          <a:fillRef idx="0"/>
          <a:effectRef idx="0"/>
          <a:fontRef idx="minor"/>
        </p:style>
        <p:txBody>
          <a:bodyPr lIns="90000" rIns="90000" tIns="45000" bIns="45000" anchor="t">
            <a:spAutoFit/>
          </a:bodyPr>
          <a:p>
            <a:pPr defTabSz="914400">
              <a:lnSpc>
                <a:spcPct val="100000"/>
              </a:lnSpc>
            </a:pPr>
            <a:r>
              <a:rPr b="0" lang="en-US" sz="1500" strike="noStrike" u="none">
                <a:solidFill>
                  <a:srgbClr val="000000"/>
                </a:solidFill>
                <a:uFillTx/>
                <a:latin typeface="Open Sans"/>
                <a:ea typeface="Open Sans"/>
              </a:rPr>
              <a:t>Standard deviation is higher during the daytime</a:t>
            </a:r>
            <a:endParaRPr b="0" lang="it-IT" sz="1500" strike="noStrike" u="none">
              <a:solidFill>
                <a:srgbClr val="000000"/>
              </a:solidFill>
              <a:uFillTx/>
              <a:latin typeface="Arial"/>
            </a:endParaRPr>
          </a:p>
          <a:p>
            <a:pPr defTabSz="914400">
              <a:lnSpc>
                <a:spcPct val="100000"/>
              </a:lnSpc>
            </a:pPr>
            <a:r>
              <a:rPr b="0" lang="en-US" sz="1500" strike="noStrike" u="none">
                <a:solidFill>
                  <a:srgbClr val="000000"/>
                </a:solidFill>
                <a:uFillTx/>
                <a:latin typeface="Open Sans"/>
                <a:ea typeface="Open Sans"/>
              </a:rPr>
              <a:t>The QC procedure reduces both the standard deviation and the mean</a:t>
            </a:r>
            <a:endParaRPr b="0" lang="it-IT" sz="15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childTnLst>
                  <p:par>
                    <p:cTn id="9" fill="hold">
                      <p:stCondLst>
                        <p:cond delay="indefinite"/>
                      </p:stCondLst>
                      <p:childTnLst>
                        <p:par>
                          <p:cTn id="10" fill="hold">
                            <p:stCondLst>
                              <p:cond delay="0"/>
                            </p:stCondLst>
                            <p:childTnLst>
                              <p:par>
                                <p:cTn id="11" nodeType="clickEffect" fill="hold" presetClass="entr" presetID="1">
                                  <p:stCondLst>
                                    <p:cond delay="0"/>
                                  </p:stCondLst>
                                  <p:childTnLst>
                                    <p:set>
                                      <p:cBhvr>
                                        <p:cTn id="12" dur="1" fill="hold">
                                          <p:stCondLst>
                                            <p:cond delay="0"/>
                                          </p:stCondLst>
                                        </p:cTn>
                                        <p:tgtEl>
                                          <p:spTgt spid="1601"/>
                                        </p:tgtEl>
                                        <p:attrNameLst>
                                          <p:attrName>style.visibility</p:attrName>
                                        </p:attrNameLst>
                                      </p:cBhvr>
                                      <p:to>
                                        <p:strVal val="visible"/>
                                      </p:to>
                                    </p:set>
                                  </p:childTnLst>
                                </p:cTn>
                              </p:par>
                              <p:par>
                                <p:cTn id="13" nodeType="withEffect" fill="hold" presetClass="entr" presetID="1">
                                  <p:stCondLst>
                                    <p:cond delay="0"/>
                                  </p:stCondLst>
                                  <p:childTnLst>
                                    <p:set>
                                      <p:cBhvr>
                                        <p:cTn id="14" dur="1" fill="hold">
                                          <p:stCondLst>
                                            <p:cond delay="0"/>
                                          </p:stCondLst>
                                        </p:cTn>
                                        <p:tgtEl>
                                          <p:spTgt spid="16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fill="hold" presetClass="entr" presetID="1">
                                  <p:stCondLst>
                                    <p:cond delay="0"/>
                                  </p:stCondLst>
                                  <p:childTnLst>
                                    <p:set>
                                      <p:cBhvr>
                                        <p:cTn id="18" dur="1" fill="hold">
                                          <p:stCondLst>
                                            <p:cond delay="0"/>
                                          </p:stCondLst>
                                        </p:cTn>
                                        <p:tgtEl>
                                          <p:spTgt spid="1602"/>
                                        </p:tgtEl>
                                        <p:attrNameLst>
                                          <p:attrName>style.visibility</p:attrName>
                                        </p:attrNameLst>
                                      </p:cBhvr>
                                      <p:to>
                                        <p:strVal val="visible"/>
                                      </p:to>
                                    </p:set>
                                  </p:childTnLst>
                                </p:cTn>
                              </p:par>
                              <p:par>
                                <p:cTn id="19" nodeType="withEffect" fill="hold" presetClass="entr" presetID="1">
                                  <p:stCondLst>
                                    <p:cond delay="0"/>
                                  </p:stCondLst>
                                  <p:childTnLst>
                                    <p:set>
                                      <p:cBhvr>
                                        <p:cTn id="20" dur="1" fill="hold">
                                          <p:stCondLst>
                                            <p:cond delay="0"/>
                                          </p:stCondLst>
                                        </p:cTn>
                                        <p:tgtEl>
                                          <p:spTgt spid="160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fill="hold" presetClass="entr" presetID="1">
                                  <p:stCondLst>
                                    <p:cond delay="0"/>
                                  </p:stCondLst>
                                  <p:childTnLst>
                                    <p:set>
                                      <p:cBhvr>
                                        <p:cTn id="24" dur="1" fill="hold">
                                          <p:stCondLst>
                                            <p:cond delay="0"/>
                                          </p:stCondLst>
                                        </p:cTn>
                                        <p:tgtEl>
                                          <p:spTgt spid="1603"/>
                                        </p:tgtEl>
                                        <p:attrNameLst>
                                          <p:attrName>style.visibility</p:attrName>
                                        </p:attrNameLst>
                                      </p:cBhvr>
                                      <p:to>
                                        <p:strVal val="visible"/>
                                      </p:to>
                                    </p:set>
                                  </p:childTnLst>
                                </p:cTn>
                              </p:par>
                              <p:par>
                                <p:cTn id="25" nodeType="withEffect" fill="hold" presetClass="entr" presetID="1">
                                  <p:stCondLst>
                                    <p:cond delay="0"/>
                                  </p:stCondLst>
                                  <p:childTnLst>
                                    <p:set>
                                      <p:cBhvr>
                                        <p:cTn id="26" dur="1" fill="hold">
                                          <p:stCondLst>
                                            <p:cond delay="0"/>
                                          </p:stCondLst>
                                        </p:cTn>
                                        <p:tgtEl>
                                          <p:spTgt spid="16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nodeType="clickEffect" fill="hold" presetClass="entr" presetID="1">
                                  <p:stCondLst>
                                    <p:cond delay="0"/>
                                  </p:stCondLst>
                                  <p:childTnLst>
                                    <p:set>
                                      <p:cBhvr>
                                        <p:cTn id="30" dur="1" fill="hold">
                                          <p:stCondLst>
                                            <p:cond delay="0"/>
                                          </p:stCondLst>
                                        </p:cTn>
                                        <p:tgtEl>
                                          <p:spTgt spid="1604"/>
                                        </p:tgtEl>
                                        <p:attrNameLst>
                                          <p:attrName>style.visibility</p:attrName>
                                        </p:attrNameLst>
                                      </p:cBhvr>
                                      <p:to>
                                        <p:strVal val="visible"/>
                                      </p:to>
                                    </p:set>
                                  </p:childTnLst>
                                </p:cTn>
                              </p:par>
                              <p:par>
                                <p:cTn id="31" nodeType="withEffect" fill="hold" presetClass="entr" presetID="1">
                                  <p:stCondLst>
                                    <p:cond delay="0"/>
                                  </p:stCondLst>
                                  <p:childTnLst>
                                    <p:set>
                                      <p:cBhvr>
                                        <p:cTn id="32" dur="1" fill="hold">
                                          <p:stCondLst>
                                            <p:cond delay="0"/>
                                          </p:stCondLst>
                                        </p:cTn>
                                        <p:tgtEl>
                                          <p:spTgt spid="16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2" name="CasellaDiTesto 16"/>
          <p:cNvSpPr/>
          <p:nvPr/>
        </p:nvSpPr>
        <p:spPr>
          <a:xfrm>
            <a:off x="92880" y="1406160"/>
            <a:ext cx="3273840" cy="2039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it-IT" sz="1600" strike="noStrike" u="none">
                <a:solidFill>
                  <a:schemeClr val="dk1"/>
                </a:solidFill>
                <a:uFillTx/>
                <a:latin typeface="Open Sans"/>
                <a:ea typeface="Open Sans"/>
              </a:rPr>
              <a:t>___________________</a:t>
            </a:r>
            <a:endParaRPr b="0" lang="it-IT" sz="1600" strike="noStrike" u="none">
              <a:solidFill>
                <a:srgbClr val="000000"/>
              </a:solidFill>
              <a:uFillTx/>
              <a:latin typeface="Arial"/>
            </a:endParaRPr>
          </a:p>
          <a:p>
            <a:pPr defTabSz="914400">
              <a:lnSpc>
                <a:spcPct val="100000"/>
              </a:lnSpc>
            </a:pPr>
            <a:r>
              <a:rPr b="0" lang="it-IT" sz="1600" strike="noStrike" u="none">
                <a:solidFill>
                  <a:schemeClr val="dk1"/>
                </a:solidFill>
                <a:uFillTx/>
                <a:latin typeface="Open Sans"/>
                <a:ea typeface="Open Sans"/>
              </a:rPr>
              <a:t>Starting filter: M1</a:t>
            </a:r>
            <a:endParaRPr b="0" lang="it-IT" sz="1600" strike="noStrike" u="none">
              <a:solidFill>
                <a:srgbClr val="000000"/>
              </a:solidFill>
              <a:uFillTx/>
              <a:latin typeface="Arial"/>
            </a:endParaRPr>
          </a:p>
          <a:p>
            <a:pPr defTabSz="914400">
              <a:lnSpc>
                <a:spcPct val="100000"/>
              </a:lnSpc>
            </a:pPr>
            <a:endParaRPr b="0" lang="it-IT" sz="1600" strike="noStrike" u="none">
              <a:solidFill>
                <a:srgbClr val="000000"/>
              </a:solidFill>
              <a:uFillTx/>
              <a:latin typeface="Arial"/>
            </a:endParaRPr>
          </a:p>
          <a:p>
            <a:pPr defTabSz="914400">
              <a:lnSpc>
                <a:spcPct val="100000"/>
              </a:lnSpc>
            </a:pPr>
            <a:r>
              <a:rPr b="0" lang="it-IT" sz="1600" strike="noStrike" u="none">
                <a:solidFill>
                  <a:schemeClr val="dk1"/>
                </a:solidFill>
                <a:uFillTx/>
                <a:latin typeface="Open Sans"/>
                <a:ea typeface="Open Sans"/>
              </a:rPr>
              <a:t>Removed 53 stations</a:t>
            </a:r>
            <a:endParaRPr b="0" lang="it-IT" sz="1600" strike="noStrike" u="none">
              <a:solidFill>
                <a:srgbClr val="000000"/>
              </a:solidFill>
              <a:uFillTx/>
              <a:latin typeface="Arial"/>
            </a:endParaRPr>
          </a:p>
          <a:p>
            <a:pPr defTabSz="914400">
              <a:lnSpc>
                <a:spcPct val="100000"/>
              </a:lnSpc>
            </a:pPr>
            <a:r>
              <a:rPr b="0" lang="it-IT" sz="1600" strike="noStrike" u="none">
                <a:solidFill>
                  <a:schemeClr val="dk1"/>
                </a:solidFill>
                <a:uFillTx/>
                <a:latin typeface="Open Sans"/>
                <a:ea typeface="Open Sans"/>
              </a:rPr>
              <a:t>After M1: Data retained: 89.8% | </a:t>
            </a:r>
            <a:endParaRPr b="0" lang="it-IT" sz="1600" strike="noStrike" u="none">
              <a:solidFill>
                <a:srgbClr val="000000"/>
              </a:solidFill>
              <a:uFillTx/>
              <a:latin typeface="Arial"/>
            </a:endParaRPr>
          </a:p>
          <a:p>
            <a:pPr defTabSz="914400">
              <a:lnSpc>
                <a:spcPct val="100000"/>
              </a:lnSpc>
            </a:pPr>
            <a:r>
              <a:rPr b="0" lang="it-IT" sz="1600" strike="noStrike" u="none">
                <a:solidFill>
                  <a:schemeClr val="dk1"/>
                </a:solidFill>
                <a:uFillTx/>
                <a:latin typeface="Open Sans"/>
                <a:ea typeface="Open Sans"/>
              </a:rPr>
              <a:t>Stations retained: 90.3%</a:t>
            </a:r>
            <a:endParaRPr b="0" lang="it-IT" sz="1600" strike="noStrike" u="none">
              <a:solidFill>
                <a:srgbClr val="000000"/>
              </a:solidFill>
              <a:uFillTx/>
              <a:latin typeface="Arial"/>
            </a:endParaRPr>
          </a:p>
          <a:p>
            <a:pPr defTabSz="914400">
              <a:lnSpc>
                <a:spcPct val="100000"/>
              </a:lnSpc>
            </a:pPr>
            <a:endParaRPr b="0" lang="it-IT" sz="1600" strike="noStrike" u="none">
              <a:solidFill>
                <a:srgbClr val="000000"/>
              </a:solidFill>
              <a:uFillTx/>
              <a:latin typeface="Arial"/>
            </a:endParaRPr>
          </a:p>
          <a:p>
            <a:pPr defTabSz="914400">
              <a:lnSpc>
                <a:spcPct val="100000"/>
              </a:lnSpc>
            </a:pPr>
            <a:r>
              <a:rPr b="1" lang="it-IT" sz="1600" strike="noStrike" u="none">
                <a:solidFill>
                  <a:schemeClr val="dk1"/>
                </a:solidFill>
                <a:uFillTx/>
                <a:latin typeface="Open Sans"/>
                <a:ea typeface="Open Sans"/>
              </a:rPr>
              <a:t>492 stations</a:t>
            </a:r>
            <a:endParaRPr b="0" lang="it-IT" sz="1600" strike="noStrike" u="none">
              <a:solidFill>
                <a:srgbClr val="000000"/>
              </a:solidFill>
              <a:uFillTx/>
              <a:latin typeface="Arial"/>
            </a:endParaRPr>
          </a:p>
        </p:txBody>
      </p:sp>
      <p:sp>
        <p:nvSpPr>
          <p:cNvPr id="1613" name="CasellaDiTesto 17"/>
          <p:cNvSpPr/>
          <p:nvPr/>
        </p:nvSpPr>
        <p:spPr>
          <a:xfrm>
            <a:off x="6886440" y="1372320"/>
            <a:ext cx="3300840" cy="30142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it-IT" sz="1600" strike="noStrike" u="none">
                <a:solidFill>
                  <a:schemeClr val="dk1"/>
                </a:solidFill>
                <a:uFillTx/>
                <a:latin typeface="Open Sans"/>
                <a:ea typeface="Open Sans"/>
              </a:rPr>
              <a:t>____________________</a:t>
            </a:r>
            <a:endParaRPr b="0" lang="it-IT" sz="1600" strike="noStrike" u="none">
              <a:solidFill>
                <a:srgbClr val="000000"/>
              </a:solidFill>
              <a:uFillTx/>
              <a:latin typeface="Arial"/>
            </a:endParaRPr>
          </a:p>
          <a:p>
            <a:pPr defTabSz="914400">
              <a:lnSpc>
                <a:spcPct val="100000"/>
              </a:lnSpc>
            </a:pPr>
            <a:r>
              <a:rPr b="0" lang="it-IT" sz="1600" strike="noStrike" u="none">
                <a:solidFill>
                  <a:schemeClr val="dk1"/>
                </a:solidFill>
                <a:uFillTx/>
                <a:latin typeface="Open Sans"/>
                <a:ea typeface="Open Sans"/>
              </a:rPr>
              <a:t>Starting filter: M4</a:t>
            </a:r>
            <a:endParaRPr b="0" lang="it-IT" sz="1600" strike="noStrike" u="none">
              <a:solidFill>
                <a:srgbClr val="000000"/>
              </a:solidFill>
              <a:uFillTx/>
              <a:latin typeface="Arial"/>
            </a:endParaRPr>
          </a:p>
          <a:p>
            <a:pPr defTabSz="914400">
              <a:lnSpc>
                <a:spcPct val="100000"/>
              </a:lnSpc>
            </a:pPr>
            <a:endParaRPr b="0" lang="it-IT" sz="1600" strike="noStrike" u="none">
              <a:solidFill>
                <a:srgbClr val="000000"/>
              </a:solidFill>
              <a:uFillTx/>
              <a:latin typeface="Arial"/>
            </a:endParaRPr>
          </a:p>
          <a:p>
            <a:pPr defTabSz="914400">
              <a:lnSpc>
                <a:spcPct val="100000"/>
              </a:lnSpc>
            </a:pPr>
            <a:r>
              <a:rPr b="0" lang="it-IT" sz="1600" strike="noStrike" u="none">
                <a:solidFill>
                  <a:schemeClr val="dk1"/>
                </a:solidFill>
                <a:uFillTx/>
                <a:latin typeface="Open Sans"/>
                <a:ea typeface="Open Sans"/>
              </a:rPr>
              <a:t>48 stations for month 6</a:t>
            </a:r>
            <a:endParaRPr b="0" lang="it-IT" sz="1600" strike="noStrike" u="none">
              <a:solidFill>
                <a:srgbClr val="000000"/>
              </a:solidFill>
              <a:uFillTx/>
              <a:latin typeface="Arial"/>
            </a:endParaRPr>
          </a:p>
          <a:p>
            <a:pPr defTabSz="914400">
              <a:lnSpc>
                <a:spcPct val="100000"/>
              </a:lnSpc>
            </a:pPr>
            <a:r>
              <a:rPr b="0" lang="it-IT" sz="1600" strike="noStrike" u="none">
                <a:solidFill>
                  <a:schemeClr val="dk1"/>
                </a:solidFill>
                <a:uFillTx/>
                <a:latin typeface="Open Sans"/>
                <a:ea typeface="Open Sans"/>
              </a:rPr>
              <a:t>68 stations for month 7</a:t>
            </a:r>
            <a:endParaRPr b="0" lang="it-IT" sz="1600" strike="noStrike" u="none">
              <a:solidFill>
                <a:srgbClr val="000000"/>
              </a:solidFill>
              <a:uFillTx/>
              <a:latin typeface="Arial"/>
            </a:endParaRPr>
          </a:p>
          <a:p>
            <a:pPr defTabSz="914400">
              <a:lnSpc>
                <a:spcPct val="100000"/>
              </a:lnSpc>
            </a:pPr>
            <a:r>
              <a:rPr b="0" lang="it-IT" sz="1600" strike="noStrike" u="none">
                <a:solidFill>
                  <a:schemeClr val="dk1"/>
                </a:solidFill>
                <a:uFillTx/>
                <a:latin typeface="Open Sans"/>
                <a:ea typeface="Open Sans"/>
              </a:rPr>
              <a:t>57 stations for month 8</a:t>
            </a:r>
            <a:endParaRPr b="0" lang="it-IT" sz="1600" strike="noStrike" u="none">
              <a:solidFill>
                <a:srgbClr val="000000"/>
              </a:solidFill>
              <a:uFillTx/>
              <a:latin typeface="Arial"/>
            </a:endParaRPr>
          </a:p>
          <a:p>
            <a:pPr defTabSz="914400">
              <a:lnSpc>
                <a:spcPct val="100000"/>
              </a:lnSpc>
            </a:pPr>
            <a:r>
              <a:rPr b="0" lang="it-IT" sz="1600" strike="noStrike" u="none">
                <a:solidFill>
                  <a:schemeClr val="dk1"/>
                </a:solidFill>
                <a:uFillTx/>
                <a:latin typeface="Open Sans"/>
                <a:ea typeface="Open Sans"/>
              </a:rPr>
              <a:t>Removed 36 empty stations</a:t>
            </a:r>
            <a:endParaRPr b="0" lang="it-IT" sz="1600" strike="noStrike" u="none">
              <a:solidFill>
                <a:srgbClr val="000000"/>
              </a:solidFill>
              <a:uFillTx/>
              <a:latin typeface="Arial"/>
            </a:endParaRPr>
          </a:p>
          <a:p>
            <a:pPr defTabSz="914400">
              <a:lnSpc>
                <a:spcPct val="100000"/>
              </a:lnSpc>
            </a:pPr>
            <a:r>
              <a:rPr b="0" lang="it-IT" sz="1600" strike="noStrike" u="none">
                <a:solidFill>
                  <a:schemeClr val="dk1"/>
                </a:solidFill>
                <a:uFillTx/>
                <a:latin typeface="Open Sans"/>
                <a:ea typeface="Open Sans"/>
              </a:rPr>
              <a:t>After M4: Data retained: 62.8% |</a:t>
            </a:r>
            <a:endParaRPr b="0" lang="it-IT" sz="1600" strike="noStrike" u="none">
              <a:solidFill>
                <a:srgbClr val="000000"/>
              </a:solidFill>
              <a:uFillTx/>
              <a:latin typeface="Arial"/>
            </a:endParaRPr>
          </a:p>
          <a:p>
            <a:pPr defTabSz="914400">
              <a:lnSpc>
                <a:spcPct val="100000"/>
              </a:lnSpc>
            </a:pPr>
            <a:r>
              <a:rPr b="0" lang="it-IT" sz="1600" strike="noStrike" u="none">
                <a:solidFill>
                  <a:schemeClr val="dk1"/>
                </a:solidFill>
                <a:uFillTx/>
                <a:latin typeface="Open Sans"/>
                <a:ea typeface="Open Sans"/>
              </a:rPr>
              <a:t>Stations retained: 71.2%</a:t>
            </a:r>
            <a:endParaRPr b="0" lang="it-IT" sz="1600" strike="noStrike" u="none">
              <a:solidFill>
                <a:srgbClr val="000000"/>
              </a:solidFill>
              <a:uFillTx/>
              <a:latin typeface="Arial"/>
            </a:endParaRPr>
          </a:p>
          <a:p>
            <a:pPr defTabSz="914400">
              <a:lnSpc>
                <a:spcPct val="100000"/>
              </a:lnSpc>
            </a:pPr>
            <a:endParaRPr b="0" lang="it-IT" sz="1600" strike="noStrike" u="none">
              <a:solidFill>
                <a:srgbClr val="000000"/>
              </a:solidFill>
              <a:uFillTx/>
              <a:latin typeface="Arial"/>
            </a:endParaRPr>
          </a:p>
          <a:p>
            <a:pPr defTabSz="914400">
              <a:lnSpc>
                <a:spcPct val="100000"/>
              </a:lnSpc>
            </a:pPr>
            <a:r>
              <a:rPr b="1" lang="it-IT" sz="1600" strike="noStrike" u="none">
                <a:solidFill>
                  <a:schemeClr val="dk1"/>
                </a:solidFill>
                <a:uFillTx/>
                <a:latin typeface="Open Sans"/>
                <a:ea typeface="Open Sans"/>
              </a:rPr>
              <a:t>388 stations</a:t>
            </a:r>
            <a:endParaRPr b="0" lang="it-IT" sz="1600" strike="noStrike" u="none">
              <a:solidFill>
                <a:srgbClr val="000000"/>
              </a:solidFill>
              <a:uFillTx/>
              <a:latin typeface="Arial"/>
            </a:endParaRPr>
          </a:p>
          <a:p>
            <a:pPr defTabSz="914400">
              <a:lnSpc>
                <a:spcPct val="100000"/>
              </a:lnSpc>
            </a:pPr>
            <a:endParaRPr b="0" lang="it-IT" sz="1600" strike="noStrike" u="none">
              <a:solidFill>
                <a:srgbClr val="000000"/>
              </a:solidFill>
              <a:uFillTx/>
              <a:latin typeface="Arial"/>
            </a:endParaRPr>
          </a:p>
        </p:txBody>
      </p:sp>
      <p:sp>
        <p:nvSpPr>
          <p:cNvPr id="1614" name="Titolo 9"/>
          <p:cNvSpPr/>
          <p:nvPr/>
        </p:nvSpPr>
        <p:spPr>
          <a:xfrm>
            <a:off x="1170000" y="308160"/>
            <a:ext cx="8692560" cy="889200"/>
          </a:xfrm>
          <a:prstGeom prst="rect">
            <a:avLst/>
          </a:prstGeom>
          <a:noFill/>
          <a:ln w="0">
            <a:noFill/>
          </a:ln>
        </p:spPr>
        <p:style>
          <a:lnRef idx="0"/>
          <a:fillRef idx="0"/>
          <a:effectRef idx="0"/>
          <a:fontRef idx="minor"/>
        </p:style>
        <p:txBody>
          <a:bodyPr lIns="75600" rIns="75600" tIns="37800" bIns="37800" anchor="ctr">
            <a:normAutofit/>
          </a:bodyPr>
          <a:p>
            <a:pPr algn="r" defTabSz="756000">
              <a:lnSpc>
                <a:spcPct val="90000"/>
              </a:lnSpc>
            </a:pPr>
            <a:r>
              <a:rPr b="0" lang="it-IT" sz="2800" strike="noStrike" u="none">
                <a:solidFill>
                  <a:srgbClr val="082b8d"/>
                </a:solidFill>
                <a:uFillTx/>
                <a:latin typeface="Open Sans"/>
                <a:ea typeface="Open Sans"/>
              </a:rPr>
              <a:t>QC procedure </a:t>
            </a:r>
            <a:endParaRPr b="0" lang="it-IT" sz="2800" strike="noStrike" u="none">
              <a:solidFill>
                <a:srgbClr val="000000"/>
              </a:solidFill>
              <a:uFillTx/>
              <a:latin typeface="Arial"/>
            </a:endParaRPr>
          </a:p>
          <a:p>
            <a:pPr algn="r" defTabSz="756000">
              <a:lnSpc>
                <a:spcPct val="90000"/>
              </a:lnSpc>
            </a:pPr>
            <a:r>
              <a:rPr b="0" lang="it-IT" sz="2800" strike="noStrike" u="none">
                <a:solidFill>
                  <a:srgbClr val="082b8d"/>
                </a:solidFill>
                <a:uFillTx/>
                <a:latin typeface="Open Sans"/>
                <a:ea typeface="Open Sans"/>
              </a:rPr>
              <a:t>[</a:t>
            </a:r>
            <a:r>
              <a:rPr b="1" lang="it-IT" sz="2800" strike="noStrike" u="none">
                <a:solidFill>
                  <a:srgbClr val="082b8d"/>
                </a:solidFill>
                <a:uFillTx/>
                <a:latin typeface="Open Sans"/>
                <a:ea typeface="Open Sans"/>
              </a:rPr>
              <a:t>M1,MC, M4</a:t>
            </a:r>
            <a:r>
              <a:rPr b="0" lang="it-IT" sz="2800" strike="noStrike" u="none">
                <a:solidFill>
                  <a:srgbClr val="082b8d"/>
                </a:solidFill>
                <a:uFillTx/>
                <a:latin typeface="Open Sans"/>
                <a:ea typeface="Open Sans"/>
              </a:rPr>
              <a:t>, O1, O2]</a:t>
            </a:r>
            <a:endParaRPr b="0" lang="it-IT" sz="2800" strike="noStrike" u="none">
              <a:solidFill>
                <a:srgbClr val="000000"/>
              </a:solidFill>
              <a:uFillTx/>
              <a:latin typeface="Arial"/>
            </a:endParaRPr>
          </a:p>
        </p:txBody>
      </p:sp>
      <p:sp>
        <p:nvSpPr>
          <p:cNvPr id="1615" name="CasellaDiTesto 18"/>
          <p:cNvSpPr/>
          <p:nvPr/>
        </p:nvSpPr>
        <p:spPr>
          <a:xfrm>
            <a:off x="3323160" y="1406160"/>
            <a:ext cx="3529080" cy="32580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it-IT" sz="1600" strike="noStrike" u="none">
                <a:solidFill>
                  <a:schemeClr val="dk1"/>
                </a:solidFill>
                <a:uFillTx/>
                <a:latin typeface="Open Sans"/>
                <a:ea typeface="Open Sans"/>
              </a:rPr>
              <a:t>____________________</a:t>
            </a:r>
            <a:endParaRPr b="0" lang="it-IT" sz="1600" strike="noStrike" u="none">
              <a:solidFill>
                <a:srgbClr val="000000"/>
              </a:solidFill>
              <a:uFillTx/>
              <a:latin typeface="Arial"/>
            </a:endParaRPr>
          </a:p>
          <a:p>
            <a:pPr defTabSz="914400">
              <a:lnSpc>
                <a:spcPct val="100000"/>
              </a:lnSpc>
            </a:pPr>
            <a:r>
              <a:rPr b="0" lang="it-IT" sz="1600" strike="noStrike" u="none">
                <a:solidFill>
                  <a:schemeClr val="dk1"/>
                </a:solidFill>
                <a:uFillTx/>
                <a:latin typeface="Open Sans"/>
                <a:ea typeface="Open Sans"/>
              </a:rPr>
              <a:t>Starting filter: MC</a:t>
            </a:r>
            <a:endParaRPr b="0" lang="it-IT" sz="1600" strike="noStrike" u="none">
              <a:solidFill>
                <a:srgbClr val="000000"/>
              </a:solidFill>
              <a:uFillTx/>
              <a:latin typeface="Arial"/>
            </a:endParaRPr>
          </a:p>
          <a:p>
            <a:pPr defTabSz="914400">
              <a:lnSpc>
                <a:spcPct val="100000"/>
              </a:lnSpc>
            </a:pPr>
            <a:endParaRPr b="0" lang="it-IT" sz="1600" strike="noStrike" u="none">
              <a:solidFill>
                <a:srgbClr val="000000"/>
              </a:solidFill>
              <a:uFillTx/>
              <a:latin typeface="Arial"/>
            </a:endParaRPr>
          </a:p>
          <a:p>
            <a:pPr defTabSz="914400">
              <a:lnSpc>
                <a:spcPct val="100000"/>
              </a:lnSpc>
            </a:pPr>
            <a:r>
              <a:rPr b="0" lang="it-IT" sz="1600" strike="noStrike" u="none">
                <a:solidFill>
                  <a:schemeClr val="dk1"/>
                </a:solidFill>
                <a:uFillTx/>
                <a:latin typeface="Open Sans"/>
                <a:ea typeface="Open Sans"/>
              </a:rPr>
              <a:t>Cleaning data using features contextual outlier scores</a:t>
            </a:r>
            <a:endParaRPr b="0" lang="it-IT" sz="1600" strike="noStrike" u="none">
              <a:solidFill>
                <a:srgbClr val="000000"/>
              </a:solidFill>
              <a:uFillTx/>
              <a:latin typeface="Arial"/>
            </a:endParaRPr>
          </a:p>
          <a:p>
            <a:pPr defTabSz="914400">
              <a:lnSpc>
                <a:spcPct val="100000"/>
              </a:lnSpc>
            </a:pPr>
            <a:r>
              <a:rPr b="0" lang="it-IT" sz="1600" strike="noStrike" u="none">
                <a:solidFill>
                  <a:schemeClr val="dk1"/>
                </a:solidFill>
                <a:uFillTx/>
                <a:latin typeface="Open Sans"/>
                <a:ea typeface="Open Sans"/>
              </a:rPr>
              <a:t>Features: ABH, Alt., Built SF, Imp. SF, NDVI, SVF (100 m resolution)</a:t>
            </a:r>
            <a:endParaRPr b="0" lang="it-IT" sz="1600" strike="noStrike" u="none">
              <a:solidFill>
                <a:srgbClr val="000000"/>
              </a:solidFill>
              <a:uFillTx/>
              <a:latin typeface="Arial"/>
            </a:endParaRPr>
          </a:p>
          <a:p>
            <a:pPr defTabSz="914400">
              <a:lnSpc>
                <a:spcPct val="100000"/>
              </a:lnSpc>
            </a:pPr>
            <a:r>
              <a:rPr b="0" lang="it-IT" sz="1600" strike="noStrike" u="none">
                <a:solidFill>
                  <a:schemeClr val="dk1"/>
                </a:solidFill>
                <a:uFillTx/>
                <a:latin typeface="Open Sans"/>
                <a:ea typeface="Open Sans"/>
              </a:rPr>
              <a:t>Removing 68 suspicious stations</a:t>
            </a:r>
            <a:endParaRPr b="0" lang="it-IT" sz="1600" strike="noStrike" u="none">
              <a:solidFill>
                <a:srgbClr val="000000"/>
              </a:solidFill>
              <a:uFillTx/>
              <a:latin typeface="Arial"/>
            </a:endParaRPr>
          </a:p>
          <a:p>
            <a:pPr defTabSz="914400">
              <a:lnSpc>
                <a:spcPct val="100000"/>
              </a:lnSpc>
            </a:pPr>
            <a:r>
              <a:rPr b="0" lang="it-IT" sz="1600" strike="noStrike" u="none">
                <a:solidFill>
                  <a:schemeClr val="dk1"/>
                </a:solidFill>
                <a:uFillTx/>
                <a:latin typeface="Open Sans"/>
                <a:ea typeface="Open Sans"/>
              </a:rPr>
              <a:t>(&gt; 20% data removed during step)</a:t>
            </a:r>
            <a:endParaRPr b="0" lang="it-IT" sz="1600" strike="noStrike" u="none">
              <a:solidFill>
                <a:srgbClr val="000000"/>
              </a:solidFill>
              <a:uFillTx/>
              <a:latin typeface="Arial"/>
            </a:endParaRPr>
          </a:p>
          <a:p>
            <a:pPr defTabSz="914400">
              <a:lnSpc>
                <a:spcPct val="100000"/>
              </a:lnSpc>
            </a:pPr>
            <a:r>
              <a:rPr b="0" lang="it-IT" sz="1600" strike="noStrike" u="none">
                <a:solidFill>
                  <a:schemeClr val="dk1"/>
                </a:solidFill>
                <a:uFillTx/>
                <a:latin typeface="Open Sans"/>
                <a:ea typeface="Open Sans"/>
              </a:rPr>
              <a:t>After M_outliers: Data retained: 72.8% | Stations retained: 77.8%</a:t>
            </a:r>
            <a:endParaRPr b="0" lang="it-IT" sz="1600" strike="noStrike" u="none">
              <a:solidFill>
                <a:srgbClr val="000000"/>
              </a:solidFill>
              <a:uFillTx/>
              <a:latin typeface="Arial"/>
            </a:endParaRPr>
          </a:p>
          <a:p>
            <a:pPr defTabSz="914400">
              <a:lnSpc>
                <a:spcPct val="100000"/>
              </a:lnSpc>
            </a:pPr>
            <a:endParaRPr b="0" lang="it-IT" sz="1600" strike="noStrike" u="none">
              <a:solidFill>
                <a:srgbClr val="000000"/>
              </a:solidFill>
              <a:uFillTx/>
              <a:latin typeface="Arial"/>
            </a:endParaRPr>
          </a:p>
          <a:p>
            <a:pPr defTabSz="914400">
              <a:lnSpc>
                <a:spcPct val="100000"/>
              </a:lnSpc>
            </a:pPr>
            <a:r>
              <a:rPr b="1" lang="it-IT" sz="1600" strike="noStrike" u="none">
                <a:solidFill>
                  <a:schemeClr val="dk1"/>
                </a:solidFill>
                <a:uFillTx/>
                <a:latin typeface="Open Sans"/>
                <a:ea typeface="Open Sans"/>
              </a:rPr>
              <a:t>424 stations</a:t>
            </a:r>
            <a:endParaRPr b="0" lang="it-IT" sz="16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6" name="CasellaDiTesto 15"/>
          <p:cNvSpPr/>
          <p:nvPr/>
        </p:nvSpPr>
        <p:spPr>
          <a:xfrm>
            <a:off x="249120" y="1167120"/>
            <a:ext cx="3648600" cy="2039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it-IT" sz="1600" strike="noStrike" u="none">
                <a:solidFill>
                  <a:schemeClr val="dk1"/>
                </a:solidFill>
                <a:uFillTx/>
                <a:latin typeface="Open Sans"/>
                <a:ea typeface="Open Sans"/>
              </a:rPr>
              <a:t>____________________</a:t>
            </a:r>
            <a:endParaRPr b="0" lang="it-IT" sz="1600" strike="noStrike" u="none">
              <a:solidFill>
                <a:srgbClr val="000000"/>
              </a:solidFill>
              <a:uFillTx/>
              <a:latin typeface="Arial"/>
            </a:endParaRPr>
          </a:p>
          <a:p>
            <a:pPr defTabSz="914400">
              <a:lnSpc>
                <a:spcPct val="100000"/>
              </a:lnSpc>
            </a:pPr>
            <a:r>
              <a:rPr b="0" lang="it-IT" sz="1600" strike="noStrike" u="none">
                <a:solidFill>
                  <a:schemeClr val="dk1"/>
                </a:solidFill>
                <a:uFillTx/>
                <a:latin typeface="Open Sans"/>
                <a:ea typeface="Open Sans"/>
              </a:rPr>
              <a:t>Starting filter: O1</a:t>
            </a:r>
            <a:endParaRPr b="0" lang="it-IT" sz="1600" strike="noStrike" u="none">
              <a:solidFill>
                <a:srgbClr val="000000"/>
              </a:solidFill>
              <a:uFillTx/>
              <a:latin typeface="Arial"/>
            </a:endParaRPr>
          </a:p>
          <a:p>
            <a:pPr defTabSz="914400">
              <a:lnSpc>
                <a:spcPct val="100000"/>
              </a:lnSpc>
            </a:pPr>
            <a:endParaRPr b="0" lang="it-IT" sz="1600" strike="noStrike" u="none">
              <a:solidFill>
                <a:srgbClr val="000000"/>
              </a:solidFill>
              <a:uFillTx/>
              <a:latin typeface="Arial"/>
            </a:endParaRPr>
          </a:p>
          <a:p>
            <a:pPr defTabSz="914400">
              <a:lnSpc>
                <a:spcPct val="100000"/>
              </a:lnSpc>
            </a:pPr>
            <a:r>
              <a:rPr b="0" lang="it-IT" sz="1600" strike="noStrike" u="none">
                <a:solidFill>
                  <a:schemeClr val="dk1"/>
                </a:solidFill>
                <a:uFillTx/>
                <a:latin typeface="Open Sans"/>
                <a:ea typeface="Open Sans"/>
              </a:rPr>
              <a:t>Removed data for 236 station-month combinations</a:t>
            </a:r>
            <a:endParaRPr b="0" lang="it-IT" sz="1600" strike="noStrike" u="none">
              <a:solidFill>
                <a:srgbClr val="000000"/>
              </a:solidFill>
              <a:uFillTx/>
              <a:latin typeface="Arial"/>
            </a:endParaRPr>
          </a:p>
          <a:p>
            <a:pPr defTabSz="914400">
              <a:lnSpc>
                <a:spcPct val="100000"/>
              </a:lnSpc>
            </a:pPr>
            <a:r>
              <a:rPr b="0" lang="it-IT" sz="1600" strike="noStrike" u="none">
                <a:solidFill>
                  <a:schemeClr val="dk1"/>
                </a:solidFill>
                <a:uFillTx/>
                <a:latin typeface="Open Sans"/>
                <a:ea typeface="Open Sans"/>
              </a:rPr>
              <a:t>Removed 18 empty stations</a:t>
            </a:r>
            <a:endParaRPr b="0" lang="it-IT" sz="1600" strike="noStrike" u="none">
              <a:solidFill>
                <a:srgbClr val="000000"/>
              </a:solidFill>
              <a:uFillTx/>
              <a:latin typeface="Arial"/>
            </a:endParaRPr>
          </a:p>
          <a:p>
            <a:pPr defTabSz="914400">
              <a:lnSpc>
                <a:spcPct val="100000"/>
              </a:lnSpc>
            </a:pPr>
            <a:r>
              <a:rPr b="0" lang="it-IT" sz="1600" strike="noStrike" u="none">
                <a:solidFill>
                  <a:schemeClr val="dk1"/>
                </a:solidFill>
                <a:uFillTx/>
                <a:latin typeface="Open Sans"/>
                <a:ea typeface="Open Sans"/>
              </a:rPr>
              <a:t>After O1: Data retained: 57.5% | Stations retained: 67.9%</a:t>
            </a:r>
            <a:endParaRPr b="0" lang="it-IT" sz="1600" strike="noStrike" u="none">
              <a:solidFill>
                <a:srgbClr val="000000"/>
              </a:solidFill>
              <a:uFillTx/>
              <a:latin typeface="Arial"/>
            </a:endParaRPr>
          </a:p>
        </p:txBody>
      </p:sp>
      <p:sp>
        <p:nvSpPr>
          <p:cNvPr id="1617" name="CasellaDiTesto 19"/>
          <p:cNvSpPr/>
          <p:nvPr/>
        </p:nvSpPr>
        <p:spPr>
          <a:xfrm>
            <a:off x="319680" y="3139200"/>
            <a:ext cx="5038560" cy="1551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it-IT" sz="1600" strike="noStrike" u="none">
                <a:solidFill>
                  <a:schemeClr val="dk1"/>
                </a:solidFill>
                <a:uFillTx/>
                <a:latin typeface="Open Sans"/>
                <a:ea typeface="Open Sans"/>
              </a:rPr>
              <a:t>____________________</a:t>
            </a:r>
            <a:endParaRPr b="0" lang="it-IT" sz="1600" strike="noStrike" u="none">
              <a:solidFill>
                <a:srgbClr val="000000"/>
              </a:solidFill>
              <a:uFillTx/>
              <a:latin typeface="Arial"/>
            </a:endParaRPr>
          </a:p>
          <a:p>
            <a:pPr defTabSz="914400">
              <a:lnSpc>
                <a:spcPct val="100000"/>
              </a:lnSpc>
            </a:pPr>
            <a:r>
              <a:rPr b="0" lang="it-IT" sz="1600" strike="noStrike" u="none">
                <a:solidFill>
                  <a:schemeClr val="dk1"/>
                </a:solidFill>
                <a:uFillTx/>
                <a:latin typeface="Open Sans"/>
                <a:ea typeface="Open Sans"/>
              </a:rPr>
              <a:t>Starting filter: O2</a:t>
            </a:r>
            <a:endParaRPr b="0" lang="it-IT" sz="1600" strike="noStrike" u="none">
              <a:solidFill>
                <a:srgbClr val="000000"/>
              </a:solidFill>
              <a:uFillTx/>
              <a:latin typeface="Arial"/>
            </a:endParaRPr>
          </a:p>
          <a:p>
            <a:pPr defTabSz="914400">
              <a:lnSpc>
                <a:spcPct val="100000"/>
              </a:lnSpc>
            </a:pPr>
            <a:endParaRPr b="0" lang="it-IT" sz="1600" strike="noStrike" u="none">
              <a:solidFill>
                <a:srgbClr val="000000"/>
              </a:solidFill>
              <a:uFillTx/>
              <a:latin typeface="Arial"/>
            </a:endParaRPr>
          </a:p>
          <a:p>
            <a:pPr defTabSz="914400">
              <a:lnSpc>
                <a:spcPct val="100000"/>
              </a:lnSpc>
            </a:pPr>
            <a:r>
              <a:rPr b="0" lang="it-IT" sz="1600" strike="noStrike" u="none">
                <a:solidFill>
                  <a:schemeClr val="dk1"/>
                </a:solidFill>
                <a:uFillTx/>
                <a:latin typeface="Open Sans"/>
                <a:ea typeface="Open Sans"/>
              </a:rPr>
              <a:t>Datapoints removed = 7862</a:t>
            </a:r>
            <a:endParaRPr b="0" lang="it-IT" sz="1600" strike="noStrike" u="none">
              <a:solidFill>
                <a:srgbClr val="000000"/>
              </a:solidFill>
              <a:uFillTx/>
              <a:latin typeface="Arial"/>
            </a:endParaRPr>
          </a:p>
          <a:p>
            <a:pPr defTabSz="914400">
              <a:lnSpc>
                <a:spcPct val="100000"/>
              </a:lnSpc>
            </a:pPr>
            <a:r>
              <a:rPr b="0" lang="it-IT" sz="1600" strike="noStrike" u="none">
                <a:solidFill>
                  <a:schemeClr val="dk1"/>
                </a:solidFill>
                <a:uFillTx/>
                <a:latin typeface="Open Sans"/>
                <a:ea typeface="Open Sans"/>
              </a:rPr>
              <a:t>After O2: Data retained: 57.5% | </a:t>
            </a:r>
            <a:endParaRPr b="0" lang="it-IT" sz="1600" strike="noStrike" u="none">
              <a:solidFill>
                <a:srgbClr val="000000"/>
              </a:solidFill>
              <a:uFillTx/>
              <a:latin typeface="Arial"/>
            </a:endParaRPr>
          </a:p>
          <a:p>
            <a:pPr defTabSz="914400">
              <a:lnSpc>
                <a:spcPct val="100000"/>
              </a:lnSpc>
            </a:pPr>
            <a:r>
              <a:rPr b="0" lang="it-IT" sz="1600" strike="noStrike" u="none">
                <a:solidFill>
                  <a:schemeClr val="dk1"/>
                </a:solidFill>
                <a:uFillTx/>
                <a:latin typeface="Open Sans"/>
                <a:ea typeface="Open Sans"/>
              </a:rPr>
              <a:t>Stations retained: 67.9%</a:t>
            </a:r>
            <a:endParaRPr b="0" lang="it-IT" sz="1600" strike="noStrike" u="none">
              <a:solidFill>
                <a:srgbClr val="000000"/>
              </a:solidFill>
              <a:uFillTx/>
              <a:latin typeface="Arial"/>
            </a:endParaRPr>
          </a:p>
        </p:txBody>
      </p:sp>
      <p:sp>
        <p:nvSpPr>
          <p:cNvPr id="1618" name="Titolo 8"/>
          <p:cNvSpPr/>
          <p:nvPr/>
        </p:nvSpPr>
        <p:spPr>
          <a:xfrm>
            <a:off x="1170000" y="308160"/>
            <a:ext cx="8692560" cy="889200"/>
          </a:xfrm>
          <a:prstGeom prst="rect">
            <a:avLst/>
          </a:prstGeom>
          <a:noFill/>
          <a:ln w="0">
            <a:noFill/>
          </a:ln>
        </p:spPr>
        <p:style>
          <a:lnRef idx="0"/>
          <a:fillRef idx="0"/>
          <a:effectRef idx="0"/>
          <a:fontRef idx="minor"/>
        </p:style>
        <p:txBody>
          <a:bodyPr lIns="75600" rIns="75600" tIns="37800" bIns="37800" anchor="ctr">
            <a:normAutofit/>
          </a:bodyPr>
          <a:p>
            <a:pPr algn="r" defTabSz="756000">
              <a:lnSpc>
                <a:spcPct val="90000"/>
              </a:lnSpc>
            </a:pPr>
            <a:r>
              <a:rPr b="0" lang="it-IT" sz="2800" strike="noStrike" u="none">
                <a:solidFill>
                  <a:srgbClr val="082b8d"/>
                </a:solidFill>
                <a:uFillTx/>
                <a:latin typeface="Open Sans"/>
                <a:ea typeface="Open Sans"/>
              </a:rPr>
              <a:t>QC procedure </a:t>
            </a:r>
            <a:endParaRPr b="0" lang="it-IT" sz="2800" strike="noStrike" u="none">
              <a:solidFill>
                <a:srgbClr val="000000"/>
              </a:solidFill>
              <a:uFillTx/>
              <a:latin typeface="Arial"/>
            </a:endParaRPr>
          </a:p>
          <a:p>
            <a:pPr algn="r" defTabSz="756000">
              <a:lnSpc>
                <a:spcPct val="90000"/>
              </a:lnSpc>
            </a:pPr>
            <a:r>
              <a:rPr b="0" lang="it-IT" sz="2800" strike="noStrike" u="none">
                <a:solidFill>
                  <a:srgbClr val="082b8d"/>
                </a:solidFill>
                <a:uFillTx/>
                <a:latin typeface="Open Sans"/>
                <a:ea typeface="Open Sans"/>
              </a:rPr>
              <a:t>[M1,MC, M4, </a:t>
            </a:r>
            <a:r>
              <a:rPr b="1" lang="it-IT" sz="2800" strike="noStrike" u="none">
                <a:solidFill>
                  <a:srgbClr val="082b8d"/>
                </a:solidFill>
                <a:uFillTx/>
                <a:latin typeface="Open Sans"/>
                <a:ea typeface="Open Sans"/>
              </a:rPr>
              <a:t>O1, O2</a:t>
            </a:r>
            <a:r>
              <a:rPr b="0" lang="it-IT" sz="2800" strike="noStrike" u="none">
                <a:solidFill>
                  <a:srgbClr val="082b8d"/>
                </a:solidFill>
                <a:uFillTx/>
                <a:latin typeface="Open Sans"/>
                <a:ea typeface="Open Sans"/>
              </a:rPr>
              <a:t>]</a:t>
            </a:r>
            <a:endParaRPr b="0" lang="it-IT" sz="2800" strike="noStrike" u="none">
              <a:solidFill>
                <a:srgbClr val="000000"/>
              </a:solidFill>
              <a:uFillTx/>
              <a:latin typeface="Arial"/>
            </a:endParaRPr>
          </a:p>
        </p:txBody>
      </p:sp>
      <p:pic>
        <p:nvPicPr>
          <p:cNvPr id="1619" name="Immagine 6" descr=""/>
          <p:cNvPicPr/>
          <p:nvPr/>
        </p:nvPicPr>
        <p:blipFill>
          <a:blip r:embed="rId1"/>
          <a:stretch/>
        </p:blipFill>
        <p:spPr>
          <a:xfrm>
            <a:off x="3954240" y="1167120"/>
            <a:ext cx="5212800" cy="4326120"/>
          </a:xfrm>
          <a:prstGeom prst="rect">
            <a:avLst/>
          </a:prstGeom>
          <a:noFill/>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20" name="Immagine 8" descr=""/>
          <p:cNvPicPr/>
          <p:nvPr/>
        </p:nvPicPr>
        <p:blipFill>
          <a:blip r:embed="rId1"/>
          <a:stretch/>
        </p:blipFill>
        <p:spPr>
          <a:xfrm>
            <a:off x="52920" y="1301040"/>
            <a:ext cx="4852800" cy="3608280"/>
          </a:xfrm>
          <a:prstGeom prst="rect">
            <a:avLst/>
          </a:prstGeom>
          <a:noFill/>
          <a:ln w="0">
            <a:noFill/>
          </a:ln>
        </p:spPr>
      </p:pic>
      <p:pic>
        <p:nvPicPr>
          <p:cNvPr id="1621" name="Immagine 10" descr=""/>
          <p:cNvPicPr/>
          <p:nvPr/>
        </p:nvPicPr>
        <p:blipFill>
          <a:blip r:embed="rId2"/>
          <a:stretch/>
        </p:blipFill>
        <p:spPr>
          <a:xfrm>
            <a:off x="4977720" y="1301040"/>
            <a:ext cx="4852800" cy="3614400"/>
          </a:xfrm>
          <a:prstGeom prst="rect">
            <a:avLst/>
          </a:prstGeom>
          <a:noFill/>
          <a:ln w="0">
            <a:noFill/>
          </a:ln>
        </p:spPr>
      </p:pic>
      <p:sp>
        <p:nvSpPr>
          <p:cNvPr id="1622" name="Titolo 11"/>
          <p:cNvSpPr/>
          <p:nvPr/>
        </p:nvSpPr>
        <p:spPr>
          <a:xfrm>
            <a:off x="1170000" y="308160"/>
            <a:ext cx="8692560" cy="889200"/>
          </a:xfrm>
          <a:prstGeom prst="rect">
            <a:avLst/>
          </a:prstGeom>
          <a:noFill/>
          <a:ln w="0">
            <a:noFill/>
          </a:ln>
        </p:spPr>
        <p:style>
          <a:lnRef idx="0"/>
          <a:fillRef idx="0"/>
          <a:effectRef idx="0"/>
          <a:fontRef idx="minor"/>
        </p:style>
        <p:txBody>
          <a:bodyPr lIns="75600" rIns="75600" tIns="37800" bIns="37800" anchor="ctr">
            <a:normAutofit/>
          </a:bodyPr>
          <a:p>
            <a:pPr algn="r" defTabSz="756000">
              <a:lnSpc>
                <a:spcPct val="90000"/>
              </a:lnSpc>
            </a:pPr>
            <a:r>
              <a:rPr b="0" lang="it-IT" sz="2800" strike="noStrike" u="none">
                <a:solidFill>
                  <a:srgbClr val="082b8d"/>
                </a:solidFill>
                <a:uFillTx/>
                <a:latin typeface="Open Sans"/>
                <a:ea typeface="Open Sans"/>
              </a:rPr>
              <a:t>QC procedure </a:t>
            </a:r>
            <a:endParaRPr b="0" lang="it-IT" sz="2800" strike="noStrike" u="none">
              <a:solidFill>
                <a:srgbClr val="000000"/>
              </a:solidFill>
              <a:uFillTx/>
              <a:latin typeface="Arial"/>
            </a:endParaRPr>
          </a:p>
          <a:p>
            <a:pPr algn="r" defTabSz="756000">
              <a:lnSpc>
                <a:spcPct val="90000"/>
              </a:lnSpc>
            </a:pPr>
            <a:r>
              <a:rPr b="0" lang="it-IT" sz="2800" strike="noStrike" u="none">
                <a:solidFill>
                  <a:srgbClr val="082b8d"/>
                </a:solidFill>
                <a:uFillTx/>
                <a:latin typeface="Open Sans"/>
                <a:ea typeface="Open Sans"/>
              </a:rPr>
              <a:t>[M1,MC, M4, O1, O2]</a:t>
            </a:r>
            <a:endParaRPr b="0" lang="it-IT" sz="2800" strike="noStrike" u="none">
              <a:solidFill>
                <a:srgbClr val="000000"/>
              </a:solidFill>
              <a:uFillTx/>
              <a:latin typeface="Arial"/>
            </a:endParaRPr>
          </a:p>
        </p:txBody>
      </p:sp>
      <p:pic>
        <p:nvPicPr>
          <p:cNvPr id="1623" name="Immagine 12" descr=""/>
          <p:cNvPicPr/>
          <p:nvPr/>
        </p:nvPicPr>
        <p:blipFill>
          <a:blip r:embed="rId3"/>
          <a:stretch/>
        </p:blipFill>
        <p:spPr>
          <a:xfrm>
            <a:off x="4983840" y="1294920"/>
            <a:ext cx="4840560" cy="3620520"/>
          </a:xfrm>
          <a:prstGeom prst="rect">
            <a:avLst/>
          </a:prstGeom>
          <a:noFill/>
          <a:ln w="0">
            <a:noFill/>
          </a:ln>
        </p:spPr>
      </p:pic>
      <p:pic>
        <p:nvPicPr>
          <p:cNvPr id="1624" name="Immagine 14" descr=""/>
          <p:cNvPicPr/>
          <p:nvPr/>
        </p:nvPicPr>
        <p:blipFill>
          <a:blip r:embed="rId4"/>
          <a:stretch/>
        </p:blipFill>
        <p:spPr>
          <a:xfrm>
            <a:off x="59040" y="1294920"/>
            <a:ext cx="4846680" cy="3639240"/>
          </a:xfrm>
          <a:prstGeom prst="rect">
            <a:avLst/>
          </a:prstGeom>
          <a:noFill/>
          <a:ln w="0">
            <a:noFill/>
          </a:ln>
        </p:spPr>
      </p:pic>
      <p:pic>
        <p:nvPicPr>
          <p:cNvPr id="1625" name="Immagine 16" descr=""/>
          <p:cNvPicPr/>
          <p:nvPr/>
        </p:nvPicPr>
        <p:blipFill>
          <a:blip r:embed="rId5"/>
          <a:stretch/>
        </p:blipFill>
        <p:spPr>
          <a:xfrm>
            <a:off x="4971600" y="1301040"/>
            <a:ext cx="4852800" cy="3608280"/>
          </a:xfrm>
          <a:prstGeom prst="rect">
            <a:avLst/>
          </a:prstGeom>
          <a:noFill/>
          <a:ln w="0">
            <a:noFill/>
          </a:ln>
        </p:spPr>
      </p:pic>
      <p:pic>
        <p:nvPicPr>
          <p:cNvPr id="1626" name="Immagine 18" descr=""/>
          <p:cNvPicPr/>
          <p:nvPr/>
        </p:nvPicPr>
        <p:blipFill>
          <a:blip r:embed="rId6"/>
          <a:stretch/>
        </p:blipFill>
        <p:spPr>
          <a:xfrm>
            <a:off x="52920" y="1310400"/>
            <a:ext cx="4852800" cy="3608280"/>
          </a:xfrm>
          <a:prstGeom prst="rect">
            <a:avLst/>
          </a:prstGeom>
          <a:noFill/>
          <a:ln w="0">
            <a:noFill/>
          </a:ln>
        </p:spPr>
      </p:pic>
      <p:pic>
        <p:nvPicPr>
          <p:cNvPr id="1627" name="Immagine 20" descr=""/>
          <p:cNvPicPr/>
          <p:nvPr/>
        </p:nvPicPr>
        <p:blipFill>
          <a:blip r:embed="rId7"/>
          <a:stretch/>
        </p:blipFill>
        <p:spPr>
          <a:xfrm>
            <a:off x="4965480" y="1325880"/>
            <a:ext cx="4846680" cy="3608280"/>
          </a:xfrm>
          <a:prstGeom prst="rect">
            <a:avLst/>
          </a:prstGeom>
          <a:noFill/>
          <a:ln w="0">
            <a:noFill/>
          </a:ln>
        </p:spPr>
      </p:pic>
      <p:pic>
        <p:nvPicPr>
          <p:cNvPr id="1628" name="Immagine 22" descr=""/>
          <p:cNvPicPr/>
          <p:nvPr/>
        </p:nvPicPr>
        <p:blipFill>
          <a:blip r:embed="rId8"/>
          <a:stretch/>
        </p:blipFill>
        <p:spPr>
          <a:xfrm>
            <a:off x="52920" y="1322640"/>
            <a:ext cx="4852800" cy="3614400"/>
          </a:xfrm>
          <a:prstGeom prst="rect">
            <a:avLst/>
          </a:prstGeom>
          <a:noFill/>
          <a:ln w="0">
            <a:noFill/>
          </a:ln>
        </p:spPr>
      </p:pic>
      <p:pic>
        <p:nvPicPr>
          <p:cNvPr id="1629" name="Immagine 33" descr=""/>
          <p:cNvPicPr/>
          <p:nvPr/>
        </p:nvPicPr>
        <p:blipFill>
          <a:blip r:embed="rId9"/>
          <a:stretch/>
        </p:blipFill>
        <p:spPr>
          <a:xfrm>
            <a:off x="4965480" y="1325880"/>
            <a:ext cx="4865040" cy="3620520"/>
          </a:xfrm>
          <a:prstGeom prst="rect">
            <a:avLst/>
          </a:prstGeom>
          <a:noFill/>
          <a:ln w="0">
            <a:noFill/>
          </a:ln>
        </p:spPr>
      </p:pic>
      <p:pic>
        <p:nvPicPr>
          <p:cNvPr id="1630" name="Immagine 34" descr=""/>
          <p:cNvPicPr/>
          <p:nvPr/>
        </p:nvPicPr>
        <p:blipFill>
          <a:blip r:embed="rId10"/>
          <a:stretch/>
        </p:blipFill>
        <p:spPr>
          <a:xfrm>
            <a:off x="72360" y="1316520"/>
            <a:ext cx="4871520" cy="3608280"/>
          </a:xfrm>
          <a:prstGeom prst="rect">
            <a:avLst/>
          </a:prstGeom>
          <a:noFill/>
          <a:ln w="0">
            <a:noFill/>
          </a:ln>
        </p:spPr>
      </p:pic>
      <p:sp>
        <p:nvSpPr>
          <p:cNvPr id="1631" name="CasellaDiTesto 20"/>
          <p:cNvSpPr/>
          <p:nvPr/>
        </p:nvSpPr>
        <p:spPr>
          <a:xfrm>
            <a:off x="3119040" y="4957560"/>
            <a:ext cx="6705360" cy="546840"/>
          </a:xfrm>
          <a:prstGeom prst="rect">
            <a:avLst/>
          </a:prstGeom>
          <a:noFill/>
          <a:ln w="19050">
            <a:solidFill>
              <a:srgbClr val="082b8d"/>
            </a:solidFill>
            <a:round/>
          </a:ln>
        </p:spPr>
        <p:style>
          <a:lnRef idx="0"/>
          <a:fillRef idx="0"/>
          <a:effectRef idx="0"/>
          <a:fontRef idx="minor"/>
        </p:style>
        <p:txBody>
          <a:bodyPr lIns="90000" rIns="90000" tIns="45000" bIns="45000" anchor="t">
            <a:spAutoFit/>
          </a:bodyPr>
          <a:p>
            <a:pPr defTabSz="914400">
              <a:lnSpc>
                <a:spcPct val="100000"/>
              </a:lnSpc>
            </a:pPr>
            <a:r>
              <a:rPr b="0" lang="en-US" sz="1500" strike="noStrike" u="none">
                <a:solidFill>
                  <a:srgbClr val="000000"/>
                </a:solidFill>
                <a:uFillTx/>
                <a:latin typeface="Open Sans"/>
                <a:ea typeface="Open Sans"/>
              </a:rPr>
              <a:t>Standard deviation higher during daytime hours </a:t>
            </a:r>
            <a:endParaRPr b="0" lang="it-IT" sz="1500" strike="noStrike" u="none">
              <a:solidFill>
                <a:srgbClr val="000000"/>
              </a:solidFill>
              <a:uFillTx/>
              <a:latin typeface="Arial"/>
            </a:endParaRPr>
          </a:p>
          <a:p>
            <a:pPr defTabSz="914400">
              <a:lnSpc>
                <a:spcPct val="100000"/>
              </a:lnSpc>
            </a:pPr>
            <a:r>
              <a:rPr b="0" lang="en-US" sz="1500" strike="noStrike" u="none">
                <a:solidFill>
                  <a:srgbClr val="000000"/>
                </a:solidFill>
                <a:uFillTx/>
                <a:latin typeface="Open Sans"/>
                <a:ea typeface="Open Sans"/>
              </a:rPr>
              <a:t>The QC procedure reduces both the standard deviation and the mean</a:t>
            </a:r>
            <a:endParaRPr b="0" lang="it-IT" sz="15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33" dur="indefinite" restart="never" nodeType="tmRoot">
          <p:childTnLst>
            <p:seq>
              <p:cTn id="34" dur="indefinite" nodeType="mainSeq">
                <p:childTnLst>
                  <p:par>
                    <p:cTn id="35" fill="hold">
                      <p:stCondLst>
                        <p:cond delay="indefinite"/>
                      </p:stCondLst>
                      <p:childTnLst>
                        <p:par>
                          <p:cTn id="36" fill="hold">
                            <p:stCondLst>
                              <p:cond delay="0"/>
                            </p:stCondLst>
                            <p:childTnLst>
                              <p:par>
                                <p:cTn id="37" nodeType="clickEffect" fill="hold" presetClass="entr" presetID="1">
                                  <p:stCondLst>
                                    <p:cond delay="0"/>
                                  </p:stCondLst>
                                  <p:childTnLst>
                                    <p:set>
                                      <p:cBhvr>
                                        <p:cTn id="38" dur="1" fill="hold">
                                          <p:stCondLst>
                                            <p:cond delay="0"/>
                                          </p:stCondLst>
                                        </p:cTn>
                                        <p:tgtEl>
                                          <p:spTgt spid="1623"/>
                                        </p:tgtEl>
                                        <p:attrNameLst>
                                          <p:attrName>style.visibility</p:attrName>
                                        </p:attrNameLst>
                                      </p:cBhvr>
                                      <p:to>
                                        <p:strVal val="visible"/>
                                      </p:to>
                                    </p:set>
                                  </p:childTnLst>
                                </p:cTn>
                              </p:par>
                              <p:par>
                                <p:cTn id="39" nodeType="withEffect" fill="hold" presetClass="entr" presetID="1">
                                  <p:stCondLst>
                                    <p:cond delay="0"/>
                                  </p:stCondLst>
                                  <p:childTnLst>
                                    <p:set>
                                      <p:cBhvr>
                                        <p:cTn id="40" dur="1" fill="hold">
                                          <p:stCondLst>
                                            <p:cond delay="0"/>
                                          </p:stCondLst>
                                        </p:cTn>
                                        <p:tgtEl>
                                          <p:spTgt spid="16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nodeType="clickEffect" fill="hold" presetClass="entr" presetID="1">
                                  <p:stCondLst>
                                    <p:cond delay="0"/>
                                  </p:stCondLst>
                                  <p:childTnLst>
                                    <p:set>
                                      <p:cBhvr>
                                        <p:cTn id="44" dur="1" fill="hold">
                                          <p:stCondLst>
                                            <p:cond delay="0"/>
                                          </p:stCondLst>
                                        </p:cTn>
                                        <p:tgtEl>
                                          <p:spTgt spid="1625"/>
                                        </p:tgtEl>
                                        <p:attrNameLst>
                                          <p:attrName>style.visibility</p:attrName>
                                        </p:attrNameLst>
                                      </p:cBhvr>
                                      <p:to>
                                        <p:strVal val="visible"/>
                                      </p:to>
                                    </p:set>
                                  </p:childTnLst>
                                </p:cTn>
                              </p:par>
                              <p:par>
                                <p:cTn id="45" nodeType="withEffect" fill="hold" presetClass="entr" presetID="1">
                                  <p:stCondLst>
                                    <p:cond delay="0"/>
                                  </p:stCondLst>
                                  <p:childTnLst>
                                    <p:set>
                                      <p:cBhvr>
                                        <p:cTn id="46" dur="1" fill="hold">
                                          <p:stCondLst>
                                            <p:cond delay="0"/>
                                          </p:stCondLst>
                                        </p:cTn>
                                        <p:tgtEl>
                                          <p:spTgt spid="16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nodeType="clickEffect" fill="hold" presetClass="entr" presetID="1">
                                  <p:stCondLst>
                                    <p:cond delay="0"/>
                                  </p:stCondLst>
                                  <p:childTnLst>
                                    <p:set>
                                      <p:cBhvr>
                                        <p:cTn id="50" dur="1" fill="hold">
                                          <p:stCondLst>
                                            <p:cond delay="0"/>
                                          </p:stCondLst>
                                        </p:cTn>
                                        <p:tgtEl>
                                          <p:spTgt spid="1627"/>
                                        </p:tgtEl>
                                        <p:attrNameLst>
                                          <p:attrName>style.visibility</p:attrName>
                                        </p:attrNameLst>
                                      </p:cBhvr>
                                      <p:to>
                                        <p:strVal val="visible"/>
                                      </p:to>
                                    </p:set>
                                  </p:childTnLst>
                                </p:cTn>
                              </p:par>
                              <p:par>
                                <p:cTn id="51" nodeType="withEffect" fill="hold" presetClass="entr" presetID="1">
                                  <p:stCondLst>
                                    <p:cond delay="0"/>
                                  </p:stCondLst>
                                  <p:childTnLst>
                                    <p:set>
                                      <p:cBhvr>
                                        <p:cTn id="52" dur="1" fill="hold">
                                          <p:stCondLst>
                                            <p:cond delay="0"/>
                                          </p:stCondLst>
                                        </p:cTn>
                                        <p:tgtEl>
                                          <p:spTgt spid="16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nodeType="clickEffect" fill="hold" presetClass="entr" presetID="1">
                                  <p:stCondLst>
                                    <p:cond delay="0"/>
                                  </p:stCondLst>
                                  <p:childTnLst>
                                    <p:set>
                                      <p:cBhvr>
                                        <p:cTn id="56" dur="1" fill="hold">
                                          <p:stCondLst>
                                            <p:cond delay="0"/>
                                          </p:stCondLst>
                                        </p:cTn>
                                        <p:tgtEl>
                                          <p:spTgt spid="1629"/>
                                        </p:tgtEl>
                                        <p:attrNameLst>
                                          <p:attrName>style.visibility</p:attrName>
                                        </p:attrNameLst>
                                      </p:cBhvr>
                                      <p:to>
                                        <p:strVal val="visible"/>
                                      </p:to>
                                    </p:set>
                                  </p:childTnLst>
                                </p:cTn>
                              </p:par>
                              <p:par>
                                <p:cTn id="57" nodeType="withEffect" fill="hold" presetClass="entr" presetID="1">
                                  <p:stCondLst>
                                    <p:cond delay="0"/>
                                  </p:stCondLst>
                                  <p:childTnLst>
                                    <p:set>
                                      <p:cBhvr>
                                        <p:cTn id="58" dur="1" fill="hold">
                                          <p:stCondLst>
                                            <p:cond delay="0"/>
                                          </p:stCondLst>
                                        </p:cTn>
                                        <p:tgtEl>
                                          <p:spTgt spid="16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32" name="Immagine 25" descr=""/>
          <p:cNvPicPr/>
          <p:nvPr/>
        </p:nvPicPr>
        <p:blipFill>
          <a:blip r:embed="rId1"/>
          <a:stretch/>
        </p:blipFill>
        <p:spPr>
          <a:xfrm>
            <a:off x="5138640" y="1229760"/>
            <a:ext cx="4858920" cy="3608280"/>
          </a:xfrm>
          <a:prstGeom prst="rect">
            <a:avLst/>
          </a:prstGeom>
          <a:noFill/>
          <a:ln w="0">
            <a:noFill/>
          </a:ln>
        </p:spPr>
      </p:pic>
      <p:pic>
        <p:nvPicPr>
          <p:cNvPr id="1633" name="Immagine 26" descr=""/>
          <p:cNvPicPr/>
          <p:nvPr/>
        </p:nvPicPr>
        <p:blipFill>
          <a:blip r:embed="rId2"/>
          <a:stretch/>
        </p:blipFill>
        <p:spPr>
          <a:xfrm>
            <a:off x="5138640" y="1252440"/>
            <a:ext cx="4840560" cy="3608280"/>
          </a:xfrm>
          <a:prstGeom prst="rect">
            <a:avLst/>
          </a:prstGeom>
          <a:noFill/>
          <a:ln w="0">
            <a:noFill/>
          </a:ln>
        </p:spPr>
      </p:pic>
      <p:pic>
        <p:nvPicPr>
          <p:cNvPr id="1634" name="Immagine 27" descr=""/>
          <p:cNvPicPr/>
          <p:nvPr/>
        </p:nvPicPr>
        <p:blipFill>
          <a:blip r:embed="rId3"/>
          <a:stretch/>
        </p:blipFill>
        <p:spPr>
          <a:xfrm>
            <a:off x="99720" y="1252440"/>
            <a:ext cx="4834080" cy="3620520"/>
          </a:xfrm>
          <a:prstGeom prst="rect">
            <a:avLst/>
          </a:prstGeom>
          <a:noFill/>
          <a:ln w="0">
            <a:noFill/>
          </a:ln>
        </p:spPr>
      </p:pic>
      <p:pic>
        <p:nvPicPr>
          <p:cNvPr id="1635" name="Immagine 28" descr=""/>
          <p:cNvPicPr/>
          <p:nvPr/>
        </p:nvPicPr>
        <p:blipFill>
          <a:blip r:embed="rId4"/>
          <a:stretch/>
        </p:blipFill>
        <p:spPr>
          <a:xfrm>
            <a:off x="81360" y="1267560"/>
            <a:ext cx="4846680" cy="3595680"/>
          </a:xfrm>
          <a:prstGeom prst="rect">
            <a:avLst/>
          </a:prstGeom>
          <a:noFill/>
          <a:ln w="0">
            <a:noFill/>
          </a:ln>
        </p:spPr>
      </p:pic>
      <p:sp>
        <p:nvSpPr>
          <p:cNvPr id="1636" name="Titolo 10"/>
          <p:cNvSpPr/>
          <p:nvPr/>
        </p:nvSpPr>
        <p:spPr>
          <a:xfrm>
            <a:off x="1170000" y="308160"/>
            <a:ext cx="8692560" cy="889200"/>
          </a:xfrm>
          <a:prstGeom prst="rect">
            <a:avLst/>
          </a:prstGeom>
          <a:noFill/>
          <a:ln w="0">
            <a:noFill/>
          </a:ln>
        </p:spPr>
        <p:style>
          <a:lnRef idx="0"/>
          <a:fillRef idx="0"/>
          <a:effectRef idx="0"/>
          <a:fontRef idx="minor"/>
        </p:style>
        <p:txBody>
          <a:bodyPr lIns="75600" rIns="75600" tIns="37800" bIns="37800" anchor="ctr">
            <a:normAutofit/>
          </a:bodyPr>
          <a:p>
            <a:pPr algn="r" defTabSz="756000">
              <a:lnSpc>
                <a:spcPct val="90000"/>
              </a:lnSpc>
            </a:pPr>
            <a:r>
              <a:rPr b="0" lang="it-IT" sz="2800" strike="noStrike" u="none">
                <a:solidFill>
                  <a:srgbClr val="082b8d"/>
                </a:solidFill>
                <a:uFillTx/>
                <a:latin typeface="Open Sans"/>
                <a:ea typeface="Open Sans"/>
              </a:rPr>
              <a:t>QC procedure </a:t>
            </a:r>
            <a:endParaRPr b="0" lang="it-IT" sz="2800" strike="noStrike" u="none">
              <a:solidFill>
                <a:srgbClr val="000000"/>
              </a:solidFill>
              <a:uFillTx/>
              <a:latin typeface="Arial"/>
            </a:endParaRPr>
          </a:p>
          <a:p>
            <a:pPr algn="r" defTabSz="756000">
              <a:lnSpc>
                <a:spcPct val="90000"/>
              </a:lnSpc>
            </a:pPr>
            <a:r>
              <a:rPr b="0" lang="it-IT" sz="2800" strike="noStrike" u="none">
                <a:solidFill>
                  <a:srgbClr val="082b8d"/>
                </a:solidFill>
                <a:uFillTx/>
                <a:latin typeface="Open Sans"/>
                <a:ea typeface="Open Sans"/>
              </a:rPr>
              <a:t>Napoly vs Contextual</a:t>
            </a:r>
            <a:endParaRPr b="0" lang="it-IT" sz="2800" strike="noStrike" u="none">
              <a:solidFill>
                <a:srgbClr val="000000"/>
              </a:solidFill>
              <a:uFillTx/>
              <a:latin typeface="Arial"/>
            </a:endParaRPr>
          </a:p>
        </p:txBody>
      </p:sp>
      <p:sp>
        <p:nvSpPr>
          <p:cNvPr id="1637" name="CasellaDiTesto 21"/>
          <p:cNvSpPr/>
          <p:nvPr/>
        </p:nvSpPr>
        <p:spPr>
          <a:xfrm>
            <a:off x="3119040" y="4957560"/>
            <a:ext cx="6705360" cy="546840"/>
          </a:xfrm>
          <a:prstGeom prst="rect">
            <a:avLst/>
          </a:prstGeom>
          <a:noFill/>
          <a:ln w="19050">
            <a:solidFill>
              <a:srgbClr val="082b8d"/>
            </a:solidFill>
            <a:round/>
          </a:ln>
        </p:spPr>
        <p:style>
          <a:lnRef idx="0"/>
          <a:fillRef idx="0"/>
          <a:effectRef idx="0"/>
          <a:fontRef idx="minor"/>
        </p:style>
        <p:txBody>
          <a:bodyPr lIns="90000" rIns="90000" tIns="45000" bIns="45000" anchor="t">
            <a:spAutoFit/>
          </a:bodyPr>
          <a:p>
            <a:pPr defTabSz="914400">
              <a:lnSpc>
                <a:spcPct val="100000"/>
              </a:lnSpc>
            </a:pPr>
            <a:r>
              <a:rPr b="0" lang="en-US" sz="1500" strike="noStrike" u="none">
                <a:solidFill>
                  <a:srgbClr val="000000"/>
                </a:solidFill>
                <a:uFillTx/>
                <a:latin typeface="Open Sans"/>
                <a:ea typeface="Open Sans"/>
              </a:rPr>
              <a:t>Napoly and the contextual method yield quite different results, but the overall procedures produce similar standard deviation and mean values </a:t>
            </a:r>
            <a:endParaRPr b="0" lang="it-IT" sz="15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59" dur="indefinite" restart="never" nodeType="tmRoot">
          <p:childTnLst>
            <p:seq>
              <p:cTn id="60" dur="indefinite" nodeType="mainSeq">
                <p:childTnLst>
                  <p:par>
                    <p:cTn id="61" fill="hold">
                      <p:stCondLst>
                        <p:cond delay="indefinite"/>
                      </p:stCondLst>
                      <p:childTnLst>
                        <p:par>
                          <p:cTn id="62" fill="hold">
                            <p:stCondLst>
                              <p:cond delay="0"/>
                            </p:stCondLst>
                            <p:childTnLst>
                              <p:par>
                                <p:cTn id="63" nodeType="clickEffect" fill="hold" presetClass="entr" presetID="1">
                                  <p:stCondLst>
                                    <p:cond delay="0"/>
                                  </p:stCondLst>
                                  <p:childTnLst>
                                    <p:set>
                                      <p:cBhvr>
                                        <p:cTn id="64" dur="1" fill="hold">
                                          <p:stCondLst>
                                            <p:cond delay="0"/>
                                          </p:stCondLst>
                                        </p:cTn>
                                        <p:tgtEl>
                                          <p:spTgt spid="1633"/>
                                        </p:tgtEl>
                                        <p:attrNameLst>
                                          <p:attrName>style.visibility</p:attrName>
                                        </p:attrNameLst>
                                      </p:cBhvr>
                                      <p:to>
                                        <p:strVal val="visible"/>
                                      </p:to>
                                    </p:set>
                                  </p:childTnLst>
                                </p:cTn>
                              </p:par>
                              <p:par>
                                <p:cTn id="65" nodeType="withEffect" fill="hold" presetClass="entr" presetID="1">
                                  <p:stCondLst>
                                    <p:cond delay="0"/>
                                  </p:stCondLst>
                                  <p:childTnLst>
                                    <p:set>
                                      <p:cBhvr>
                                        <p:cTn id="66" dur="1" fill="hold">
                                          <p:stCondLst>
                                            <p:cond delay="0"/>
                                          </p:stCondLst>
                                        </p:cTn>
                                        <p:tgtEl>
                                          <p:spTgt spid="16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4" name="CasellaDiTesto 88"/>
          <p:cNvSpPr/>
          <p:nvPr/>
        </p:nvSpPr>
        <p:spPr>
          <a:xfrm>
            <a:off x="720000" y="80640"/>
            <a:ext cx="9174600" cy="2979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400" strike="noStrike" u="none">
                <a:solidFill>
                  <a:srgbClr val="000000"/>
                </a:solidFill>
                <a:uFillTx/>
                <a:latin typeface="Arial"/>
                <a:ea typeface="DejaVu Sans"/>
              </a:rPr>
              <a:t>                                   </a:t>
            </a:r>
            <a:r>
              <a:rPr b="1" lang="en-US" sz="1400" strike="noStrike" u="none">
                <a:solidFill>
                  <a:srgbClr val="000000"/>
                </a:solidFill>
                <a:uFillTx/>
                <a:latin typeface="Arial"/>
                <a:ea typeface="DejaVu Sans"/>
              </a:rPr>
              <a:t>   </a:t>
            </a:r>
            <a:r>
              <a:rPr b="1" lang="en-US" sz="1400" strike="noStrike" u="none">
                <a:solidFill>
                  <a:srgbClr val="000000"/>
                </a:solidFill>
                <a:uFillTx/>
                <a:latin typeface="Arial"/>
                <a:ea typeface="DejaVu Sans"/>
              </a:rPr>
              <a:t>QC PRECIPITATION - A BRIEF RECAP: TITAN LIB APPLICATION</a:t>
            </a:r>
            <a:endParaRPr b="0" lang="it-IT" sz="1400" strike="noStrike" u="none">
              <a:solidFill>
                <a:srgbClr val="000000"/>
              </a:solidFill>
              <a:uFillTx/>
              <a:latin typeface="Arial"/>
            </a:endParaRPr>
          </a:p>
          <a:p>
            <a:pPr>
              <a:lnSpc>
                <a:spcPct val="100000"/>
              </a:lnSpc>
            </a:pPr>
            <a:endParaRPr b="0" lang="it-IT" sz="1400" strike="noStrike" u="none">
              <a:solidFill>
                <a:srgbClr val="000000"/>
              </a:solidFill>
              <a:uFillTx/>
              <a:latin typeface="Arial"/>
            </a:endParaRPr>
          </a:p>
          <a:p>
            <a:pPr marL="216000" indent="-216000">
              <a:lnSpc>
                <a:spcPct val="150000"/>
              </a:lnSpc>
              <a:buClr>
                <a:srgbClr val="000000"/>
              </a:buClr>
              <a:buSzPct val="45000"/>
              <a:buFont typeface="Wingdings" charset="2"/>
              <a:buChar char=""/>
            </a:pPr>
            <a:r>
              <a:rPr b="1" lang="en-US" sz="1400" strike="noStrike" u="none">
                <a:solidFill>
                  <a:srgbClr val="000000"/>
                </a:solidFill>
                <a:uFillTx/>
                <a:latin typeface="Arial"/>
                <a:ea typeface="DejaVu Sans"/>
              </a:rPr>
              <a:t>Titanlib range check</a:t>
            </a:r>
            <a:r>
              <a:rPr b="0" lang="en-US" sz="1400" strike="noStrike" u="none">
                <a:solidFill>
                  <a:srgbClr val="000000"/>
                </a:solidFill>
                <a:uFillTx/>
                <a:latin typeface="Arial"/>
                <a:ea typeface="DejaVu Sans"/>
              </a:rPr>
              <a:t> (&lt;0mm; &gt;600mm) on hourly data </a:t>
            </a:r>
            <a:endParaRPr b="0" lang="it-IT" sz="1400" strike="noStrike" u="none">
              <a:solidFill>
                <a:srgbClr val="000000"/>
              </a:solidFill>
              <a:uFillTx/>
              <a:latin typeface="Arial"/>
            </a:endParaRPr>
          </a:p>
          <a:p>
            <a:pPr marL="216000" indent="-216000">
              <a:lnSpc>
                <a:spcPct val="150000"/>
              </a:lnSpc>
              <a:buClr>
                <a:srgbClr val="000000"/>
              </a:buClr>
              <a:buSzPct val="45000"/>
              <a:buFont typeface="Wingdings" charset="2"/>
              <a:buChar char=""/>
            </a:pPr>
            <a:r>
              <a:rPr b="1" lang="en-US" sz="1400" strike="noStrike" u="none">
                <a:solidFill>
                  <a:srgbClr val="000000"/>
                </a:solidFill>
                <a:uFillTx/>
                <a:latin typeface="Arial"/>
                <a:ea typeface="DejaVu Sans"/>
              </a:rPr>
              <a:t>Completeness of daily values</a:t>
            </a:r>
            <a:r>
              <a:rPr b="0" lang="en-US" sz="1400" strike="noStrike" u="none">
                <a:solidFill>
                  <a:srgbClr val="000000"/>
                </a:solidFill>
                <a:uFillTx/>
                <a:latin typeface="Arial"/>
                <a:ea typeface="DejaVu Sans"/>
              </a:rPr>
              <a:t> (rejected daily values if number of hours &lt; 24)</a:t>
            </a:r>
            <a:endParaRPr b="0" lang="it-IT" sz="1400" strike="noStrike" u="none">
              <a:solidFill>
                <a:srgbClr val="000000"/>
              </a:solidFill>
              <a:uFillTx/>
              <a:latin typeface="Arial"/>
            </a:endParaRPr>
          </a:p>
          <a:p>
            <a:pPr marL="216000" indent="-216000">
              <a:lnSpc>
                <a:spcPct val="150000"/>
              </a:lnSpc>
              <a:buClr>
                <a:srgbClr val="000000"/>
              </a:buClr>
              <a:buSzPct val="45000"/>
              <a:buFont typeface="Wingdings" charset="2"/>
              <a:buChar char=""/>
            </a:pPr>
            <a:r>
              <a:rPr b="1" lang="en-US" sz="1400" strike="noStrike" u="none">
                <a:solidFill>
                  <a:srgbClr val="000000"/>
                </a:solidFill>
                <a:uFillTx/>
                <a:latin typeface="Arial"/>
                <a:ea typeface="DejaVu Sans"/>
              </a:rPr>
              <a:t>Titanlib range check</a:t>
            </a:r>
            <a:r>
              <a:rPr b="0" lang="en-US" sz="1400" strike="noStrike" u="none">
                <a:solidFill>
                  <a:srgbClr val="000000"/>
                </a:solidFill>
                <a:uFillTx/>
                <a:latin typeface="Arial"/>
                <a:ea typeface="DejaVu Sans"/>
              </a:rPr>
              <a:t> on daily data (&gt;1000mm)</a:t>
            </a:r>
            <a:endParaRPr b="0" lang="it-IT" sz="1400" strike="noStrike" u="none">
              <a:solidFill>
                <a:srgbClr val="000000"/>
              </a:solidFill>
              <a:uFillTx/>
              <a:latin typeface="Arial"/>
            </a:endParaRPr>
          </a:p>
          <a:p>
            <a:pPr marL="216000" indent="-216000">
              <a:lnSpc>
                <a:spcPct val="150000"/>
              </a:lnSpc>
              <a:buClr>
                <a:srgbClr val="000000"/>
              </a:buClr>
              <a:buSzPct val="45000"/>
              <a:buFont typeface="Wingdings" charset="2"/>
              <a:buChar char=""/>
            </a:pPr>
            <a:r>
              <a:rPr b="1" lang="en-US" sz="1400" strike="noStrike" u="none">
                <a:solidFill>
                  <a:srgbClr val="000000"/>
                </a:solidFill>
                <a:uFillTx/>
                <a:latin typeface="Arial"/>
                <a:ea typeface="DejaVu Sans"/>
              </a:rPr>
              <a:t>Titanlib isolation check </a:t>
            </a:r>
            <a:r>
              <a:rPr b="0" lang="en-US" sz="1400" strike="noStrike" u="none">
                <a:solidFill>
                  <a:srgbClr val="000000"/>
                </a:solidFill>
                <a:uFillTx/>
                <a:latin typeface="Arial"/>
                <a:ea typeface="DejaVu Sans"/>
              </a:rPr>
              <a:t>(pre-operational fine tuning) </a:t>
            </a:r>
            <a:endParaRPr b="0" lang="it-IT" sz="1400" strike="noStrike" u="none">
              <a:solidFill>
                <a:srgbClr val="000000"/>
              </a:solidFill>
              <a:uFillTx/>
              <a:latin typeface="Arial"/>
            </a:endParaRPr>
          </a:p>
          <a:p>
            <a:pPr marL="216000" indent="-216000">
              <a:lnSpc>
                <a:spcPct val="150000"/>
              </a:lnSpc>
              <a:buClr>
                <a:srgbClr val="000000"/>
              </a:buClr>
              <a:buSzPct val="45000"/>
              <a:buFont typeface="Wingdings" charset="2"/>
              <a:buChar char=""/>
            </a:pPr>
            <a:r>
              <a:rPr b="0" lang="en-US" sz="1400" strike="noStrike" u="none">
                <a:solidFill>
                  <a:srgbClr val="000000"/>
                </a:solidFill>
                <a:uFillTx/>
                <a:latin typeface="Arial"/>
                <a:ea typeface="DejaVu Sans"/>
              </a:rPr>
              <a:t>Titanlib sequential tests on daily data/seasonal data: </a:t>
            </a:r>
            <a:r>
              <a:rPr b="1" lang="en-US" sz="1400" strike="noStrike" u="none">
                <a:solidFill>
                  <a:srgbClr val="000000"/>
                </a:solidFill>
                <a:uFillTx/>
                <a:latin typeface="Arial"/>
                <a:ea typeface="DejaVu Sans"/>
              </a:rPr>
              <a:t>buddy check</a:t>
            </a:r>
            <a:r>
              <a:rPr b="0" lang="en-US" sz="1400" strike="noStrike" u="none">
                <a:solidFill>
                  <a:srgbClr val="000000"/>
                </a:solidFill>
                <a:uFillTx/>
                <a:latin typeface="Arial"/>
                <a:ea typeface="DejaVu Sans"/>
              </a:rPr>
              <a:t> and </a:t>
            </a:r>
            <a:r>
              <a:rPr b="1" lang="en-US" sz="1400" strike="noStrike" u="none">
                <a:solidFill>
                  <a:srgbClr val="000000"/>
                </a:solidFill>
                <a:uFillTx/>
                <a:latin typeface="Arial"/>
                <a:ea typeface="DejaVu Sans"/>
              </a:rPr>
              <a:t>buddy event check</a:t>
            </a:r>
            <a:r>
              <a:rPr b="0" lang="en-US" sz="1400" strike="noStrike" u="none">
                <a:solidFill>
                  <a:srgbClr val="000000"/>
                </a:solidFill>
                <a:uFillTx/>
                <a:latin typeface="Arial"/>
                <a:ea typeface="DejaVu Sans"/>
              </a:rPr>
              <a:t> with several different configurations (depending on seasonal/weather configuration)</a:t>
            </a:r>
            <a:endParaRPr b="0" lang="it-IT" sz="1400" strike="noStrike" u="none">
              <a:solidFill>
                <a:srgbClr val="000000"/>
              </a:solidFill>
              <a:uFillTx/>
              <a:latin typeface="Arial"/>
            </a:endParaRPr>
          </a:p>
        </p:txBody>
      </p:sp>
      <p:sp>
        <p:nvSpPr>
          <p:cNvPr id="1515" name="CasellaDiTesto 91"/>
          <p:cNvSpPr/>
          <p:nvPr/>
        </p:nvSpPr>
        <p:spPr>
          <a:xfrm>
            <a:off x="112320" y="3305520"/>
            <a:ext cx="4742280" cy="1513080"/>
          </a:xfrm>
          <a:prstGeom prst="rect">
            <a:avLst/>
          </a:prstGeom>
          <a:solidFill>
            <a:srgbClr val="b4c7dc"/>
          </a:solidFill>
          <a:ln w="0">
            <a:noFill/>
          </a:ln>
        </p:spPr>
        <p:style>
          <a:lnRef idx="0"/>
          <a:fillRef idx="0"/>
          <a:effectRef idx="0"/>
          <a:fontRef idx="minor"/>
        </p:style>
        <p:txBody>
          <a:bodyPr lIns="90000" rIns="90000" tIns="45000" bIns="45000" anchor="t">
            <a:noAutofit/>
          </a:bodyPr>
          <a:p>
            <a:pPr>
              <a:lnSpc>
                <a:spcPct val="100000"/>
              </a:lnSpc>
            </a:pPr>
            <a:r>
              <a:rPr b="0" lang="en-US" sz="900" strike="noStrike" u="none">
                <a:solidFill>
                  <a:srgbClr val="000000"/>
                </a:solidFill>
                <a:uFillTx/>
                <a:latin typeface="Arial"/>
                <a:ea typeface="DejaVu Sans"/>
              </a:rPr>
              <a:t>The </a:t>
            </a:r>
            <a:r>
              <a:rPr b="1" lang="en-US" sz="900" strike="noStrike" u="none">
                <a:solidFill>
                  <a:srgbClr val="000000"/>
                </a:solidFill>
                <a:uFillTx/>
                <a:latin typeface="Arial"/>
                <a:ea typeface="DejaVu Sans"/>
              </a:rPr>
              <a:t>buddy check:</a:t>
            </a:r>
            <a:r>
              <a:rPr b="0" lang="en-US" sz="900" strike="noStrike" u="none">
                <a:solidFill>
                  <a:srgbClr val="000000"/>
                </a:solidFill>
                <a:uFillTx/>
                <a:latin typeface="Arial"/>
                <a:ea typeface="DejaVu Sans"/>
              </a:rPr>
              <a:t> it compares an observation against its neighbours and flags outliers in a radius specified by the user.</a:t>
            </a:r>
            <a:endParaRPr b="0" lang="it-IT" sz="900" strike="noStrike" u="none">
              <a:solidFill>
                <a:srgbClr val="000000"/>
              </a:solidFill>
              <a:uFillTx/>
              <a:latin typeface="Arial"/>
            </a:endParaRPr>
          </a:p>
          <a:p>
            <a:pPr>
              <a:lnSpc>
                <a:spcPct val="100000"/>
              </a:lnSpc>
            </a:pPr>
            <a:r>
              <a:rPr b="0" lang="en-US" sz="900" strike="noStrike" u="none">
                <a:solidFill>
                  <a:srgbClr val="000000"/>
                </a:solidFill>
                <a:uFillTx/>
                <a:latin typeface="Arial"/>
                <a:ea typeface="DejaVu Sans"/>
              </a:rPr>
              <a:t>The buddy check flags observations if the (absolute value of the) difference between the observations and the average of the neighbours normalized by the standard deviation in the circle is greater than a predefined </a:t>
            </a:r>
            <a:r>
              <a:rPr b="1" lang="en-US" sz="900" strike="noStrike" u="none">
                <a:solidFill>
                  <a:srgbClr val="000000"/>
                </a:solidFill>
                <a:uFillTx/>
                <a:latin typeface="Arial"/>
                <a:ea typeface="DejaVu Sans"/>
              </a:rPr>
              <a:t>threshold</a:t>
            </a:r>
            <a:r>
              <a:rPr b="0" lang="en-US" sz="900" strike="noStrike" u="none">
                <a:solidFill>
                  <a:srgbClr val="000000"/>
                </a:solidFill>
                <a:uFillTx/>
                <a:latin typeface="Arial"/>
                <a:ea typeface="DejaVu Sans"/>
              </a:rPr>
              <a:t>. </a:t>
            </a:r>
            <a:endParaRPr b="0" lang="it-IT" sz="900" strike="noStrike" u="none">
              <a:solidFill>
                <a:srgbClr val="000000"/>
              </a:solidFill>
              <a:uFillTx/>
              <a:latin typeface="Arial"/>
            </a:endParaRPr>
          </a:p>
          <a:p>
            <a:pPr>
              <a:lnSpc>
                <a:spcPct val="100000"/>
              </a:lnSpc>
            </a:pPr>
            <a:r>
              <a:rPr b="0" lang="en-US" sz="900" strike="noStrike" u="none">
                <a:solidFill>
                  <a:srgbClr val="000000"/>
                </a:solidFill>
                <a:uFillTx/>
                <a:latin typeface="Arial"/>
                <a:ea typeface="DejaVu Sans"/>
              </a:rPr>
              <a:t>If the standard deviation of values in the neighbourhood is less than a chosen value, </a:t>
            </a:r>
            <a:r>
              <a:rPr b="1" lang="en-US" sz="900" strike="noStrike" u="none">
                <a:solidFill>
                  <a:srgbClr val="000000"/>
                </a:solidFill>
                <a:uFillTx/>
                <a:latin typeface="Arial"/>
                <a:ea typeface="DejaVu Sans"/>
              </a:rPr>
              <a:t>min_std</a:t>
            </a:r>
            <a:r>
              <a:rPr b="0" lang="en-US" sz="900" strike="noStrike" u="none">
                <a:solidFill>
                  <a:srgbClr val="000000"/>
                </a:solidFill>
                <a:uFillTx/>
                <a:latin typeface="Arial"/>
                <a:ea typeface="DejaVu Sans"/>
              </a:rPr>
              <a:t>, then a value of </a:t>
            </a:r>
            <a:r>
              <a:rPr b="1" lang="en-US" sz="900" strike="noStrike" u="none">
                <a:solidFill>
                  <a:srgbClr val="000000"/>
                </a:solidFill>
                <a:uFillTx/>
                <a:latin typeface="Arial"/>
                <a:ea typeface="DejaVu Sans"/>
              </a:rPr>
              <a:t>min_std</a:t>
            </a:r>
            <a:r>
              <a:rPr b="0" lang="en-US" sz="900" strike="noStrike" u="none">
                <a:solidFill>
                  <a:srgbClr val="000000"/>
                </a:solidFill>
                <a:uFillTx/>
                <a:latin typeface="Arial"/>
                <a:ea typeface="DejaVu Sans"/>
              </a:rPr>
              <a:t> is used instead. </a:t>
            </a:r>
            <a:endParaRPr b="0" lang="it-IT" sz="900" strike="noStrike" u="none">
              <a:solidFill>
                <a:srgbClr val="000000"/>
              </a:solidFill>
              <a:uFillTx/>
              <a:latin typeface="Arial"/>
            </a:endParaRPr>
          </a:p>
          <a:p>
            <a:pPr>
              <a:lnSpc>
                <a:spcPct val="100000"/>
              </a:lnSpc>
            </a:pPr>
            <a:r>
              <a:rPr b="1" lang="en-US" sz="900" strike="noStrike" u="none">
                <a:solidFill>
                  <a:srgbClr val="000000"/>
                </a:solidFill>
                <a:uFillTx/>
                <a:latin typeface="Arial"/>
                <a:ea typeface="DejaVu Sans"/>
              </a:rPr>
              <a:t>min_std</a:t>
            </a:r>
            <a:r>
              <a:rPr b="0" lang="en-US" sz="900" strike="noStrike" u="none">
                <a:solidFill>
                  <a:srgbClr val="000000"/>
                </a:solidFill>
                <a:uFillTx/>
                <a:latin typeface="Arial"/>
                <a:ea typeface="DejaVu Sans"/>
              </a:rPr>
              <a:t> should be roughly equal to the standard deviation of the error of a typical observation. If it is too low, then too many observations will be flagged in areas where the variability is low.</a:t>
            </a:r>
            <a:endParaRPr b="0" lang="it-IT" sz="900" strike="noStrike" u="none">
              <a:solidFill>
                <a:srgbClr val="000000"/>
              </a:solidFill>
              <a:uFillTx/>
              <a:latin typeface="Arial"/>
            </a:endParaRPr>
          </a:p>
        </p:txBody>
      </p:sp>
      <p:sp>
        <p:nvSpPr>
          <p:cNvPr id="1516" name="CasellaDiTesto 92"/>
          <p:cNvSpPr/>
          <p:nvPr/>
        </p:nvSpPr>
        <p:spPr>
          <a:xfrm>
            <a:off x="5347080" y="3399480"/>
            <a:ext cx="4524840" cy="1311120"/>
          </a:xfrm>
          <a:prstGeom prst="rect">
            <a:avLst/>
          </a:prstGeom>
          <a:solidFill>
            <a:srgbClr val="b4c7dc"/>
          </a:solidFill>
          <a:ln w="0">
            <a:noFill/>
          </a:ln>
        </p:spPr>
        <p:style>
          <a:lnRef idx="0"/>
          <a:fillRef idx="0"/>
          <a:effectRef idx="0"/>
          <a:fontRef idx="minor"/>
        </p:style>
        <p:txBody>
          <a:bodyPr lIns="90000" rIns="90000" tIns="45000" bIns="45000" anchor="t">
            <a:noAutofit/>
          </a:bodyPr>
          <a:p>
            <a:pPr>
              <a:lnSpc>
                <a:spcPct val="100000"/>
              </a:lnSpc>
            </a:pPr>
            <a:r>
              <a:rPr b="0" lang="en-US" sz="900" strike="noStrike" u="none">
                <a:solidFill>
                  <a:srgbClr val="000000"/>
                </a:solidFill>
                <a:uFillTx/>
                <a:latin typeface="Arial"/>
                <a:ea typeface="DejaVu Sans"/>
              </a:rPr>
              <a:t>The </a:t>
            </a:r>
            <a:r>
              <a:rPr b="1" lang="en-US" sz="900" strike="noStrike" u="none">
                <a:solidFill>
                  <a:srgbClr val="000000"/>
                </a:solidFill>
                <a:uFillTx/>
                <a:latin typeface="Arial"/>
                <a:ea typeface="DejaVu Sans"/>
              </a:rPr>
              <a:t>buddy event check: </a:t>
            </a:r>
            <a:r>
              <a:rPr b="0" lang="en-US" sz="900" strike="noStrike" u="none">
                <a:solidFill>
                  <a:srgbClr val="000000"/>
                </a:solidFill>
                <a:uFillTx/>
                <a:latin typeface="Arial"/>
                <a:ea typeface="DejaVu Sans"/>
              </a:rPr>
              <a:t>observations are converted into yes/no values of exceeding a specified threshold (</a:t>
            </a:r>
            <a:r>
              <a:rPr b="1" lang="en-US" sz="900" strike="noStrike" u="none">
                <a:solidFill>
                  <a:srgbClr val="000000"/>
                </a:solidFill>
                <a:uFillTx/>
                <a:latin typeface="Arial"/>
                <a:ea typeface="DejaVu Sans"/>
              </a:rPr>
              <a:t>event_threshold</a:t>
            </a:r>
            <a:r>
              <a:rPr b="0" lang="en-US" sz="900" strike="noStrike" u="none">
                <a:solidFill>
                  <a:srgbClr val="000000"/>
                </a:solidFill>
                <a:uFillTx/>
                <a:latin typeface="Arial"/>
                <a:ea typeface="DejaVu Sans"/>
              </a:rPr>
              <a:t>).</a:t>
            </a:r>
            <a:endParaRPr b="0" lang="it-IT" sz="900" strike="noStrike" u="none">
              <a:solidFill>
                <a:srgbClr val="000000"/>
              </a:solidFill>
              <a:uFillTx/>
              <a:latin typeface="Arial"/>
            </a:endParaRPr>
          </a:p>
          <a:p>
            <a:pPr>
              <a:lnSpc>
                <a:spcPct val="100000"/>
              </a:lnSpc>
            </a:pPr>
            <a:r>
              <a:rPr b="0" lang="en-US" sz="900" strike="noStrike" u="none">
                <a:solidFill>
                  <a:srgbClr val="000000"/>
                </a:solidFill>
                <a:uFillTx/>
                <a:latin typeface="Arial"/>
                <a:ea typeface="DejaVu Sans"/>
              </a:rPr>
              <a:t>The </a:t>
            </a:r>
            <a:r>
              <a:rPr b="1" lang="en-US" sz="900" strike="noStrike" u="none">
                <a:solidFill>
                  <a:srgbClr val="000000"/>
                </a:solidFill>
                <a:uFillTx/>
                <a:latin typeface="Arial"/>
                <a:ea typeface="DejaVu Sans"/>
              </a:rPr>
              <a:t>threshold</a:t>
            </a:r>
            <a:r>
              <a:rPr b="0" lang="en-US" sz="900" strike="noStrike" u="none">
                <a:solidFill>
                  <a:srgbClr val="000000"/>
                </a:solidFill>
                <a:uFillTx/>
                <a:latin typeface="Arial"/>
                <a:ea typeface="DejaVu Sans"/>
              </a:rPr>
              <a:t> argument in this test is minimum fraction of other observations in the neighbourhood that must agree with the observation being inspected. If </a:t>
            </a:r>
            <a:r>
              <a:rPr b="1" lang="en-US" sz="900" strike="noStrike" u="none">
                <a:solidFill>
                  <a:srgbClr val="000000"/>
                </a:solidFill>
                <a:uFillTx/>
                <a:latin typeface="Arial"/>
                <a:ea typeface="DejaVu Sans"/>
              </a:rPr>
              <a:t>event_threshold</a:t>
            </a:r>
            <a:r>
              <a:rPr b="0" lang="en-US" sz="900" strike="noStrike" u="none">
                <a:solidFill>
                  <a:srgbClr val="000000"/>
                </a:solidFill>
                <a:uFillTx/>
                <a:latin typeface="Arial"/>
                <a:ea typeface="DejaVu Sans"/>
              </a:rPr>
              <a:t>=0.2 and </a:t>
            </a:r>
            <a:r>
              <a:rPr b="1" lang="en-US" sz="900" strike="noStrike" u="none">
                <a:solidFill>
                  <a:srgbClr val="000000"/>
                </a:solidFill>
                <a:uFillTx/>
                <a:latin typeface="Arial"/>
                <a:ea typeface="DejaVu Sans"/>
              </a:rPr>
              <a:t>threshold</a:t>
            </a:r>
            <a:r>
              <a:rPr b="0" lang="en-US" sz="900" strike="noStrike" u="none">
                <a:solidFill>
                  <a:srgbClr val="000000"/>
                </a:solidFill>
                <a:uFillTx/>
                <a:latin typeface="Arial"/>
                <a:ea typeface="DejaVu Sans"/>
              </a:rPr>
              <a:t>=0.25, then an observation exceeding 0.2 requires that at least 25% of the other observations within the radius also exceed 0.2. If an observation is less than 0.2, then 25% must also be below 0.2.</a:t>
            </a:r>
            <a:r>
              <a:rPr b="0" lang="en-US" sz="1800" strike="noStrike" u="none">
                <a:solidFill>
                  <a:srgbClr val="000000"/>
                </a:solidFill>
                <a:uFillTx/>
                <a:latin typeface="Arial"/>
                <a:ea typeface="DejaVu Sans"/>
              </a:rPr>
              <a:t> </a:t>
            </a:r>
            <a:endParaRPr b="0" lang="it-IT" sz="1800" strike="noStrike" u="none">
              <a:solidFill>
                <a:srgbClr val="000000"/>
              </a:solidFill>
              <a:uFillTx/>
              <a:latin typeface="Arial"/>
            </a:endParaRPr>
          </a:p>
        </p:txBody>
      </p:sp>
      <p:sp>
        <p:nvSpPr>
          <p:cNvPr id="1517" name=""/>
          <p:cNvSpPr/>
          <p:nvPr/>
        </p:nvSpPr>
        <p:spPr>
          <a:xfrm rot="10843800">
            <a:off x="4725000" y="2554560"/>
            <a:ext cx="715320" cy="680760"/>
          </a:xfrm>
          <a:custGeom>
            <a:avLst/>
            <a:gdLst>
              <a:gd name="textAreaLeft" fmla="*/ 0 w 715320"/>
              <a:gd name="textAreaRight" fmla="*/ 719640 w 715320"/>
              <a:gd name="textAreaTop" fmla="*/ 0 h 680760"/>
              <a:gd name="textAreaBottom" fmla="*/ 685080 h 680760"/>
            </a:gdLst>
            <a:ahLst/>
            <a:rect l="textAreaLeft" t="textAreaTop" r="textAreaRight" b="textAreaBottom"/>
            <a:pathLst>
              <a:path w="787" h="799">
                <a:moveTo>
                  <a:pt x="439" y="12"/>
                </a:moveTo>
                <a:lnTo>
                  <a:pt x="535" y="102"/>
                </a:lnTo>
                <a:lnTo>
                  <a:pt x="391" y="246"/>
                </a:lnTo>
                <a:lnTo>
                  <a:pt x="252" y="108"/>
                </a:lnTo>
                <a:lnTo>
                  <a:pt x="349" y="12"/>
                </a:lnTo>
                <a:lnTo>
                  <a:pt x="0" y="0"/>
                </a:lnTo>
                <a:lnTo>
                  <a:pt x="12" y="348"/>
                </a:lnTo>
                <a:lnTo>
                  <a:pt x="108" y="258"/>
                </a:lnTo>
                <a:lnTo>
                  <a:pt x="282" y="433"/>
                </a:lnTo>
                <a:lnTo>
                  <a:pt x="282" y="799"/>
                </a:lnTo>
                <a:lnTo>
                  <a:pt x="511" y="799"/>
                </a:lnTo>
                <a:lnTo>
                  <a:pt x="511" y="427"/>
                </a:lnTo>
                <a:lnTo>
                  <a:pt x="685" y="252"/>
                </a:lnTo>
                <a:lnTo>
                  <a:pt x="781" y="348"/>
                </a:lnTo>
                <a:lnTo>
                  <a:pt x="787" y="0"/>
                </a:lnTo>
                <a:lnTo>
                  <a:pt x="439" y="12"/>
                </a:lnTo>
                <a:close/>
              </a:path>
            </a:pathLst>
          </a:custGeom>
          <a:solidFill>
            <a:srgbClr val="729fcf"/>
          </a:solidFill>
          <a:ln w="0">
            <a:solidFill>
              <a:srgbClr val="3465a4"/>
            </a:solidFill>
            <a:headEnd len="med" type="diamond" w="med"/>
          </a:ln>
        </p:spPr>
        <p:style>
          <a:lnRef idx="0"/>
          <a:fillRef idx="0"/>
          <a:effectRef idx="0"/>
          <a:fontRef idx="minor"/>
        </p:style>
        <p:txBody>
          <a:bodyPr lIns="0" rIns="0" tIns="-45000" bIns="-45000" anchor="ctr">
            <a:noAutofit/>
          </a:bodyPr>
          <a:p>
            <a:pPr>
              <a:lnSpc>
                <a:spcPct val="100000"/>
              </a:lnSpc>
            </a:pPr>
            <a:endParaRPr b="0" lang="en-US" sz="1800" strike="noStrike" u="none">
              <a:solidFill>
                <a:srgbClr val="000000"/>
              </a:solidFill>
              <a:uFillTx/>
              <a:latin typeface="Arial"/>
              <a:ea typeface="DejaVu Sans"/>
            </a:endParaRPr>
          </a:p>
        </p:txBody>
      </p:sp>
      <p:sp>
        <p:nvSpPr>
          <p:cNvPr id="1518" name=""/>
          <p:cNvSpPr/>
          <p:nvPr/>
        </p:nvSpPr>
        <p:spPr>
          <a:xfrm>
            <a:off x="0" y="4932000"/>
            <a:ext cx="10077480" cy="5745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2000" strike="noStrike" u="none">
                <a:solidFill>
                  <a:srgbClr val="000000"/>
                </a:solidFill>
                <a:uFillTx/>
                <a:latin typeface="Arial"/>
                <a:ea typeface="DejaVu Sans"/>
              </a:rPr>
              <a:t>(thanks to U. Pellegrini for installing Titan lib and preparing R/bash scripts to run the QC)</a:t>
            </a:r>
            <a:endParaRPr b="0" lang="it-IT" sz="2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19" name="Immagine 1" descr=""/>
          <p:cNvPicPr/>
          <p:nvPr/>
        </p:nvPicPr>
        <p:blipFill>
          <a:blip r:embed="rId1"/>
          <a:stretch/>
        </p:blipFill>
        <p:spPr>
          <a:xfrm>
            <a:off x="319680" y="396000"/>
            <a:ext cx="5254200" cy="2980440"/>
          </a:xfrm>
          <a:prstGeom prst="rect">
            <a:avLst/>
          </a:prstGeom>
          <a:noFill/>
          <a:ln w="0">
            <a:noFill/>
          </a:ln>
        </p:spPr>
      </p:pic>
      <p:pic>
        <p:nvPicPr>
          <p:cNvPr id="1520" name="Immagine 2" descr=""/>
          <p:cNvPicPr/>
          <p:nvPr/>
        </p:nvPicPr>
        <p:blipFill>
          <a:blip r:embed="rId2"/>
          <a:stretch/>
        </p:blipFill>
        <p:spPr>
          <a:xfrm>
            <a:off x="5797080" y="3492000"/>
            <a:ext cx="3897720" cy="2137320"/>
          </a:xfrm>
          <a:prstGeom prst="rect">
            <a:avLst/>
          </a:prstGeom>
          <a:noFill/>
          <a:ln w="0">
            <a:noFill/>
          </a:ln>
        </p:spPr>
      </p:pic>
      <p:sp>
        <p:nvSpPr>
          <p:cNvPr id="1521" name="CasellaDiTesto 9"/>
          <p:cNvSpPr/>
          <p:nvPr/>
        </p:nvSpPr>
        <p:spPr>
          <a:xfrm>
            <a:off x="5688000" y="3168000"/>
            <a:ext cx="4133160" cy="4831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1400" strike="noStrike" u="none">
                <a:solidFill>
                  <a:srgbClr val="000000"/>
                </a:solidFill>
                <a:uFillTx/>
                <a:latin typeface="Arial"/>
                <a:ea typeface="DejaVu Sans"/>
              </a:rPr>
              <a:t>METEONETWORK(NOT OFFICIAL) DATASET</a:t>
            </a:r>
            <a:endParaRPr b="0" lang="it-IT" sz="1400" strike="noStrike" u="none">
              <a:solidFill>
                <a:srgbClr val="000000"/>
              </a:solidFill>
              <a:uFillTx/>
              <a:latin typeface="Arial"/>
            </a:endParaRPr>
          </a:p>
        </p:txBody>
      </p:sp>
      <p:sp>
        <p:nvSpPr>
          <p:cNvPr id="1522" name="CasellaDiTesto 10"/>
          <p:cNvSpPr/>
          <p:nvPr/>
        </p:nvSpPr>
        <p:spPr>
          <a:xfrm>
            <a:off x="571680" y="72000"/>
            <a:ext cx="4893480" cy="4831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1400" strike="noStrike" u="none">
                <a:solidFill>
                  <a:srgbClr val="000000"/>
                </a:solidFill>
                <a:uFillTx/>
                <a:latin typeface="Arial"/>
                <a:ea typeface="DejaVu Sans"/>
              </a:rPr>
              <a:t>OFFICIAL NATIONAL HIGH RESOLUTION  DATASET</a:t>
            </a:r>
            <a:endParaRPr b="0" lang="it-IT" sz="1400" strike="noStrike" u="none">
              <a:solidFill>
                <a:srgbClr val="000000"/>
              </a:solidFill>
              <a:uFillTx/>
              <a:latin typeface="Arial"/>
            </a:endParaRPr>
          </a:p>
        </p:txBody>
      </p:sp>
      <p:cxnSp>
        <p:nvCxnSpPr>
          <p:cNvPr id="1523" name=""/>
          <p:cNvCxnSpPr/>
          <p:nvPr/>
        </p:nvCxnSpPr>
        <p:spPr>
          <a:xfrm>
            <a:off x="2988360" y="3595320"/>
            <a:ext cx="2676600" cy="1574640"/>
          </a:xfrm>
          <a:prstGeom prst="bentConnector3">
            <a:avLst>
              <a:gd name="adj1" fmla="val 49905"/>
            </a:avLst>
          </a:prstGeom>
          <a:ln w="72000">
            <a:solidFill>
              <a:srgbClr val="3465a4"/>
            </a:solidFill>
            <a:round/>
            <a:headEnd len="med" type="triangle" w="med"/>
            <a:tailEnd len="med" type="triangle" w="med"/>
          </a:ln>
        </p:spPr>
      </p:cxnSp>
      <p:sp>
        <p:nvSpPr>
          <p:cNvPr id="1524" name=""/>
          <p:cNvSpPr/>
          <p:nvPr/>
        </p:nvSpPr>
        <p:spPr>
          <a:xfrm>
            <a:off x="5940000" y="540000"/>
            <a:ext cx="4135320" cy="13654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800" strike="noStrike" u="none">
                <a:solidFill>
                  <a:srgbClr val="000000"/>
                </a:solidFill>
                <a:uFillTx/>
                <a:latin typeface="Arial"/>
                <a:ea typeface="DejaVu Sans"/>
              </a:rPr>
              <a:t>The QC TitanLib is operationally applied to official datataset. </a:t>
            </a:r>
            <a:endParaRPr b="0" lang="it-IT" sz="1800" strike="noStrike" u="none">
              <a:solidFill>
                <a:srgbClr val="000000"/>
              </a:solidFill>
              <a:uFillTx/>
              <a:latin typeface="Arial"/>
            </a:endParaRPr>
          </a:p>
          <a:p>
            <a:pPr>
              <a:lnSpc>
                <a:spcPct val="100000"/>
              </a:lnSpc>
            </a:pPr>
            <a:r>
              <a:rPr b="0" lang="en-US" sz="1800" strike="noStrike" u="none">
                <a:solidFill>
                  <a:srgbClr val="000000"/>
                </a:solidFill>
                <a:uFillTx/>
                <a:latin typeface="Arial"/>
                <a:ea typeface="DejaVu Sans"/>
              </a:rPr>
              <a:t>It has been developed a Python procedures to download not official dataset MNW </a:t>
            </a:r>
            <a:endParaRPr b="0" lang="it-IT" sz="1800" strike="noStrike" u="none">
              <a:solidFill>
                <a:srgbClr val="000000"/>
              </a:solidFill>
              <a:uFillTx/>
              <a:latin typeface="Arial"/>
            </a:endParaRPr>
          </a:p>
        </p:txBody>
      </p:sp>
      <p:sp>
        <p:nvSpPr>
          <p:cNvPr id="1525" name=""/>
          <p:cNvSpPr/>
          <p:nvPr/>
        </p:nvSpPr>
        <p:spPr>
          <a:xfrm>
            <a:off x="7632000" y="1800000"/>
            <a:ext cx="355680" cy="105480"/>
          </a:xfrm>
          <a:prstGeom prst="rightArrow">
            <a:avLst>
              <a:gd name="adj1" fmla="val 50000"/>
              <a:gd name="adj2" fmla="val 81967"/>
            </a:avLst>
          </a:prstGeom>
          <a:solidFill>
            <a:srgbClr val="729fcf"/>
          </a:solidFill>
          <a:ln w="0">
            <a:solidFill>
              <a:srgbClr val="3465a4"/>
            </a:solidFill>
            <a:headEnd len="med" type="diamond" w="med"/>
          </a:ln>
        </p:spPr>
        <p:style>
          <a:lnRef idx="0"/>
          <a:fillRef idx="0"/>
          <a:effectRef idx="0"/>
          <a:fontRef idx="minor"/>
        </p:style>
        <p:txBody>
          <a:bodyPr lIns="90000" rIns="90000" tIns="10080" bIns="10080" anchor="ctr">
            <a:noAutofit/>
          </a:bodyPr>
          <a:p>
            <a:pPr>
              <a:lnSpc>
                <a:spcPct val="100000"/>
              </a:lnSpc>
            </a:pPr>
            <a:endParaRPr b="0" lang="en-US" sz="1800" strike="noStrike" u="none">
              <a:solidFill>
                <a:srgbClr val="000000"/>
              </a:solidFill>
              <a:uFillTx/>
              <a:latin typeface="Arial"/>
              <a:ea typeface="DejaVu Sans"/>
            </a:endParaRPr>
          </a:p>
        </p:txBody>
      </p:sp>
      <p:sp>
        <p:nvSpPr>
          <p:cNvPr id="1526" name=""/>
          <p:cNvSpPr/>
          <p:nvPr/>
        </p:nvSpPr>
        <p:spPr>
          <a:xfrm>
            <a:off x="6480000" y="2160000"/>
            <a:ext cx="2875680" cy="3556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1800" strike="noStrike" u="none">
                <a:solidFill>
                  <a:srgbClr val="ff0000"/>
                </a:solidFill>
                <a:uFillTx/>
                <a:latin typeface="Arial"/>
                <a:ea typeface="DejaVu Sans"/>
              </a:rPr>
              <a:t>WORK IN PROGRESS….</a:t>
            </a:r>
            <a:endParaRPr b="0" lang="it-IT"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7" name=""/>
          <p:cNvSpPr/>
          <p:nvPr/>
        </p:nvSpPr>
        <p:spPr>
          <a:xfrm>
            <a:off x="0" y="130320"/>
            <a:ext cx="10076760" cy="7156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2000" strike="noStrike" u="none">
                <a:solidFill>
                  <a:srgbClr val="000000"/>
                </a:solidFill>
                <a:uFillTx/>
                <a:latin typeface="Arial"/>
                <a:ea typeface="DejaVu Sans"/>
              </a:rPr>
              <a:t>Rejected data should always undergo manual verification, as ambiguous or borderline cases such as this may occur  🤔</a:t>
            </a:r>
            <a:endParaRPr b="0" lang="it-IT" sz="2000" strike="noStrike" u="none">
              <a:solidFill>
                <a:srgbClr val="000000"/>
              </a:solidFill>
              <a:uFillTx/>
              <a:latin typeface="Arial"/>
            </a:endParaRPr>
          </a:p>
        </p:txBody>
      </p:sp>
      <p:pic>
        <p:nvPicPr>
          <p:cNvPr id="1528" name="" descr=""/>
          <p:cNvPicPr/>
          <p:nvPr/>
        </p:nvPicPr>
        <p:blipFill>
          <a:blip r:embed="rId1"/>
          <a:stretch/>
        </p:blipFill>
        <p:spPr>
          <a:xfrm>
            <a:off x="348480" y="1715400"/>
            <a:ext cx="4867560" cy="3320640"/>
          </a:xfrm>
          <a:prstGeom prst="rect">
            <a:avLst/>
          </a:prstGeom>
          <a:noFill/>
          <a:ln w="0">
            <a:noFill/>
          </a:ln>
        </p:spPr>
      </p:pic>
      <p:sp>
        <p:nvSpPr>
          <p:cNvPr id="1529" name=""/>
          <p:cNvSpPr/>
          <p:nvPr/>
        </p:nvSpPr>
        <p:spPr>
          <a:xfrm>
            <a:off x="180000" y="1165320"/>
            <a:ext cx="6918840" cy="3427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US" sz="1200" strike="noStrike" u="none">
                <a:solidFill>
                  <a:srgbClr val="000000"/>
                </a:solidFill>
                <a:uFillTx/>
                <a:latin typeface="Arial"/>
                <a:ea typeface="DejaVu Sans"/>
              </a:rPr>
              <a:t>13/11/2024 buddy event: radius= 60 km; num_min= 10; event_threshold= 400; threshold= 0.2</a:t>
            </a:r>
            <a:endParaRPr b="0" lang="it-IT" sz="1200" strike="noStrike" u="none">
              <a:solidFill>
                <a:srgbClr val="000000"/>
              </a:solidFill>
              <a:uFillTx/>
              <a:latin typeface="Arial"/>
            </a:endParaRPr>
          </a:p>
        </p:txBody>
      </p:sp>
      <p:sp>
        <p:nvSpPr>
          <p:cNvPr id="1530" name=""/>
          <p:cNvSpPr/>
          <p:nvPr/>
        </p:nvSpPr>
        <p:spPr>
          <a:xfrm>
            <a:off x="2700000" y="3060000"/>
            <a:ext cx="536040" cy="536040"/>
          </a:xfrm>
          <a:prstGeom prst="ellipse">
            <a:avLst/>
          </a:prstGeom>
          <a:noFill/>
          <a:ln w="36000">
            <a:solidFill>
              <a:srgbClr val="ff0000"/>
            </a:solidFill>
            <a:round/>
            <a:headEnd len="med" type="diamond" w="med"/>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DejaVu Sans"/>
            </a:endParaRPr>
          </a:p>
        </p:txBody>
      </p:sp>
      <p:sp>
        <p:nvSpPr>
          <p:cNvPr id="1531" name=""/>
          <p:cNvSpPr/>
          <p:nvPr/>
        </p:nvSpPr>
        <p:spPr>
          <a:xfrm>
            <a:off x="3312000" y="3276000"/>
            <a:ext cx="900000" cy="360"/>
          </a:xfrm>
          <a:prstGeom prst="line">
            <a:avLst/>
          </a:prstGeom>
          <a:ln w="36000">
            <a:solidFill>
              <a:srgbClr val="ff0000"/>
            </a:solidFill>
            <a:round/>
            <a:headEnd len="med" type="diamond" w="med"/>
            <a:tailEnd len="med" type="triangle" w="med"/>
          </a:ln>
        </p:spPr>
        <p:style>
          <a:lnRef idx="0"/>
          <a:fillRef idx="0"/>
          <a:effectRef idx="0"/>
          <a:fontRef idx="minor"/>
        </p:style>
        <p:txBody>
          <a:bodyPr lIns="108000" rIns="108000" tIns="-63000" bIns="-63000" anchor="ctr">
            <a:noAutofit/>
          </a:bodyPr>
          <a:p>
            <a:endParaRPr b="0" lang="en-US" sz="1800" strike="noStrike" u="none">
              <a:solidFill>
                <a:srgbClr val="000000"/>
              </a:solidFill>
              <a:uFillTx/>
              <a:latin typeface="Arial"/>
              <a:ea typeface="DejaVu Sans"/>
            </a:endParaRPr>
          </a:p>
        </p:txBody>
      </p:sp>
      <p:sp>
        <p:nvSpPr>
          <p:cNvPr id="1532" name=""/>
          <p:cNvSpPr/>
          <p:nvPr/>
        </p:nvSpPr>
        <p:spPr>
          <a:xfrm>
            <a:off x="5220000" y="3060000"/>
            <a:ext cx="3956040" cy="1567800"/>
          </a:xfrm>
          <a:prstGeom prst="rect">
            <a:avLst/>
          </a:prstGeom>
          <a:noFill/>
          <a:ln w="0">
            <a:noFill/>
          </a:ln>
        </p:spPr>
        <p:style>
          <a:lnRef idx="0"/>
          <a:fillRef idx="0"/>
          <a:effectRef idx="0"/>
          <a:fontRef idx="minor"/>
        </p:style>
        <p:txBody>
          <a:bodyPr lIns="0" rIns="0" tIns="0" bIns="0" anchor="t">
            <a:noAutofit/>
          </a:bodyPr>
          <a:p>
            <a:pPr>
              <a:lnSpc>
                <a:spcPct val="100000"/>
              </a:lnSpc>
            </a:pPr>
            <a:r>
              <a:rPr b="1" lang="en-US" sz="2800" strike="noStrike" u="none">
                <a:solidFill>
                  <a:srgbClr val="ff0000"/>
                </a:solidFill>
                <a:uFillTx/>
                <a:latin typeface="Arial"/>
                <a:ea typeface="DejaVu Sans"/>
              </a:rPr>
              <a:t>? </a:t>
            </a:r>
            <a:r>
              <a:rPr b="0" lang="en-US" sz="1800" strike="noStrike" u="none">
                <a:solidFill>
                  <a:srgbClr val="000000"/>
                </a:solidFill>
                <a:uFillTx/>
                <a:latin typeface="Arial"/>
                <a:ea typeface="DejaVu Sans"/>
              </a:rPr>
              <a:t>   Is this value reliable? Should we accept or reject this value? </a:t>
            </a:r>
            <a:endParaRPr b="0" lang="it-IT" sz="1800" strike="noStrike" u="none">
              <a:solidFill>
                <a:srgbClr val="000000"/>
              </a:solidFill>
              <a:uFillTx/>
              <a:latin typeface="Arial"/>
            </a:endParaRPr>
          </a:p>
          <a:p>
            <a:pPr>
              <a:lnSpc>
                <a:spcPct val="100000"/>
              </a:lnSpc>
            </a:pPr>
            <a:endParaRPr b="0" lang="it-IT" sz="1800" strike="noStrike" u="none">
              <a:solidFill>
                <a:srgbClr val="000000"/>
              </a:solidFill>
              <a:uFillTx/>
              <a:latin typeface="Arial"/>
            </a:endParaRPr>
          </a:p>
          <a:p>
            <a:pPr>
              <a:lnSpc>
                <a:spcPct val="100000"/>
              </a:lnSpc>
            </a:pPr>
            <a:r>
              <a:rPr b="0" lang="en-US" sz="1800" strike="noStrike" u="none">
                <a:solidFill>
                  <a:srgbClr val="000000"/>
                </a:solidFill>
                <a:uFillTx/>
                <a:latin typeface="Arial"/>
                <a:ea typeface="Noto Sans CJK SC"/>
              </a:rPr>
              <a:t>In this case, it is appropriate to investigate further.</a:t>
            </a:r>
            <a:endParaRPr b="0" lang="it-IT"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33" name="" descr=""/>
          <p:cNvPicPr/>
          <p:nvPr/>
        </p:nvPicPr>
        <p:blipFill>
          <a:blip r:embed="rId1"/>
          <a:stretch/>
        </p:blipFill>
        <p:spPr>
          <a:xfrm>
            <a:off x="3782520" y="2016000"/>
            <a:ext cx="6186240" cy="3510000"/>
          </a:xfrm>
          <a:prstGeom prst="rect">
            <a:avLst/>
          </a:prstGeom>
          <a:noFill/>
          <a:ln w="0">
            <a:noFill/>
          </a:ln>
        </p:spPr>
      </p:pic>
      <p:pic>
        <p:nvPicPr>
          <p:cNvPr id="1534" name="" descr=""/>
          <p:cNvPicPr/>
          <p:nvPr/>
        </p:nvPicPr>
        <p:blipFill>
          <a:blip r:embed="rId2"/>
          <a:stretch/>
        </p:blipFill>
        <p:spPr>
          <a:xfrm>
            <a:off x="-11880" y="0"/>
            <a:ext cx="5767920" cy="624240"/>
          </a:xfrm>
          <a:prstGeom prst="rect">
            <a:avLst/>
          </a:prstGeom>
          <a:noFill/>
          <a:ln w="0">
            <a:noFill/>
          </a:ln>
        </p:spPr>
      </p:pic>
      <p:pic>
        <p:nvPicPr>
          <p:cNvPr id="1535" name="" descr=""/>
          <p:cNvPicPr/>
          <p:nvPr/>
        </p:nvPicPr>
        <p:blipFill>
          <a:blip r:embed="rId3"/>
          <a:stretch/>
        </p:blipFill>
        <p:spPr>
          <a:xfrm>
            <a:off x="540000" y="862200"/>
            <a:ext cx="2967480" cy="1833840"/>
          </a:xfrm>
          <a:prstGeom prst="rect">
            <a:avLst/>
          </a:prstGeom>
          <a:noFill/>
          <a:ln w="0">
            <a:noFill/>
          </a:ln>
        </p:spPr>
      </p:pic>
      <p:pic>
        <p:nvPicPr>
          <p:cNvPr id="1536" name="" descr=""/>
          <p:cNvPicPr/>
          <p:nvPr/>
        </p:nvPicPr>
        <p:blipFill>
          <a:blip r:embed="rId4"/>
          <a:stretch/>
        </p:blipFill>
        <p:spPr>
          <a:xfrm>
            <a:off x="18360" y="557640"/>
            <a:ext cx="337680" cy="4046400"/>
          </a:xfrm>
          <a:prstGeom prst="rect">
            <a:avLst/>
          </a:prstGeom>
          <a:noFill/>
          <a:ln w="0">
            <a:noFill/>
          </a:ln>
        </p:spPr>
      </p:pic>
      <p:sp>
        <p:nvSpPr>
          <p:cNvPr id="1537" name=""/>
          <p:cNvSpPr/>
          <p:nvPr/>
        </p:nvSpPr>
        <p:spPr>
          <a:xfrm>
            <a:off x="4680000" y="1512000"/>
            <a:ext cx="5036040" cy="5983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1800" strike="noStrike" u="none">
                <a:solidFill>
                  <a:srgbClr val="000000"/>
                </a:solidFill>
                <a:uFillTx/>
                <a:latin typeface="Arial"/>
                <a:ea typeface="DejaVu Sans"/>
              </a:rPr>
              <a:t>Merging radar + raingauges (24h cumulated)</a:t>
            </a:r>
            <a:endParaRPr b="0" lang="it-IT"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8" name="Rettangolo 95"/>
          <p:cNvSpPr/>
          <p:nvPr/>
        </p:nvSpPr>
        <p:spPr>
          <a:xfrm>
            <a:off x="684000" y="387000"/>
            <a:ext cx="8812800" cy="39808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1" lang="en-US" sz="1800" strike="noStrike" u="none">
                <a:solidFill>
                  <a:srgbClr val="000000"/>
                </a:solidFill>
                <a:uFillTx/>
                <a:latin typeface="Arial"/>
                <a:ea typeface="DejaVu Sans"/>
              </a:rPr>
              <a:t>SubTask 2.3: Quality control procedure for T2m and Rh2m</a:t>
            </a:r>
            <a:endParaRPr b="0" lang="it-IT" sz="1800" strike="noStrike" u="none">
              <a:solidFill>
                <a:srgbClr val="000000"/>
              </a:solidFill>
              <a:uFillTx/>
              <a:latin typeface="Arial"/>
            </a:endParaRPr>
          </a:p>
          <a:p>
            <a:pPr algn="just">
              <a:lnSpc>
                <a:spcPct val="100000"/>
              </a:lnSpc>
            </a:pPr>
            <a:endParaRPr b="0" lang="it-IT" sz="1800" strike="noStrike" u="none">
              <a:solidFill>
                <a:srgbClr val="000000"/>
              </a:solidFill>
              <a:uFillTx/>
              <a:latin typeface="Arial"/>
            </a:endParaRPr>
          </a:p>
          <a:p>
            <a:pPr marL="457200" algn="just" defTabSz="914400">
              <a:lnSpc>
                <a:spcPct val="100000"/>
              </a:lnSpc>
              <a:tabLst>
                <a:tab algn="l" pos="4304520"/>
              </a:tabLst>
            </a:pPr>
            <a:r>
              <a:rPr b="0" lang="en-US" sz="1400" strike="noStrike" u="none">
                <a:solidFill>
                  <a:srgbClr val="000000"/>
                </a:solidFill>
                <a:uFillTx/>
                <a:latin typeface="Arial"/>
                <a:ea typeface="Arial"/>
              </a:rPr>
              <a:t>SCT R code have been applied to a temperature dataset from the "official" network of stations of the Italian National Civil Department. Additionally, it has been also applied to RH official dataset for the quality control. </a:t>
            </a:r>
            <a:endParaRPr b="0" lang="it-IT" sz="1400" strike="noStrike" u="none">
              <a:solidFill>
                <a:srgbClr val="000000"/>
              </a:solidFill>
              <a:uFillTx/>
              <a:latin typeface="Arial"/>
            </a:endParaRPr>
          </a:p>
          <a:p>
            <a:pPr marL="457200" algn="just" defTabSz="914400">
              <a:lnSpc>
                <a:spcPct val="100000"/>
              </a:lnSpc>
              <a:tabLst>
                <a:tab algn="l" pos="4304520"/>
              </a:tabLst>
            </a:pPr>
            <a:r>
              <a:rPr b="0" lang="en-US" sz="1400" strike="noStrike" u="none">
                <a:solidFill>
                  <a:srgbClr val="000000"/>
                </a:solidFill>
                <a:uFillTx/>
                <a:latin typeface="Arial"/>
                <a:ea typeface="Arial"/>
              </a:rPr>
              <a:t>A new quality control procedure will then be developed in Python specifically for NetAtmo data  </a:t>
            </a:r>
            <a:endParaRPr b="0" lang="it-IT" sz="1400" strike="noStrike" u="none">
              <a:solidFill>
                <a:srgbClr val="000000"/>
              </a:solidFill>
              <a:uFillTx/>
              <a:latin typeface="Arial"/>
            </a:endParaRPr>
          </a:p>
          <a:p>
            <a:pPr marL="457200" algn="just" defTabSz="914400">
              <a:lnSpc>
                <a:spcPct val="100000"/>
              </a:lnSpc>
              <a:tabLst>
                <a:tab algn="l" pos="4304520"/>
              </a:tabLst>
            </a:pPr>
            <a:r>
              <a:rPr b="0" lang="en-US" sz="1400" strike="noStrike" u="none">
                <a:solidFill>
                  <a:srgbClr val="000000"/>
                </a:solidFill>
                <a:uFillTx/>
                <a:latin typeface="Arial"/>
                <a:ea typeface="Arial"/>
              </a:rPr>
              <a:t>The next step will be to implement and apply the different QC techniques (Titan lib,R code and Python script)  to the "non-official" networks of “Meteonetwork” and “Netatmo”. </a:t>
            </a:r>
            <a:endParaRPr b="0" lang="it-IT" sz="1400" strike="noStrike" u="none">
              <a:solidFill>
                <a:srgbClr val="000000"/>
              </a:solidFill>
              <a:uFillTx/>
              <a:latin typeface="Arial"/>
            </a:endParaRPr>
          </a:p>
          <a:p>
            <a:pPr marL="457200" algn="just" defTabSz="914400">
              <a:lnSpc>
                <a:spcPct val="100000"/>
              </a:lnSpc>
              <a:tabLst>
                <a:tab algn="l" pos="4304520"/>
              </a:tabLst>
            </a:pPr>
            <a:endParaRPr b="0" lang="it-IT" sz="1400" strike="noStrike" u="none">
              <a:solidFill>
                <a:srgbClr val="000000"/>
              </a:solidFill>
              <a:uFillTx/>
              <a:latin typeface="Arial"/>
            </a:endParaRPr>
          </a:p>
          <a:p>
            <a:pPr marL="457200" algn="just" defTabSz="914400">
              <a:lnSpc>
                <a:spcPct val="100000"/>
              </a:lnSpc>
              <a:tabLst>
                <a:tab algn="l" pos="4304520"/>
              </a:tabLst>
            </a:pPr>
            <a:r>
              <a:rPr b="0" lang="en-US" sz="1400" strike="noStrike" u="sng">
                <a:solidFill>
                  <a:srgbClr val="000000"/>
                </a:solidFill>
                <a:uFillTx/>
                <a:latin typeface="Arial"/>
                <a:ea typeface="Arial"/>
              </a:rPr>
              <a:t>Deliverables</a:t>
            </a:r>
            <a:r>
              <a:rPr b="0" lang="en-US" sz="1400" strike="noStrike" u="none">
                <a:solidFill>
                  <a:srgbClr val="000000"/>
                </a:solidFill>
                <a:uFillTx/>
                <a:latin typeface="Arial"/>
                <a:ea typeface="Arial"/>
              </a:rPr>
              <a:t>: report on tests performed, description of the useful algorithms</a:t>
            </a:r>
            <a:endParaRPr b="0" lang="it-IT" sz="1400" strike="noStrike" u="none">
              <a:solidFill>
                <a:srgbClr val="000000"/>
              </a:solidFill>
              <a:uFillTx/>
              <a:latin typeface="Arial"/>
            </a:endParaRPr>
          </a:p>
          <a:p>
            <a:pPr marL="457200" algn="just" defTabSz="914400">
              <a:lnSpc>
                <a:spcPct val="100000"/>
              </a:lnSpc>
              <a:tabLst>
                <a:tab algn="l" pos="4304520"/>
              </a:tabLst>
            </a:pPr>
            <a:r>
              <a:rPr b="0" lang="en-US" sz="1400" strike="noStrike" u="sng">
                <a:solidFill>
                  <a:srgbClr val="000000"/>
                </a:solidFill>
                <a:uFillTx/>
                <a:latin typeface="Arial"/>
                <a:ea typeface="Arial"/>
              </a:rPr>
              <a:t>Participating scientists</a:t>
            </a:r>
            <a:r>
              <a:rPr b="0" lang="en-US" sz="1400" strike="noStrike" u="none">
                <a:solidFill>
                  <a:srgbClr val="000000"/>
                </a:solidFill>
                <a:uFillTx/>
                <a:latin typeface="Arial"/>
                <a:ea typeface="Arial"/>
              </a:rPr>
              <a:t>: Francesco Uboldi, Elena Oberto, Massimo Milelli (CIMA), Valeria Garbero (Arpa Piemonte), Tanguy Houget (Politecnico di Torino) </a:t>
            </a:r>
            <a:r>
              <a:rPr b="0" lang="en-US" sz="1400" strike="noStrike" u="sng">
                <a:solidFill>
                  <a:srgbClr val="000000"/>
                </a:solidFill>
                <a:uFillTx/>
                <a:latin typeface="Arial"/>
                <a:ea typeface="Arial"/>
              </a:rPr>
              <a:t>FTEs</a:t>
            </a:r>
            <a:r>
              <a:rPr b="0" lang="en-US" sz="1400" strike="noStrike" u="none">
                <a:solidFill>
                  <a:srgbClr val="000000"/>
                </a:solidFill>
                <a:uFillTx/>
                <a:latin typeface="Arial"/>
                <a:ea typeface="Arial"/>
              </a:rPr>
              <a:t>: 0.3 (CIMA), 0.1 (ArpaP), 0.1 (PoliTo). Dates: April 2025 - March 2026</a:t>
            </a:r>
            <a:endParaRPr b="0" lang="it-IT" sz="1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9" name=""/>
          <p:cNvSpPr/>
          <p:nvPr/>
        </p:nvSpPr>
        <p:spPr>
          <a:xfrm>
            <a:off x="0" y="468000"/>
            <a:ext cx="10074960" cy="50252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it-IT" sz="1800" strike="noStrike" u="none">
              <a:solidFill>
                <a:srgbClr val="000000"/>
              </a:solidFill>
              <a:uFillTx/>
              <a:latin typeface="Arial"/>
            </a:endParaRPr>
          </a:p>
          <a:p>
            <a:pPr>
              <a:lnSpc>
                <a:spcPct val="100000"/>
              </a:lnSpc>
            </a:pPr>
            <a:endParaRPr b="0" lang="it-IT" sz="1800" strike="noStrike" u="none">
              <a:solidFill>
                <a:srgbClr val="000000"/>
              </a:solidFill>
              <a:uFillTx/>
              <a:latin typeface="Arial"/>
            </a:endParaRPr>
          </a:p>
        </p:txBody>
      </p:sp>
      <p:sp>
        <p:nvSpPr>
          <p:cNvPr id="1540" name=""/>
          <p:cNvSpPr/>
          <p:nvPr/>
        </p:nvSpPr>
        <p:spPr>
          <a:xfrm>
            <a:off x="2218680" y="72000"/>
            <a:ext cx="6834960" cy="4629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1191"/>
              </a:spcBef>
              <a:spcAft>
                <a:spcPts val="992"/>
              </a:spcAft>
            </a:pPr>
            <a:r>
              <a:rPr b="1" lang="en-US" sz="2400" strike="noStrike" u="none">
                <a:solidFill>
                  <a:srgbClr val="000000"/>
                </a:solidFill>
                <a:uFillTx/>
                <a:latin typeface="Arial"/>
                <a:ea typeface="Noto Sans CJK SC"/>
              </a:rPr>
              <a:t>Metadata and weather station registry check</a:t>
            </a:r>
            <a:endParaRPr b="0" lang="it-IT" sz="2400" strike="noStrike" u="none">
              <a:solidFill>
                <a:srgbClr val="000000"/>
              </a:solidFill>
              <a:uFillTx/>
              <a:latin typeface="Arial"/>
            </a:endParaRPr>
          </a:p>
        </p:txBody>
      </p:sp>
      <p:sp>
        <p:nvSpPr>
          <p:cNvPr id="1541" name=""/>
          <p:cNvSpPr/>
          <p:nvPr/>
        </p:nvSpPr>
        <p:spPr>
          <a:xfrm>
            <a:off x="-36000" y="648000"/>
            <a:ext cx="3238200" cy="538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1191"/>
              </a:spcBef>
              <a:spcAft>
                <a:spcPts val="992"/>
              </a:spcAft>
            </a:pPr>
            <a:r>
              <a:rPr b="0" lang="it-IT" sz="1400" strike="noStrike" u="none">
                <a:solidFill>
                  <a:srgbClr val="000000"/>
                </a:solidFill>
                <a:uFillTx/>
                <a:latin typeface="Arial"/>
                <a:ea typeface="DejaVu Sans"/>
              </a:rPr>
              <a:t>Coordinate Validation Requirements</a:t>
            </a:r>
            <a:endParaRPr b="0" lang="it-IT" sz="1400" strike="noStrike" u="none">
              <a:solidFill>
                <a:srgbClr val="000000"/>
              </a:solidFill>
              <a:uFillTx/>
              <a:latin typeface="Arial"/>
            </a:endParaRPr>
          </a:p>
        </p:txBody>
      </p:sp>
      <p:sp>
        <p:nvSpPr>
          <p:cNvPr id="1542" name=""/>
          <p:cNvSpPr/>
          <p:nvPr/>
        </p:nvSpPr>
        <p:spPr>
          <a:xfrm>
            <a:off x="3132000" y="684000"/>
            <a:ext cx="826200" cy="322200"/>
          </a:xfrm>
          <a:prstGeom prst="rightArrow">
            <a:avLst>
              <a:gd name="adj1" fmla="val 50000"/>
              <a:gd name="adj2" fmla="val 63889"/>
            </a:avLst>
          </a:prstGeom>
          <a:solidFill>
            <a:srgbClr val="729fcf"/>
          </a:solidFill>
          <a:ln w="0">
            <a:solidFill>
              <a:srgbClr val="3465a4"/>
            </a:solidFill>
            <a:headEnd len="med" type="diamond" w="med"/>
          </a:ln>
        </p:spPr>
        <p:style>
          <a:lnRef idx="0"/>
          <a:fillRef idx="0"/>
          <a:effectRef idx="0"/>
          <a:fontRef idx="minor"/>
        </p:style>
        <p:txBody>
          <a:bodyPr lIns="90000" rIns="90000" tIns="45000" bIns="45000" anchor="ctr">
            <a:noAutofit/>
          </a:bodyPr>
          <a:p>
            <a:pPr>
              <a:lnSpc>
                <a:spcPct val="100000"/>
              </a:lnSpc>
            </a:pPr>
            <a:endParaRPr b="0" lang="it-IT" sz="1800" strike="noStrike" u="none">
              <a:solidFill>
                <a:srgbClr val="000000"/>
              </a:solidFill>
              <a:uFillTx/>
              <a:latin typeface="Arial"/>
              <a:ea typeface="DejaVu Sans"/>
            </a:endParaRPr>
          </a:p>
        </p:txBody>
      </p:sp>
      <p:sp>
        <p:nvSpPr>
          <p:cNvPr id="1543" name=""/>
          <p:cNvSpPr/>
          <p:nvPr/>
        </p:nvSpPr>
        <p:spPr>
          <a:xfrm>
            <a:off x="3960000" y="627480"/>
            <a:ext cx="6118200" cy="185472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spcBef>
                <a:spcPts val="907"/>
              </a:spcBef>
              <a:spcAft>
                <a:spcPts val="709"/>
              </a:spcAft>
              <a:buClr>
                <a:srgbClr val="000000"/>
              </a:buClr>
              <a:buSzPct val="45000"/>
              <a:buFont typeface="Wingdings" charset="2"/>
              <a:buChar char=""/>
            </a:pPr>
            <a:r>
              <a:rPr b="0" lang="it-IT" sz="1200" strike="noStrike" u="none">
                <a:solidFill>
                  <a:srgbClr val="000000"/>
                </a:solidFill>
                <a:uFillTx/>
                <a:latin typeface="Arial"/>
                <a:ea typeface="DejaVu Sans"/>
              </a:rPr>
              <a:t>The coordinates must exist (i.e., not be null or missing).</a:t>
            </a:r>
            <a:endParaRPr b="0" lang="it-IT" sz="1200" strike="noStrike" u="none">
              <a:solidFill>
                <a:srgbClr val="000000"/>
              </a:solidFill>
              <a:uFillTx/>
              <a:latin typeface="Arial"/>
            </a:endParaRPr>
          </a:p>
          <a:p>
            <a:pPr marL="216000" indent="-216000">
              <a:lnSpc>
                <a:spcPct val="100000"/>
              </a:lnSpc>
              <a:spcBef>
                <a:spcPts val="907"/>
              </a:spcBef>
              <a:spcAft>
                <a:spcPts val="709"/>
              </a:spcAft>
              <a:buClr>
                <a:srgbClr val="000000"/>
              </a:buClr>
              <a:buSzPct val="45000"/>
              <a:buFont typeface="Wingdings" charset="2"/>
              <a:buChar char=""/>
            </a:pPr>
            <a:r>
              <a:rPr b="0" lang="it-IT" sz="1200" strike="noStrike" u="none">
                <a:solidFill>
                  <a:srgbClr val="000000"/>
                </a:solidFill>
                <a:uFillTx/>
                <a:latin typeface="Arial"/>
                <a:ea typeface="DejaVu Sans"/>
              </a:rPr>
              <a:t>They must be valid numerical values, and different from zero.</a:t>
            </a:r>
            <a:endParaRPr b="0" lang="it-IT" sz="1200" strike="noStrike" u="none">
              <a:solidFill>
                <a:srgbClr val="000000"/>
              </a:solidFill>
              <a:uFillTx/>
              <a:latin typeface="Arial"/>
            </a:endParaRPr>
          </a:p>
          <a:p>
            <a:pPr marL="216000" indent="-216000">
              <a:lnSpc>
                <a:spcPct val="100000"/>
              </a:lnSpc>
              <a:spcBef>
                <a:spcPts val="907"/>
              </a:spcBef>
              <a:spcAft>
                <a:spcPts val="709"/>
              </a:spcAft>
              <a:buClr>
                <a:srgbClr val="000000"/>
              </a:buClr>
              <a:buSzPct val="45000"/>
              <a:buFont typeface="Wingdings" charset="2"/>
              <a:buChar char=""/>
            </a:pPr>
            <a:r>
              <a:rPr b="0" lang="it-IT" sz="1200" strike="noStrike" u="none">
                <a:solidFill>
                  <a:srgbClr val="000000"/>
                </a:solidFill>
                <a:uFillTx/>
                <a:latin typeface="Arial"/>
                <a:ea typeface="DejaVu Sans"/>
              </a:rPr>
              <a:t>They must fall within the boundaries of the Italian territory.</a:t>
            </a:r>
            <a:endParaRPr b="0" lang="it-IT" sz="1200" strike="noStrike" u="none">
              <a:solidFill>
                <a:srgbClr val="000000"/>
              </a:solidFill>
              <a:uFillTx/>
              <a:latin typeface="Arial"/>
            </a:endParaRPr>
          </a:p>
          <a:p>
            <a:pPr marL="216000" indent="-216000">
              <a:lnSpc>
                <a:spcPct val="100000"/>
              </a:lnSpc>
              <a:spcBef>
                <a:spcPts val="907"/>
              </a:spcBef>
              <a:spcAft>
                <a:spcPts val="709"/>
              </a:spcAft>
              <a:buClr>
                <a:srgbClr val="000000"/>
              </a:buClr>
              <a:buSzPct val="45000"/>
              <a:buFont typeface="Wingdings" charset="2"/>
              <a:buChar char=""/>
            </a:pPr>
            <a:r>
              <a:rPr b="0" lang="it-IT" sz="1200" strike="noStrike" u="none">
                <a:solidFill>
                  <a:srgbClr val="000000"/>
                </a:solidFill>
                <a:uFillTx/>
                <a:latin typeface="Arial"/>
                <a:ea typeface="DejaVu Sans"/>
              </a:rPr>
              <a:t>Identical data series should not be associated with different latitude/longitude values.</a:t>
            </a:r>
            <a:endParaRPr b="0" lang="it-IT" sz="1200" strike="noStrike" u="none">
              <a:solidFill>
                <a:srgbClr val="000000"/>
              </a:solidFill>
              <a:uFillTx/>
              <a:latin typeface="Arial"/>
            </a:endParaRPr>
          </a:p>
          <a:p>
            <a:pPr marL="216000" indent="-216000">
              <a:lnSpc>
                <a:spcPct val="100000"/>
              </a:lnSpc>
              <a:spcBef>
                <a:spcPts val="907"/>
              </a:spcBef>
              <a:spcAft>
                <a:spcPts val="709"/>
              </a:spcAft>
              <a:buClr>
                <a:srgbClr val="000000"/>
              </a:buClr>
              <a:buSzPct val="45000"/>
              <a:buFont typeface="Wingdings" charset="2"/>
              <a:buChar char=""/>
            </a:pPr>
            <a:r>
              <a:rPr b="0" lang="it-IT" sz="1200" strike="noStrike" u="none">
                <a:solidFill>
                  <a:srgbClr val="000000"/>
                </a:solidFill>
                <a:uFillTx/>
                <a:latin typeface="Arial"/>
                <a:ea typeface="DejaVu Sans"/>
              </a:rPr>
              <a:t>Different data series should not share the same latitude/longitude coordinates.</a:t>
            </a:r>
            <a:endParaRPr b="0" lang="it-IT" sz="1200" strike="noStrike" u="none">
              <a:solidFill>
                <a:srgbClr val="000000"/>
              </a:solidFill>
              <a:uFillTx/>
              <a:latin typeface="Arial"/>
            </a:endParaRPr>
          </a:p>
        </p:txBody>
      </p:sp>
      <p:sp>
        <p:nvSpPr>
          <p:cNvPr id="1544" name=""/>
          <p:cNvSpPr/>
          <p:nvPr/>
        </p:nvSpPr>
        <p:spPr>
          <a:xfrm>
            <a:off x="2991600" y="2088000"/>
            <a:ext cx="720000" cy="360"/>
          </a:xfrm>
          <a:prstGeom prst="line">
            <a:avLst/>
          </a:prstGeom>
          <a:ln w="0">
            <a:solidFill>
              <a:srgbClr val="3465a4"/>
            </a:solidFill>
            <a:headEnd len="med" type="triangle" w="med"/>
            <a:tailEnd len="med" type="oval" w="med"/>
          </a:ln>
        </p:spPr>
        <p:style>
          <a:lnRef idx="0"/>
          <a:fillRef idx="0"/>
          <a:effectRef idx="0"/>
          <a:fontRef idx="minor"/>
        </p:style>
        <p:txBody>
          <a:bodyPr lIns="90000" rIns="90000" tIns="-44640" bIns="-44640" anchor="ctr">
            <a:noAutofit/>
          </a:bodyPr>
          <a:p>
            <a:endParaRPr b="0" lang="it-IT" sz="1800" strike="noStrike" u="none">
              <a:solidFill>
                <a:srgbClr val="000000"/>
              </a:solidFill>
              <a:uFillTx/>
              <a:latin typeface="Arial"/>
              <a:ea typeface="DejaVu Sans"/>
            </a:endParaRPr>
          </a:p>
        </p:txBody>
      </p:sp>
      <p:sp>
        <p:nvSpPr>
          <p:cNvPr id="1545" name=""/>
          <p:cNvSpPr/>
          <p:nvPr/>
        </p:nvSpPr>
        <p:spPr>
          <a:xfrm>
            <a:off x="-1800" y="2281320"/>
            <a:ext cx="3960000" cy="33901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it-IT" sz="900" strike="noStrike" u="none">
              <a:solidFill>
                <a:srgbClr val="000000"/>
              </a:solidFill>
              <a:uFillTx/>
              <a:latin typeface="Arial"/>
            </a:endParaRPr>
          </a:p>
          <a:p>
            <a:pPr>
              <a:lnSpc>
                <a:spcPct val="100000"/>
              </a:lnSpc>
            </a:pPr>
            <a:r>
              <a:rPr b="0" lang="en-US" sz="900" strike="noStrike" u="none">
                <a:solidFill>
                  <a:srgbClr val="000000"/>
                </a:solidFill>
                <a:uFillTx/>
                <a:latin typeface="Arial"/>
                <a:ea typeface="Noto Sans CJK SC"/>
              </a:rPr>
              <a:t>1. INPUT:</a:t>
            </a:r>
            <a:endParaRPr b="0" lang="it-IT" sz="900" strike="noStrike" u="none">
              <a:solidFill>
                <a:srgbClr val="000000"/>
              </a:solidFill>
              <a:uFillTx/>
              <a:latin typeface="Arial"/>
            </a:endParaRPr>
          </a:p>
          <a:p>
            <a:pPr>
              <a:lnSpc>
                <a:spcPct val="100000"/>
              </a:lnSpc>
            </a:pPr>
            <a:r>
              <a:rPr b="0" lang="en-US" sz="900" strike="noStrike" u="none">
                <a:solidFill>
                  <a:srgbClr val="000000"/>
                </a:solidFill>
                <a:uFillTx/>
                <a:latin typeface="Arial"/>
                <a:ea typeface="Noto Sans CJK SC"/>
              </a:rPr>
              <a:t>   </a:t>
            </a:r>
            <a:r>
              <a:rPr b="0" lang="en-US" sz="900" strike="noStrike" u="none">
                <a:solidFill>
                  <a:srgbClr val="000000"/>
                </a:solidFill>
                <a:uFillTx/>
                <a:latin typeface="Arial"/>
                <a:ea typeface="Noto Sans CJK SC"/>
              </a:rPr>
              <a:t>- Hourly observed values at each weather station</a:t>
            </a:r>
            <a:endParaRPr b="0" lang="it-IT" sz="900" strike="noStrike" u="none">
              <a:solidFill>
                <a:srgbClr val="000000"/>
              </a:solidFill>
              <a:uFillTx/>
              <a:latin typeface="Arial"/>
            </a:endParaRPr>
          </a:p>
          <a:p>
            <a:pPr>
              <a:lnSpc>
                <a:spcPct val="100000"/>
              </a:lnSpc>
            </a:pPr>
            <a:r>
              <a:rPr b="0" lang="en-US" sz="900" strike="noStrike" u="none">
                <a:solidFill>
                  <a:srgbClr val="000000"/>
                </a:solidFill>
                <a:uFillTx/>
                <a:latin typeface="Arial"/>
                <a:ea typeface="Noto Sans CJK SC"/>
              </a:rPr>
              <a:t>   </a:t>
            </a:r>
            <a:r>
              <a:rPr b="0" lang="en-US" sz="900" strike="noStrike" u="none">
                <a:solidFill>
                  <a:srgbClr val="000000"/>
                </a:solidFill>
                <a:uFillTx/>
                <a:latin typeface="Arial"/>
                <a:ea typeface="Noto Sans CJK SC"/>
              </a:rPr>
              <a:t>- Hourly NWP (Numerical Weather Prediction) model estimates</a:t>
            </a:r>
            <a:endParaRPr b="0" lang="it-IT" sz="900" strike="noStrike" u="none">
              <a:solidFill>
                <a:srgbClr val="000000"/>
              </a:solidFill>
              <a:uFillTx/>
              <a:latin typeface="Arial"/>
            </a:endParaRPr>
          </a:p>
          <a:p>
            <a:pPr>
              <a:lnSpc>
                <a:spcPct val="100000"/>
              </a:lnSpc>
            </a:pPr>
            <a:r>
              <a:rPr b="0" lang="en-US" sz="900" strike="noStrike" u="none">
                <a:solidFill>
                  <a:srgbClr val="000000"/>
                </a:solidFill>
                <a:uFillTx/>
                <a:latin typeface="Arial"/>
                <a:ea typeface="Noto Sans CJK SC"/>
              </a:rPr>
              <a:t> </a:t>
            </a:r>
            <a:endParaRPr b="0" lang="it-IT" sz="900" strike="noStrike" u="none">
              <a:solidFill>
                <a:srgbClr val="000000"/>
              </a:solidFill>
              <a:uFillTx/>
              <a:latin typeface="Arial"/>
            </a:endParaRPr>
          </a:p>
          <a:p>
            <a:pPr>
              <a:lnSpc>
                <a:spcPct val="100000"/>
              </a:lnSpc>
            </a:pPr>
            <a:r>
              <a:rPr b="0" lang="en-US" sz="900" strike="noStrike" u="none">
                <a:solidFill>
                  <a:srgbClr val="000000"/>
                </a:solidFill>
                <a:uFillTx/>
                <a:latin typeface="Arial"/>
                <a:ea typeface="Noto Sans CJK SC"/>
              </a:rPr>
              <a:t>2. ASSUMPTION:</a:t>
            </a:r>
            <a:endParaRPr b="0" lang="it-IT" sz="900" strike="noStrike" u="none">
              <a:solidFill>
                <a:srgbClr val="000000"/>
              </a:solidFill>
              <a:uFillTx/>
              <a:latin typeface="Arial"/>
            </a:endParaRPr>
          </a:p>
          <a:p>
            <a:pPr>
              <a:lnSpc>
                <a:spcPct val="100000"/>
              </a:lnSpc>
            </a:pPr>
            <a:r>
              <a:rPr b="0" lang="en-US" sz="900" strike="noStrike" u="none">
                <a:solidFill>
                  <a:srgbClr val="000000"/>
                </a:solidFill>
                <a:uFillTx/>
                <a:latin typeface="Arial"/>
                <a:ea typeface="Noto Sans CJK SC"/>
              </a:rPr>
              <a:t>   </a:t>
            </a:r>
            <a:r>
              <a:rPr b="0" lang="en-US" sz="900" strike="noStrike" u="none">
                <a:solidFill>
                  <a:srgbClr val="000000"/>
                </a:solidFill>
                <a:uFillTx/>
                <a:latin typeface="Arial"/>
                <a:ea typeface="Noto Sans CJK SC"/>
              </a:rPr>
              <a:t>- Model estimates are not exact but their variability is realistic.</a:t>
            </a:r>
            <a:endParaRPr b="0" lang="it-IT" sz="900" strike="noStrike" u="none">
              <a:solidFill>
                <a:srgbClr val="000000"/>
              </a:solidFill>
              <a:uFillTx/>
              <a:latin typeface="Arial"/>
            </a:endParaRPr>
          </a:p>
          <a:p>
            <a:pPr>
              <a:lnSpc>
                <a:spcPct val="100000"/>
              </a:lnSpc>
            </a:pPr>
            <a:r>
              <a:rPr b="0" lang="en-US" sz="900" strike="noStrike" u="none">
                <a:solidFill>
                  <a:srgbClr val="000000"/>
                </a:solidFill>
                <a:uFillTx/>
                <a:latin typeface="Arial"/>
                <a:ea typeface="Noto Sans CJK SC"/>
              </a:rPr>
              <a:t> </a:t>
            </a:r>
            <a:endParaRPr b="0" lang="it-IT" sz="900" strike="noStrike" u="none">
              <a:solidFill>
                <a:srgbClr val="000000"/>
              </a:solidFill>
              <a:uFillTx/>
              <a:latin typeface="Arial"/>
            </a:endParaRPr>
          </a:p>
          <a:p>
            <a:pPr>
              <a:lnSpc>
                <a:spcPct val="100000"/>
              </a:lnSpc>
            </a:pPr>
            <a:r>
              <a:rPr b="0" lang="en-US" sz="900" strike="noStrike" u="none">
                <a:solidFill>
                  <a:srgbClr val="000000"/>
                </a:solidFill>
                <a:uFillTx/>
                <a:latin typeface="Arial"/>
                <a:ea typeface="Noto Sans CJK SC"/>
              </a:rPr>
              <a:t>3. CALCULATION (per station, per hour):</a:t>
            </a:r>
            <a:endParaRPr b="0" lang="it-IT" sz="900" strike="noStrike" u="none">
              <a:solidFill>
                <a:srgbClr val="000000"/>
              </a:solidFill>
              <a:uFillTx/>
              <a:latin typeface="Arial"/>
            </a:endParaRPr>
          </a:p>
          <a:p>
            <a:pPr>
              <a:lnSpc>
                <a:spcPct val="100000"/>
              </a:lnSpc>
            </a:pPr>
            <a:r>
              <a:rPr b="0" lang="en-US" sz="900" strike="noStrike" u="none">
                <a:solidFill>
                  <a:srgbClr val="000000"/>
                </a:solidFill>
                <a:uFillTx/>
                <a:latin typeface="Arial"/>
                <a:ea typeface="Noto Sans CJK SC"/>
              </a:rPr>
              <a:t>   </a:t>
            </a:r>
            <a:r>
              <a:rPr b="0" lang="en-US" sz="900" strike="noStrike" u="none">
                <a:solidFill>
                  <a:srgbClr val="000000"/>
                </a:solidFill>
                <a:uFillTx/>
                <a:latin typeface="Arial"/>
                <a:ea typeface="Noto Sans CJK SC"/>
              </a:rPr>
              <a:t>a. Compute D = Observation - Model Estimate</a:t>
            </a:r>
            <a:endParaRPr b="0" lang="it-IT" sz="900" strike="noStrike" u="none">
              <a:solidFill>
                <a:srgbClr val="000000"/>
              </a:solidFill>
              <a:uFillTx/>
              <a:latin typeface="Arial"/>
            </a:endParaRPr>
          </a:p>
          <a:p>
            <a:pPr>
              <a:lnSpc>
                <a:spcPct val="100000"/>
              </a:lnSpc>
            </a:pPr>
            <a:r>
              <a:rPr b="0" lang="en-US" sz="900" strike="noStrike" u="none">
                <a:solidFill>
                  <a:srgbClr val="000000"/>
                </a:solidFill>
                <a:uFillTx/>
                <a:latin typeface="Arial"/>
                <a:ea typeface="Noto Sans CJK SC"/>
              </a:rPr>
              <a:t>   </a:t>
            </a:r>
            <a:r>
              <a:rPr b="0" lang="en-US" sz="900" strike="noStrike" u="none">
                <a:solidFill>
                  <a:srgbClr val="000000"/>
                </a:solidFill>
                <a:uFillTx/>
                <a:latin typeface="Arial"/>
                <a:ea typeface="Noto Sans CJK SC"/>
              </a:rPr>
              <a:t>b. Calculate IQR_D = IQR of D over the month</a:t>
            </a:r>
            <a:endParaRPr b="0" lang="it-IT" sz="900" strike="noStrike" u="none">
              <a:solidFill>
                <a:srgbClr val="000000"/>
              </a:solidFill>
              <a:uFillTx/>
              <a:latin typeface="Arial"/>
            </a:endParaRPr>
          </a:p>
          <a:p>
            <a:pPr>
              <a:lnSpc>
                <a:spcPct val="100000"/>
              </a:lnSpc>
            </a:pPr>
            <a:r>
              <a:rPr b="0" lang="en-US" sz="900" strike="noStrike" u="none">
                <a:solidFill>
                  <a:srgbClr val="000000"/>
                </a:solidFill>
                <a:uFillTx/>
                <a:latin typeface="Arial"/>
                <a:ea typeface="Noto Sans CJK SC"/>
              </a:rPr>
              <a:t>   </a:t>
            </a:r>
            <a:r>
              <a:rPr b="0" lang="en-US" sz="900" strike="noStrike" u="none">
                <a:solidFill>
                  <a:srgbClr val="000000"/>
                </a:solidFill>
                <a:uFillTx/>
                <a:latin typeface="Arial"/>
                <a:ea typeface="Noto Sans CJK SC"/>
              </a:rPr>
              <a:t>c. Calculate IQR_Model = IQR of model estimates over the month</a:t>
            </a:r>
            <a:endParaRPr b="0" lang="it-IT" sz="900" strike="noStrike" u="none">
              <a:solidFill>
                <a:srgbClr val="000000"/>
              </a:solidFill>
              <a:uFillTx/>
              <a:latin typeface="Arial"/>
            </a:endParaRPr>
          </a:p>
          <a:p>
            <a:pPr>
              <a:lnSpc>
                <a:spcPct val="100000"/>
              </a:lnSpc>
            </a:pPr>
            <a:r>
              <a:rPr b="0" lang="en-US" sz="900" strike="noStrike" u="none">
                <a:solidFill>
                  <a:srgbClr val="000000"/>
                </a:solidFill>
                <a:uFillTx/>
                <a:latin typeface="Arial"/>
                <a:ea typeface="Noto Sans CJK SC"/>
              </a:rPr>
              <a:t> </a:t>
            </a:r>
            <a:endParaRPr b="0" lang="it-IT" sz="900" strike="noStrike" u="none">
              <a:solidFill>
                <a:srgbClr val="000000"/>
              </a:solidFill>
              <a:uFillTx/>
              <a:latin typeface="Arial"/>
            </a:endParaRPr>
          </a:p>
          <a:p>
            <a:pPr>
              <a:lnSpc>
                <a:spcPct val="100000"/>
              </a:lnSpc>
            </a:pPr>
            <a:r>
              <a:rPr b="0" lang="en-US" sz="900" strike="noStrike" u="none">
                <a:solidFill>
                  <a:srgbClr val="000000"/>
                </a:solidFill>
                <a:uFillTx/>
                <a:latin typeface="Arial"/>
                <a:ea typeface="Noto Sans CJK SC"/>
              </a:rPr>
              <a:t>4. COMPARISON:</a:t>
            </a:r>
            <a:endParaRPr b="0" lang="it-IT" sz="900" strike="noStrike" u="none">
              <a:solidFill>
                <a:srgbClr val="000000"/>
              </a:solidFill>
              <a:uFillTx/>
              <a:latin typeface="Arial"/>
            </a:endParaRPr>
          </a:p>
          <a:p>
            <a:pPr>
              <a:lnSpc>
                <a:spcPct val="100000"/>
              </a:lnSpc>
            </a:pPr>
            <a:r>
              <a:rPr b="0" lang="en-US" sz="900" strike="noStrike" u="none">
                <a:solidFill>
                  <a:srgbClr val="000000"/>
                </a:solidFill>
                <a:uFillTx/>
                <a:latin typeface="Arial"/>
                <a:ea typeface="Noto Sans CJK SC"/>
              </a:rPr>
              <a:t>   </a:t>
            </a:r>
            <a:r>
              <a:rPr b="0" lang="en-US" sz="900" strike="noStrike" u="none">
                <a:solidFill>
                  <a:srgbClr val="000000"/>
                </a:solidFill>
                <a:uFillTx/>
                <a:latin typeface="Arial"/>
                <a:ea typeface="Noto Sans CJK SC"/>
              </a:rPr>
              <a:t>IF IQR_D &lt;&lt; IQR_Model:</a:t>
            </a:r>
            <a:endParaRPr b="0" lang="it-IT" sz="900" strike="noStrike" u="none">
              <a:solidFill>
                <a:srgbClr val="000000"/>
              </a:solidFill>
              <a:uFillTx/>
              <a:latin typeface="Arial"/>
            </a:endParaRPr>
          </a:p>
          <a:p>
            <a:pPr>
              <a:lnSpc>
                <a:spcPct val="100000"/>
              </a:lnSpc>
            </a:pPr>
            <a:r>
              <a:rPr b="0" lang="en-US" sz="900" strike="noStrike" u="none">
                <a:solidFill>
                  <a:srgbClr val="000000"/>
                </a:solidFill>
                <a:uFillTx/>
                <a:latin typeface="Arial"/>
                <a:ea typeface="Noto Sans CJK SC"/>
              </a:rPr>
              <a:t>       → </a:t>
            </a:r>
            <a:r>
              <a:rPr b="0" lang="en-US" sz="900" strike="noStrike" u="none">
                <a:solidFill>
                  <a:srgbClr val="000000"/>
                </a:solidFill>
                <a:uFillTx/>
                <a:latin typeface="Arial"/>
                <a:ea typeface="Noto Sans CJK SC"/>
              </a:rPr>
              <a:t>Observation likely matches the model's spatial reference</a:t>
            </a:r>
            <a:endParaRPr b="0" lang="it-IT" sz="900" strike="noStrike" u="none">
              <a:solidFill>
                <a:srgbClr val="000000"/>
              </a:solidFill>
              <a:uFillTx/>
              <a:latin typeface="Arial"/>
            </a:endParaRPr>
          </a:p>
          <a:p>
            <a:pPr>
              <a:lnSpc>
                <a:spcPct val="100000"/>
              </a:lnSpc>
            </a:pPr>
            <a:r>
              <a:rPr b="0" lang="en-US" sz="900" strike="noStrike" u="none">
                <a:solidFill>
                  <a:srgbClr val="000000"/>
                </a:solidFill>
                <a:uFillTx/>
                <a:latin typeface="Arial"/>
                <a:ea typeface="Noto Sans CJK SC"/>
              </a:rPr>
              <a:t>       → </a:t>
            </a:r>
            <a:r>
              <a:rPr b="0" lang="en-US" sz="900" strike="noStrike" u="none">
                <a:solidFill>
                  <a:srgbClr val="000000"/>
                </a:solidFill>
                <a:uFillTx/>
                <a:latin typeface="Arial"/>
                <a:ea typeface="Noto Sans CJK SC"/>
              </a:rPr>
              <a:t>Station considered reliable</a:t>
            </a:r>
            <a:endParaRPr b="0" lang="it-IT" sz="900" strike="noStrike" u="none">
              <a:solidFill>
                <a:srgbClr val="000000"/>
              </a:solidFill>
              <a:uFillTx/>
              <a:latin typeface="Arial"/>
            </a:endParaRPr>
          </a:p>
          <a:p>
            <a:pPr>
              <a:lnSpc>
                <a:spcPct val="100000"/>
              </a:lnSpc>
            </a:pPr>
            <a:r>
              <a:rPr b="0" lang="en-US" sz="900" strike="noStrike" u="none">
                <a:solidFill>
                  <a:srgbClr val="000000"/>
                </a:solidFill>
                <a:uFillTx/>
                <a:latin typeface="Arial"/>
                <a:ea typeface="Noto Sans CJK SC"/>
              </a:rPr>
              <a:t>   </a:t>
            </a:r>
            <a:r>
              <a:rPr b="0" lang="en-US" sz="900" strike="noStrike" u="none">
                <a:solidFill>
                  <a:srgbClr val="000000"/>
                </a:solidFill>
                <a:uFillTx/>
                <a:latin typeface="Arial"/>
                <a:ea typeface="Noto Sans CJK SC"/>
              </a:rPr>
              <a:t>ELSE IF IQR_D ≈ IQR_Model (and it is big):</a:t>
            </a:r>
            <a:endParaRPr b="0" lang="it-IT" sz="900" strike="noStrike" u="none">
              <a:solidFill>
                <a:srgbClr val="000000"/>
              </a:solidFill>
              <a:uFillTx/>
              <a:latin typeface="Arial"/>
            </a:endParaRPr>
          </a:p>
          <a:p>
            <a:pPr>
              <a:lnSpc>
                <a:spcPct val="100000"/>
              </a:lnSpc>
            </a:pPr>
            <a:r>
              <a:rPr b="0" lang="en-US" sz="900" strike="noStrike" u="none">
                <a:solidFill>
                  <a:srgbClr val="000000"/>
                </a:solidFill>
                <a:uFillTx/>
                <a:latin typeface="Arial"/>
                <a:ea typeface="Noto Sans CJK SC"/>
              </a:rPr>
              <a:t>       →  </a:t>
            </a:r>
            <a:r>
              <a:rPr b="0" lang="en-US" sz="900" strike="noStrike" u="none">
                <a:solidFill>
                  <a:srgbClr val="000000"/>
                </a:solidFill>
                <a:uFillTx/>
                <a:latin typeface="Arial"/>
                <a:ea typeface="Noto Sans CJK SC"/>
              </a:rPr>
              <a:t>station’s position is most likely incorrect</a:t>
            </a:r>
            <a:endParaRPr b="0" lang="it-IT" sz="900" strike="noStrike" u="none">
              <a:solidFill>
                <a:srgbClr val="000000"/>
              </a:solidFill>
              <a:uFillTx/>
              <a:latin typeface="Arial"/>
            </a:endParaRPr>
          </a:p>
          <a:p>
            <a:pPr>
              <a:lnSpc>
                <a:spcPct val="100000"/>
              </a:lnSpc>
            </a:pPr>
            <a:r>
              <a:rPr b="0" lang="en-US" sz="900" strike="noStrike" u="none">
                <a:solidFill>
                  <a:srgbClr val="000000"/>
                </a:solidFill>
                <a:uFillTx/>
                <a:latin typeface="Arial"/>
                <a:ea typeface="Noto Sans CJK SC"/>
              </a:rPr>
              <a:t>       → </a:t>
            </a:r>
            <a:r>
              <a:rPr b="0" lang="en-US" sz="900" strike="noStrike" u="none">
                <a:solidFill>
                  <a:srgbClr val="000000"/>
                </a:solidFill>
                <a:uFillTx/>
                <a:latin typeface="Arial"/>
                <a:ea typeface="Noto Sans CJK SC"/>
              </a:rPr>
              <a:t>Flag station as unreliable</a:t>
            </a:r>
            <a:endParaRPr b="0" lang="it-IT" sz="900" strike="noStrike" u="none">
              <a:solidFill>
                <a:srgbClr val="000000"/>
              </a:solidFill>
              <a:uFillTx/>
              <a:latin typeface="Arial"/>
            </a:endParaRPr>
          </a:p>
          <a:p>
            <a:pPr>
              <a:lnSpc>
                <a:spcPct val="100000"/>
              </a:lnSpc>
            </a:pPr>
            <a:r>
              <a:rPr b="0" lang="en-US" sz="900" strike="noStrike" u="none">
                <a:solidFill>
                  <a:srgbClr val="000000"/>
                </a:solidFill>
                <a:uFillTx/>
                <a:latin typeface="Arial"/>
                <a:ea typeface="Noto Sans CJK SC"/>
              </a:rPr>
              <a:t> </a:t>
            </a:r>
            <a:endParaRPr b="0" lang="it-IT" sz="900" strike="noStrike" u="none">
              <a:solidFill>
                <a:srgbClr val="000000"/>
              </a:solidFill>
              <a:uFillTx/>
              <a:latin typeface="Arial"/>
            </a:endParaRPr>
          </a:p>
          <a:p>
            <a:pPr>
              <a:lnSpc>
                <a:spcPct val="100000"/>
              </a:lnSpc>
            </a:pPr>
            <a:r>
              <a:rPr b="0" lang="en-US" sz="900" strike="noStrike" u="none">
                <a:solidFill>
                  <a:srgbClr val="000000"/>
                </a:solidFill>
                <a:uFillTx/>
                <a:latin typeface="Arial"/>
                <a:ea typeface="Noto Sans CJK SC"/>
              </a:rPr>
              <a:t>5. OUTPUT:</a:t>
            </a:r>
            <a:endParaRPr b="0" lang="it-IT" sz="900" strike="noStrike" u="none">
              <a:solidFill>
                <a:srgbClr val="000000"/>
              </a:solidFill>
              <a:uFillTx/>
              <a:latin typeface="Arial"/>
            </a:endParaRPr>
          </a:p>
          <a:p>
            <a:pPr>
              <a:lnSpc>
                <a:spcPct val="100000"/>
              </a:lnSpc>
            </a:pPr>
            <a:r>
              <a:rPr b="0" lang="en-US" sz="900" strike="noStrike" u="none">
                <a:solidFill>
                  <a:srgbClr val="000000"/>
                </a:solidFill>
                <a:uFillTx/>
                <a:latin typeface="Arial"/>
                <a:ea typeface="Noto Sans CJK SC"/>
              </a:rPr>
              <a:t>   </a:t>
            </a:r>
            <a:r>
              <a:rPr b="0" lang="en-US" sz="900" strike="noStrike" u="none">
                <a:solidFill>
                  <a:srgbClr val="000000"/>
                </a:solidFill>
                <a:uFillTx/>
                <a:latin typeface="Arial"/>
                <a:ea typeface="Noto Sans CJK SC"/>
              </a:rPr>
              <a:t>- Update of monthly "whitelist" (trusted stations)</a:t>
            </a:r>
            <a:endParaRPr b="0" lang="it-IT" sz="900" strike="noStrike" u="none">
              <a:solidFill>
                <a:srgbClr val="000000"/>
              </a:solidFill>
              <a:uFillTx/>
              <a:latin typeface="Arial"/>
            </a:endParaRPr>
          </a:p>
          <a:p>
            <a:pPr>
              <a:lnSpc>
                <a:spcPct val="100000"/>
              </a:lnSpc>
            </a:pPr>
            <a:r>
              <a:rPr b="0" lang="en-US" sz="900" strike="noStrike" u="none">
                <a:solidFill>
                  <a:srgbClr val="000000"/>
                </a:solidFill>
                <a:uFillTx/>
                <a:latin typeface="Arial"/>
                <a:ea typeface="Noto Sans CJK SC"/>
              </a:rPr>
              <a:t>   </a:t>
            </a:r>
            <a:r>
              <a:rPr b="0" lang="en-US" sz="900" strike="noStrike" u="none">
                <a:solidFill>
                  <a:srgbClr val="000000"/>
                </a:solidFill>
                <a:uFillTx/>
                <a:latin typeface="Arial"/>
                <a:ea typeface="Noto Sans CJK SC"/>
              </a:rPr>
              <a:t>- Update of monthly "blacklist" (untrusted stations)</a:t>
            </a:r>
            <a:endParaRPr b="0" lang="it-IT" sz="900" strike="noStrike" u="none">
              <a:solidFill>
                <a:srgbClr val="000000"/>
              </a:solidFill>
              <a:uFillTx/>
              <a:latin typeface="Arial"/>
            </a:endParaRPr>
          </a:p>
          <a:p>
            <a:pPr>
              <a:lnSpc>
                <a:spcPct val="100000"/>
              </a:lnSpc>
            </a:pPr>
            <a:endParaRPr b="0" lang="it-IT" sz="1600" strike="noStrike" u="none">
              <a:solidFill>
                <a:srgbClr val="000000"/>
              </a:solidFill>
              <a:uFillTx/>
              <a:latin typeface="Arial"/>
            </a:endParaRPr>
          </a:p>
        </p:txBody>
      </p:sp>
      <p:sp>
        <p:nvSpPr>
          <p:cNvPr id="1546" name=""/>
          <p:cNvSpPr/>
          <p:nvPr/>
        </p:nvSpPr>
        <p:spPr>
          <a:xfrm>
            <a:off x="432000" y="1800000"/>
            <a:ext cx="2518200" cy="646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1191"/>
              </a:spcBef>
              <a:spcAft>
                <a:spcPts val="992"/>
              </a:spcAft>
            </a:pPr>
            <a:r>
              <a:rPr b="0" lang="it-IT" sz="1400" strike="noStrike" u="none">
                <a:solidFill>
                  <a:srgbClr val="000000"/>
                </a:solidFill>
                <a:uFillTx/>
                <a:latin typeface="Arial"/>
                <a:ea typeface="DejaVu Sans"/>
              </a:rPr>
              <a:t>IQR (Inter quartile range): obs-forecast</a:t>
            </a:r>
            <a:endParaRPr b="0" lang="it-IT" sz="1400" strike="noStrike" u="none">
              <a:solidFill>
                <a:srgbClr val="000000"/>
              </a:solidFill>
              <a:uFillTx/>
              <a:latin typeface="Arial"/>
            </a:endParaRPr>
          </a:p>
        </p:txBody>
      </p:sp>
      <p:sp>
        <p:nvSpPr>
          <p:cNvPr id="1547" name=""/>
          <p:cNvSpPr/>
          <p:nvPr/>
        </p:nvSpPr>
        <p:spPr>
          <a:xfrm>
            <a:off x="3780000" y="1800000"/>
            <a:ext cx="358200" cy="538200"/>
          </a:xfrm>
          <a:custGeom>
            <a:avLst/>
            <a:gdLst>
              <a:gd name="textAreaLeft" fmla="*/ 105840 w 358200"/>
              <a:gd name="textAreaRight" fmla="*/ 360360 w 358200"/>
              <a:gd name="textAreaTop" fmla="*/ 22320 h 538200"/>
              <a:gd name="textAreaBottom" fmla="*/ 517680 h 538200"/>
            </a:gdLst>
            <a:ahLst/>
            <a:rect l="textAreaLeft" t="textAreaTop" r="textAreaRight" b="textAreaBottom"/>
            <a:pathLst>
              <a:path w="21600" h="21600">
                <a:moveTo>
                  <a:pt x="21600" y="0"/>
                </a:moveTo>
                <a:cubicBezTo>
                  <a:pt x="10800" y="0"/>
                  <a:pt x="0" y="900"/>
                  <a:pt x="0" y="1800"/>
                </a:cubicBezTo>
                <a:lnTo>
                  <a:pt x="0" y="19800"/>
                </a:lnTo>
                <a:cubicBezTo>
                  <a:pt x="0" y="20700"/>
                  <a:pt x="10800" y="21600"/>
                  <a:pt x="21600" y="21600"/>
                </a:cubicBezTo>
              </a:path>
            </a:pathLst>
          </a:custGeom>
          <a:noFill/>
          <a:ln w="36000">
            <a:solidFill>
              <a:srgbClr val="3465a4"/>
            </a:solidFill>
            <a:round/>
          </a:ln>
        </p:spPr>
        <p:style>
          <a:lnRef idx="0"/>
          <a:fillRef idx="0"/>
          <a:effectRef idx="0"/>
          <a:fontRef idx="minor"/>
        </p:style>
        <p:txBody>
          <a:bodyPr lIns="108000" rIns="108000" tIns="63000" bIns="63000" anchor="ctr">
            <a:noAutofit/>
          </a:bodyPr>
          <a:p>
            <a:pPr>
              <a:lnSpc>
                <a:spcPct val="100000"/>
              </a:lnSpc>
            </a:pPr>
            <a:endParaRPr b="0" lang="it-IT" sz="1800" strike="noStrike" u="none">
              <a:solidFill>
                <a:srgbClr val="000000"/>
              </a:solidFill>
              <a:uFillTx/>
              <a:latin typeface="Arial"/>
              <a:ea typeface="DejaVu Sans"/>
            </a:endParaRPr>
          </a:p>
        </p:txBody>
      </p:sp>
      <p:sp>
        <p:nvSpPr>
          <p:cNvPr id="1548" name=""/>
          <p:cNvSpPr/>
          <p:nvPr/>
        </p:nvSpPr>
        <p:spPr>
          <a:xfrm>
            <a:off x="36000" y="612000"/>
            <a:ext cx="3058200" cy="466200"/>
          </a:xfrm>
          <a:prstGeom prst="rect">
            <a:avLst/>
          </a:prstGeom>
          <a:solidFill>
            <a:srgbClr val="729fcf">
              <a:alpha val="30000"/>
            </a:srgbClr>
          </a:solidFill>
          <a:ln w="0">
            <a:solidFill>
              <a:srgbClr val="3465a4"/>
            </a:solidFill>
            <a:headEnd len="med" type="diamond" w="med"/>
          </a:ln>
        </p:spPr>
        <p:style>
          <a:lnRef idx="0"/>
          <a:fillRef idx="0"/>
          <a:effectRef idx="0"/>
          <a:fontRef idx="minor"/>
        </p:style>
        <p:txBody>
          <a:bodyPr lIns="90000" rIns="90000" tIns="45000" bIns="45000" anchor="ctr">
            <a:noAutofit/>
          </a:bodyPr>
          <a:p>
            <a:pPr>
              <a:lnSpc>
                <a:spcPct val="100000"/>
              </a:lnSpc>
            </a:pPr>
            <a:endParaRPr b="0" lang="it-IT" sz="1800" strike="noStrike" u="none">
              <a:solidFill>
                <a:srgbClr val="000000"/>
              </a:solidFill>
              <a:uFillTx/>
              <a:latin typeface="Arial"/>
              <a:ea typeface="DejaVu Sans"/>
            </a:endParaRPr>
          </a:p>
        </p:txBody>
      </p:sp>
      <p:sp>
        <p:nvSpPr>
          <p:cNvPr id="1549" name=""/>
          <p:cNvSpPr/>
          <p:nvPr/>
        </p:nvSpPr>
        <p:spPr>
          <a:xfrm>
            <a:off x="360000" y="1800000"/>
            <a:ext cx="2338200" cy="538200"/>
          </a:xfrm>
          <a:prstGeom prst="rect">
            <a:avLst/>
          </a:prstGeom>
          <a:solidFill>
            <a:srgbClr val="729fcf">
              <a:alpha val="30000"/>
            </a:srgbClr>
          </a:solidFill>
          <a:ln w="0">
            <a:solidFill>
              <a:srgbClr val="3465a4"/>
            </a:solidFill>
            <a:headEnd len="med" type="diamond" w="med"/>
          </a:ln>
        </p:spPr>
        <p:style>
          <a:lnRef idx="0"/>
          <a:fillRef idx="0"/>
          <a:effectRef idx="0"/>
          <a:fontRef idx="minor"/>
        </p:style>
        <p:txBody>
          <a:bodyPr lIns="90000" rIns="90000" tIns="45000" bIns="45000" anchor="ctr">
            <a:noAutofit/>
          </a:bodyPr>
          <a:p>
            <a:pPr>
              <a:lnSpc>
                <a:spcPct val="100000"/>
              </a:lnSpc>
            </a:pPr>
            <a:endParaRPr b="0" lang="it-IT" sz="1800" strike="noStrike" u="none">
              <a:solidFill>
                <a:srgbClr val="000000"/>
              </a:solidFill>
              <a:uFillTx/>
              <a:latin typeface="Arial"/>
              <a:ea typeface="DejaVu Sans"/>
            </a:endParaRPr>
          </a:p>
        </p:txBody>
      </p:sp>
      <p:sp>
        <p:nvSpPr>
          <p:cNvPr id="1550" name=""/>
          <p:cNvSpPr/>
          <p:nvPr/>
        </p:nvSpPr>
        <p:spPr>
          <a:xfrm>
            <a:off x="3852000" y="3780000"/>
            <a:ext cx="6294960" cy="179820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US" sz="1600" strike="noStrike" u="none">
                <a:solidFill>
                  <a:srgbClr val="000000"/>
                </a:solidFill>
                <a:uFillTx/>
                <a:latin typeface="Arial"/>
                <a:ea typeface="Noto Sans CJK SC"/>
              </a:rPr>
              <a:t>If (elev. staz. – elev. dem) &lt; 40 m </a:t>
            </a:r>
            <a:r>
              <a:rPr b="0" lang="en-US" sz="1800" strike="noStrike" u="none">
                <a:solidFill>
                  <a:srgbClr val="000000"/>
                </a:solidFill>
                <a:uFillTx/>
                <a:latin typeface="Arial"/>
                <a:ea typeface="Noto Sans CJK SC"/>
              </a:rPr>
              <a:t>→</a:t>
            </a:r>
            <a:r>
              <a:rPr b="0" lang="en-US" sz="1600" strike="noStrike" u="none">
                <a:solidFill>
                  <a:srgbClr val="000000"/>
                </a:solidFill>
                <a:uFillTx/>
                <a:latin typeface="Arial"/>
                <a:ea typeface="Noto Sans CJK SC"/>
              </a:rPr>
              <a:t> ok; </a:t>
            </a:r>
            <a:endParaRPr b="0" lang="it-IT" sz="1600" strike="noStrike" u="none">
              <a:solidFill>
                <a:srgbClr val="000000"/>
              </a:solidFill>
              <a:uFillTx/>
              <a:latin typeface="Arial"/>
            </a:endParaRPr>
          </a:p>
          <a:p>
            <a:pPr marL="216000" indent="-216000">
              <a:lnSpc>
                <a:spcPct val="100000"/>
              </a:lnSpc>
              <a:buClr>
                <a:srgbClr val="000000"/>
              </a:buClr>
              <a:buSzPct val="45000"/>
              <a:buFont typeface="Wingdings" charset="2"/>
              <a:buChar char=""/>
            </a:pPr>
            <a:r>
              <a:rPr b="0" lang="en-US" sz="1600" strike="noStrike" u="none">
                <a:solidFill>
                  <a:srgbClr val="000000"/>
                </a:solidFill>
                <a:uFillTx/>
                <a:latin typeface="Arial"/>
                <a:ea typeface="Noto Sans CJK SC"/>
              </a:rPr>
              <a:t>else elev. staz. = elev. dem</a:t>
            </a:r>
            <a:endParaRPr b="0" lang="it-IT" sz="1600" strike="noStrike" u="none">
              <a:solidFill>
                <a:srgbClr val="000000"/>
              </a:solidFill>
              <a:uFillTx/>
              <a:latin typeface="Arial"/>
            </a:endParaRPr>
          </a:p>
          <a:p>
            <a:pPr marL="216000" indent="-216000">
              <a:lnSpc>
                <a:spcPct val="100000"/>
              </a:lnSpc>
              <a:buClr>
                <a:srgbClr val="000000"/>
              </a:buClr>
              <a:buSzPct val="45000"/>
              <a:buFont typeface="Wingdings" charset="2"/>
              <a:buChar char=""/>
            </a:pPr>
            <a:r>
              <a:rPr b="0" lang="en-US" sz="1600" strike="noStrike" u="none">
                <a:solidFill>
                  <a:srgbClr val="000000"/>
                </a:solidFill>
                <a:uFillTx/>
                <a:latin typeface="Arial"/>
                <a:ea typeface="Noto Sans CJK SC"/>
              </a:rPr>
              <a:t>If elev. staz. = 0 .and. SLM = coast </a:t>
            </a:r>
            <a:r>
              <a:rPr b="0" lang="en-US" sz="1800" strike="noStrike" u="none">
                <a:solidFill>
                  <a:srgbClr val="000000"/>
                </a:solidFill>
                <a:uFillTx/>
                <a:latin typeface="Arial"/>
                <a:ea typeface="Noto Sans CJK SC"/>
              </a:rPr>
              <a:t>→</a:t>
            </a:r>
            <a:r>
              <a:rPr b="0" lang="en-US" sz="1600" strike="noStrike" u="none">
                <a:solidFill>
                  <a:srgbClr val="000000"/>
                </a:solidFill>
                <a:uFillTx/>
                <a:latin typeface="Arial"/>
                <a:ea typeface="Noto Sans CJK SC"/>
              </a:rPr>
              <a:t> ok; </a:t>
            </a:r>
            <a:endParaRPr b="0" lang="it-IT" sz="1600" strike="noStrike" u="none">
              <a:solidFill>
                <a:srgbClr val="000000"/>
              </a:solidFill>
              <a:uFillTx/>
              <a:latin typeface="Arial"/>
            </a:endParaRPr>
          </a:p>
          <a:p>
            <a:pPr marL="216000" indent="-216000">
              <a:lnSpc>
                <a:spcPct val="100000"/>
              </a:lnSpc>
              <a:buClr>
                <a:srgbClr val="000000"/>
              </a:buClr>
              <a:buSzPct val="45000"/>
              <a:buFont typeface="Wingdings" charset="2"/>
              <a:buChar char=""/>
            </a:pPr>
            <a:r>
              <a:rPr b="0" lang="en-US" sz="1600" strike="noStrike" u="none">
                <a:solidFill>
                  <a:srgbClr val="000000"/>
                </a:solidFill>
                <a:uFillTx/>
                <a:latin typeface="Arial"/>
                <a:ea typeface="Noto Sans CJK SC"/>
              </a:rPr>
              <a:t>else if elev. staz. = 0 .and. SLM= earth </a:t>
            </a:r>
            <a:r>
              <a:rPr b="0" lang="en-US" sz="1800" strike="noStrike" u="none">
                <a:solidFill>
                  <a:srgbClr val="000000"/>
                </a:solidFill>
                <a:uFillTx/>
                <a:latin typeface="Arial"/>
                <a:ea typeface="Noto Sans CJK SC"/>
              </a:rPr>
              <a:t>→elev.</a:t>
            </a:r>
            <a:r>
              <a:rPr b="0" lang="en-US" sz="1600" strike="noStrike" u="none">
                <a:solidFill>
                  <a:srgbClr val="000000"/>
                </a:solidFill>
                <a:uFillTx/>
                <a:latin typeface="Arial"/>
                <a:ea typeface="Noto Sans CJK SC"/>
              </a:rPr>
              <a:t> staz. = elev. dem</a:t>
            </a:r>
            <a:endParaRPr b="0" lang="it-IT" sz="1600" strike="noStrike" u="none">
              <a:solidFill>
                <a:srgbClr val="000000"/>
              </a:solidFill>
              <a:uFillTx/>
              <a:latin typeface="Arial"/>
            </a:endParaRPr>
          </a:p>
        </p:txBody>
      </p:sp>
      <p:sp>
        <p:nvSpPr>
          <p:cNvPr id="1551" name=""/>
          <p:cNvSpPr/>
          <p:nvPr/>
        </p:nvSpPr>
        <p:spPr>
          <a:xfrm>
            <a:off x="5184000" y="3132000"/>
            <a:ext cx="2338200" cy="538200"/>
          </a:xfrm>
          <a:prstGeom prst="rect">
            <a:avLst/>
          </a:prstGeom>
          <a:solidFill>
            <a:srgbClr val="729fcf">
              <a:alpha val="30000"/>
            </a:srgbClr>
          </a:solidFill>
          <a:ln w="0">
            <a:solidFill>
              <a:srgbClr val="3465a4"/>
            </a:solidFill>
            <a:headEnd len="med" type="diamond" w="med"/>
          </a:ln>
        </p:spPr>
        <p:style>
          <a:lnRef idx="0"/>
          <a:fillRef idx="0"/>
          <a:effectRef idx="0"/>
          <a:fontRef idx="minor"/>
        </p:style>
        <p:txBody>
          <a:bodyPr lIns="90000" rIns="90000" tIns="45000" bIns="45000" anchor="ctr">
            <a:noAutofit/>
          </a:bodyPr>
          <a:p>
            <a:pPr algn="ctr">
              <a:lnSpc>
                <a:spcPct val="100000"/>
              </a:lnSpc>
            </a:pPr>
            <a:r>
              <a:rPr b="0" lang="it-IT" sz="1800" strike="noStrike" u="none">
                <a:solidFill>
                  <a:srgbClr val="000000"/>
                </a:solidFill>
                <a:uFillTx/>
                <a:latin typeface="Arial"/>
                <a:ea typeface="DejaVu Sans"/>
              </a:rPr>
              <a:t>Metadata</a:t>
            </a:r>
            <a:endParaRPr b="0" lang="it-IT"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2" name=""/>
          <p:cNvSpPr/>
          <p:nvPr/>
        </p:nvSpPr>
        <p:spPr>
          <a:xfrm>
            <a:off x="252000" y="108000"/>
            <a:ext cx="9464760" cy="5288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0" lang="en-US" sz="3200" strike="noStrike" u="none">
                <a:solidFill>
                  <a:srgbClr val="000000"/>
                </a:solidFill>
                <a:uFillTx/>
                <a:latin typeface="Arial"/>
                <a:ea typeface="DejaVu Sans"/>
              </a:rPr>
              <a:t> </a:t>
            </a:r>
            <a:r>
              <a:rPr b="1" lang="en-US" sz="2400" strike="noStrike" u="none">
                <a:solidFill>
                  <a:srgbClr val="000000"/>
                </a:solidFill>
                <a:uFillTx/>
                <a:latin typeface="Arial"/>
                <a:ea typeface="DejaVu Sans"/>
              </a:rPr>
              <a:t>Quality Control Sequence</a:t>
            </a:r>
            <a:endParaRPr b="0" lang="it-IT" sz="2400" strike="noStrike" u="none">
              <a:solidFill>
                <a:srgbClr val="000000"/>
              </a:solidFill>
              <a:uFillTx/>
              <a:latin typeface="Arial"/>
            </a:endParaRPr>
          </a:p>
          <a:p>
            <a:pPr algn="ctr">
              <a:lnSpc>
                <a:spcPct val="100000"/>
              </a:lnSpc>
            </a:pPr>
            <a:endParaRPr b="0" lang="it-IT" sz="1200" strike="noStrike" u="none">
              <a:solidFill>
                <a:srgbClr val="000000"/>
              </a:solidFill>
              <a:uFillTx/>
              <a:latin typeface="Arial"/>
            </a:endParaRPr>
          </a:p>
          <a:p>
            <a:pPr>
              <a:lnSpc>
                <a:spcPct val="100000"/>
              </a:lnSpc>
            </a:pPr>
            <a:r>
              <a:rPr b="0" lang="en-US" sz="1800" strike="noStrike" u="none">
                <a:solidFill>
                  <a:srgbClr val="000000"/>
                </a:solidFill>
                <a:uFillTx/>
                <a:latin typeface="Arial"/>
                <a:ea typeface="DejaVu Sans"/>
              </a:rPr>
              <a:t>   </a:t>
            </a:r>
            <a:r>
              <a:rPr b="0" lang="en-US" sz="1800" strike="noStrike" u="none">
                <a:solidFill>
                  <a:srgbClr val="000000"/>
                </a:solidFill>
                <a:uFillTx/>
                <a:latin typeface="Arial"/>
                <a:ea typeface="DejaVu Sans"/>
              </a:rPr>
              <a:t>Step 1: Temperature observations are checked: range check -50°C&lt;T2m&lt;50°C</a:t>
            </a:r>
            <a:endParaRPr b="0" lang="it-IT" sz="1800" strike="noStrike" u="none">
              <a:solidFill>
                <a:srgbClr val="000000"/>
              </a:solidFill>
              <a:uFillTx/>
              <a:latin typeface="Arial"/>
            </a:endParaRPr>
          </a:p>
          <a:p>
            <a:pPr>
              <a:lnSpc>
                <a:spcPct val="100000"/>
              </a:lnSpc>
            </a:pPr>
            <a:r>
              <a:rPr b="0" lang="en-US" sz="1800" strike="noStrike" u="none">
                <a:solidFill>
                  <a:srgbClr val="000000"/>
                </a:solidFill>
                <a:uFillTx/>
                <a:latin typeface="Arial"/>
                <a:ea typeface="DejaVu Sans"/>
              </a:rPr>
              <a:t>   </a:t>
            </a:r>
            <a:r>
              <a:rPr b="0" lang="en-US" sz="1800" strike="noStrike" u="none">
                <a:solidFill>
                  <a:srgbClr val="000000"/>
                </a:solidFill>
                <a:uFillTx/>
                <a:latin typeface="Arial"/>
                <a:ea typeface="DejaVu Sans"/>
              </a:rPr>
              <a:t>Step 2: T2m QC: Background Field (BF) + Spatial Consistency Test (SCT) control</a:t>
            </a:r>
            <a:endParaRPr b="0" lang="it-IT" sz="1800" strike="noStrike" u="none">
              <a:solidFill>
                <a:srgbClr val="000000"/>
              </a:solidFill>
              <a:uFillTx/>
              <a:latin typeface="Arial"/>
            </a:endParaRPr>
          </a:p>
          <a:p>
            <a:pPr>
              <a:lnSpc>
                <a:spcPct val="100000"/>
              </a:lnSpc>
            </a:pPr>
            <a:r>
              <a:rPr b="0" lang="en-US" sz="1800" strike="noStrike" u="none">
                <a:solidFill>
                  <a:srgbClr val="000000"/>
                </a:solidFill>
                <a:uFillTx/>
                <a:latin typeface="Arial"/>
                <a:ea typeface="DejaVu Sans"/>
              </a:rPr>
              <a:t>   </a:t>
            </a:r>
            <a:r>
              <a:rPr b="0" lang="en-US" sz="1800" strike="noStrike" u="none">
                <a:solidFill>
                  <a:srgbClr val="000000"/>
                </a:solidFill>
                <a:uFillTx/>
                <a:latin typeface="Arial"/>
                <a:ea typeface="DejaVu Sans"/>
              </a:rPr>
              <a:t>Step 3: Relative humidity observations are checked: range check 5%</a:t>
            </a:r>
            <a:r>
              <a:rPr b="0" lang="en-US" sz="1800" strike="noStrike" u="none">
                <a:solidFill>
                  <a:srgbClr val="000000"/>
                </a:solidFill>
                <a:uFillTx/>
                <a:latin typeface="DejaVu Sans"/>
                <a:ea typeface="DejaVu Sans"/>
              </a:rPr>
              <a:t>≤</a:t>
            </a:r>
            <a:r>
              <a:rPr b="0" lang="en-US" sz="1800" strike="noStrike" u="none">
                <a:solidFill>
                  <a:srgbClr val="000000"/>
                </a:solidFill>
                <a:uFillTx/>
                <a:latin typeface="Arial"/>
                <a:ea typeface="DejaVu Sans"/>
              </a:rPr>
              <a:t>RH</a:t>
            </a:r>
            <a:r>
              <a:rPr b="0" lang="en-US" sz="1800" strike="noStrike" u="none">
                <a:solidFill>
                  <a:srgbClr val="000000"/>
                </a:solidFill>
                <a:uFillTx/>
                <a:latin typeface="DejaVu Sans"/>
                <a:ea typeface="DejaVu Sans"/>
              </a:rPr>
              <a:t>≤</a:t>
            </a:r>
            <a:r>
              <a:rPr b="0" lang="en-US" sz="1800" strike="noStrike" u="none">
                <a:solidFill>
                  <a:srgbClr val="000000"/>
                </a:solidFill>
                <a:uFillTx/>
                <a:latin typeface="Arial"/>
                <a:ea typeface="DejaVu Sans"/>
              </a:rPr>
              <a:t>100%</a:t>
            </a:r>
            <a:endParaRPr b="0" lang="it-IT" sz="1800" strike="noStrike" u="none">
              <a:solidFill>
                <a:srgbClr val="000000"/>
              </a:solidFill>
              <a:uFillTx/>
              <a:latin typeface="Arial"/>
            </a:endParaRPr>
          </a:p>
          <a:p>
            <a:pPr>
              <a:lnSpc>
                <a:spcPct val="100000"/>
              </a:lnSpc>
            </a:pPr>
            <a:r>
              <a:rPr b="0" lang="en-US" sz="1800" strike="noStrike" u="none">
                <a:solidFill>
                  <a:srgbClr val="000000"/>
                </a:solidFill>
                <a:uFillTx/>
                <a:latin typeface="Arial"/>
                <a:ea typeface="DejaVu Sans"/>
              </a:rPr>
              <a:t>   </a:t>
            </a:r>
            <a:r>
              <a:rPr b="0" lang="en-US" sz="1800" strike="noStrike" u="none">
                <a:solidFill>
                  <a:srgbClr val="000000"/>
                </a:solidFill>
                <a:uFillTx/>
                <a:latin typeface="Arial"/>
                <a:ea typeface="DejaVu Sans"/>
              </a:rPr>
              <a:t>Step 4: Relative humidity: if T2m has passed QC → T dew point calculated</a:t>
            </a:r>
            <a:endParaRPr b="0" lang="it-IT" sz="1800" strike="noStrike" u="none">
              <a:solidFill>
                <a:srgbClr val="000000"/>
              </a:solidFill>
              <a:uFillTx/>
              <a:latin typeface="Arial"/>
            </a:endParaRPr>
          </a:p>
          <a:p>
            <a:pPr>
              <a:lnSpc>
                <a:spcPct val="100000"/>
              </a:lnSpc>
            </a:pPr>
            <a:r>
              <a:rPr b="0" lang="en-US" sz="1800" strike="noStrike" u="none">
                <a:solidFill>
                  <a:srgbClr val="000000"/>
                </a:solidFill>
                <a:uFillTx/>
                <a:latin typeface="Arial"/>
                <a:ea typeface="DejaVu Sans"/>
              </a:rPr>
              <a:t>   </a:t>
            </a:r>
            <a:r>
              <a:rPr b="0" lang="en-US" sz="1800" strike="noStrike" u="none">
                <a:solidFill>
                  <a:srgbClr val="000000"/>
                </a:solidFill>
                <a:uFillTx/>
                <a:latin typeface="Arial"/>
                <a:ea typeface="DejaVu Sans"/>
              </a:rPr>
              <a:t>Step 5: T dew point: Background Field (BF) + Spatial Consistency Test (SCT) control</a:t>
            </a:r>
            <a:endParaRPr b="0" lang="it-IT" sz="1800" strike="noStrike" u="none">
              <a:solidFill>
                <a:srgbClr val="000000"/>
              </a:solidFill>
              <a:uFillTx/>
              <a:latin typeface="Arial"/>
            </a:endParaRPr>
          </a:p>
          <a:p>
            <a:pPr>
              <a:lnSpc>
                <a:spcPct val="100000"/>
              </a:lnSpc>
            </a:pPr>
            <a:endParaRPr b="0" lang="it-IT" sz="1800" strike="noStrike" u="none">
              <a:solidFill>
                <a:srgbClr val="000000"/>
              </a:solidFill>
              <a:uFillTx/>
              <a:latin typeface="Arial"/>
            </a:endParaRPr>
          </a:p>
          <a:p>
            <a:pPr>
              <a:lnSpc>
                <a:spcPct val="100000"/>
              </a:lnSpc>
            </a:pPr>
            <a:r>
              <a:rPr b="1" lang="en-US" sz="2400" strike="noStrike" u="none">
                <a:solidFill>
                  <a:srgbClr val="000000"/>
                </a:solidFill>
                <a:uFillTx/>
                <a:latin typeface="Arial"/>
                <a:ea typeface="DejaVu Sans"/>
              </a:rPr>
              <a:t>                                  </a:t>
            </a:r>
            <a:r>
              <a:rPr b="1" lang="en-US" sz="2400" strike="noStrike" u="none">
                <a:solidFill>
                  <a:srgbClr val="000000"/>
                </a:solidFill>
                <a:uFillTx/>
                <a:latin typeface="Arial"/>
                <a:ea typeface="DejaVu Sans"/>
              </a:rPr>
              <a:t>Main Quality Control Method</a:t>
            </a:r>
            <a:endParaRPr b="0" lang="it-IT" sz="2400" strike="noStrike" u="none">
              <a:solidFill>
                <a:srgbClr val="000000"/>
              </a:solidFill>
              <a:uFillTx/>
              <a:latin typeface="Arial"/>
            </a:endParaRPr>
          </a:p>
          <a:p>
            <a:pPr algn="ctr">
              <a:lnSpc>
                <a:spcPct val="100000"/>
              </a:lnSpc>
            </a:pPr>
            <a:endParaRPr b="0" lang="it-IT" sz="1200" strike="noStrike" u="none">
              <a:solidFill>
                <a:srgbClr val="000000"/>
              </a:solidFill>
              <a:uFillTx/>
              <a:latin typeface="Arial"/>
            </a:endParaRPr>
          </a:p>
          <a:p>
            <a:pPr>
              <a:lnSpc>
                <a:spcPct val="100000"/>
              </a:lnSpc>
            </a:pPr>
            <a:r>
              <a:rPr b="0" lang="en-US" sz="1800" strike="noStrike" u="none">
                <a:solidFill>
                  <a:srgbClr val="000000"/>
                </a:solidFill>
                <a:uFillTx/>
                <a:latin typeface="Arial"/>
                <a:ea typeface="DejaVu Sans"/>
              </a:rPr>
              <a:t>   </a:t>
            </a:r>
            <a:r>
              <a:rPr b="0" lang="en-US" sz="1800" strike="noStrike" u="none">
                <a:solidFill>
                  <a:srgbClr val="000000"/>
                </a:solidFill>
                <a:uFillTx/>
                <a:latin typeface="Arial"/>
                <a:ea typeface="DejaVu Sans"/>
              </a:rPr>
              <a:t>- Test: Spatial Consistency Test (SCT) (Lussana, Uboldi &amp; Salvati, 2010).</a:t>
            </a:r>
            <a:endParaRPr b="0" lang="it-IT" sz="1800" strike="noStrike" u="none">
              <a:solidFill>
                <a:srgbClr val="000000"/>
              </a:solidFill>
              <a:uFillTx/>
              <a:latin typeface="Arial"/>
            </a:endParaRPr>
          </a:p>
          <a:p>
            <a:pPr>
              <a:lnSpc>
                <a:spcPct val="100000"/>
              </a:lnSpc>
              <a:spcBef>
                <a:spcPts val="1191"/>
              </a:spcBef>
              <a:spcAft>
                <a:spcPts val="992"/>
              </a:spcAft>
            </a:pPr>
            <a:r>
              <a:rPr b="0" lang="en-US" sz="1200" strike="noStrike" u="none">
                <a:solidFill>
                  <a:srgbClr val="000000"/>
                </a:solidFill>
                <a:uFillTx/>
                <a:latin typeface="Arial"/>
                <a:ea typeface="DejaVu Sans"/>
              </a:rPr>
              <a:t>A formulation of the SCT is included in the open-source library Titan (</a:t>
            </a:r>
            <a:r>
              <a:rPr b="0" lang="en-US" sz="1200" strike="noStrike" u="none">
                <a:solidFill>
                  <a:srgbClr val="0000ff"/>
                </a:solidFill>
                <a:uFillTx/>
                <a:latin typeface="Arial"/>
                <a:ea typeface="DejaVu Sans"/>
                <a:hlinkClick r:id="rId1"/>
              </a:rPr>
              <a:t>https://github.com/metno/titanlib</a:t>
            </a:r>
            <a:r>
              <a:rPr b="0" lang="en-US" sz="1200" strike="noStrike" u="none">
                <a:solidFill>
                  <a:srgbClr val="000000"/>
                </a:solidFill>
                <a:uFillTx/>
                <a:latin typeface="Arial"/>
                <a:ea typeface="DejaVu Sans"/>
              </a:rPr>
              <a:t>), but it has been entirely re-implemented using the scripting language of the R statistical software, in order to enable detailed analysis of its effects and behavior.</a:t>
            </a:r>
            <a:endParaRPr b="0" lang="it-IT" sz="1200" strike="noStrike" u="none">
              <a:solidFill>
                <a:srgbClr val="000000"/>
              </a:solidFill>
              <a:uFillTx/>
              <a:latin typeface="Arial"/>
            </a:endParaRPr>
          </a:p>
          <a:p>
            <a:pPr>
              <a:lnSpc>
                <a:spcPct val="100000"/>
              </a:lnSpc>
            </a:pPr>
            <a:r>
              <a:rPr b="0" lang="en-US" sz="1800" strike="noStrike" u="none">
                <a:solidFill>
                  <a:srgbClr val="000000"/>
                </a:solidFill>
                <a:uFillTx/>
                <a:latin typeface="Arial"/>
                <a:ea typeface="DejaVu Sans"/>
              </a:rPr>
              <a:t>   </a:t>
            </a:r>
            <a:r>
              <a:rPr b="0" lang="en-US" sz="1800" strike="noStrike" u="none">
                <a:solidFill>
                  <a:srgbClr val="000000"/>
                </a:solidFill>
                <a:uFillTx/>
                <a:latin typeface="Arial"/>
                <a:ea typeface="DejaVu Sans"/>
              </a:rPr>
              <a:t>- Technique: Optimal Interpolation (OI)</a:t>
            </a:r>
            <a:endParaRPr b="0" lang="it-IT" sz="1800" strike="noStrike" u="none">
              <a:solidFill>
                <a:srgbClr val="000000"/>
              </a:solidFill>
              <a:uFillTx/>
              <a:latin typeface="Arial"/>
            </a:endParaRPr>
          </a:p>
          <a:p>
            <a:pPr>
              <a:lnSpc>
                <a:spcPct val="100000"/>
              </a:lnSpc>
              <a:spcBef>
                <a:spcPts val="1191"/>
              </a:spcBef>
              <a:spcAft>
                <a:spcPts val="992"/>
              </a:spcAft>
            </a:pPr>
            <a:r>
              <a:rPr b="0" lang="en-US" sz="1200" strike="noStrike" u="none">
                <a:solidFill>
                  <a:srgbClr val="000000"/>
                </a:solidFill>
                <a:uFillTx/>
                <a:latin typeface="Arial"/>
                <a:ea typeface="DejaVu Sans"/>
              </a:rPr>
              <a:t>The SCT is based on the objective analysis and data assimilation algorithm known as Optimal Interpolation (OI), which requires a Background Field (BF). BF is an estimate of the analysis field that is independent of the observations, usually derived from a numerical forecast for the same variable at the same time. For quality control purposes, however, it was decided to construct a local background estimate using nearby observations. This estimate is used for a preliminary, coarser check—referred to as the Background Field (BF) check—performed prior to the SCT, which is more refined.</a:t>
            </a:r>
            <a:endParaRPr b="0" lang="it-IT" sz="1200" strike="noStrike" u="none">
              <a:solidFill>
                <a:srgbClr val="000000"/>
              </a:solidFill>
              <a:uFillTx/>
              <a:latin typeface="Arial"/>
            </a:endParaRPr>
          </a:p>
          <a:p>
            <a:pPr>
              <a:lnSpc>
                <a:spcPct val="100000"/>
              </a:lnSpc>
            </a:pPr>
            <a:endParaRPr b="0" lang="it-IT" sz="1800" strike="noStrike" u="none">
              <a:solidFill>
                <a:srgbClr val="000000"/>
              </a:solidFill>
              <a:uFillTx/>
              <a:latin typeface="Arial"/>
            </a:endParaRPr>
          </a:p>
          <a:p>
            <a:pPr>
              <a:lnSpc>
                <a:spcPct val="100000"/>
              </a:lnSpc>
            </a:pPr>
            <a:endParaRPr b="0" lang="it-IT" sz="1800" strike="noStrike" u="none">
              <a:solidFill>
                <a:srgbClr val="000000"/>
              </a:solidFill>
              <a:uFillTx/>
              <a:latin typeface="Arial"/>
            </a:endParaRPr>
          </a:p>
          <a:p>
            <a:pPr>
              <a:lnSpc>
                <a:spcPct val="100000"/>
              </a:lnSpc>
            </a:pPr>
            <a:endParaRPr b="0" lang="it-IT" sz="1800" strike="noStrike" u="none">
              <a:solidFill>
                <a:srgbClr val="000000"/>
              </a:solidFill>
              <a:uFillTx/>
              <a:latin typeface="Arial"/>
            </a:endParaRPr>
          </a:p>
          <a:p>
            <a:pPr algn="just">
              <a:lnSpc>
                <a:spcPct val="100000"/>
              </a:lnSpc>
              <a:spcBef>
                <a:spcPts val="286"/>
              </a:spcBef>
              <a:spcAft>
                <a:spcPts val="286"/>
              </a:spcAft>
            </a:pPr>
            <a:endParaRPr b="0" lang="it-IT" sz="1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1.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22.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23.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24.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25.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26.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27.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28.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29.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30.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31.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32.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33.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34.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35.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36.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37.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38.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39.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40.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41.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42.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43.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44.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45.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46.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47.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48.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49.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50.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51.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52.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53.xml><?xml version="1.0" encoding="utf-8"?>
<a:theme xmlns:a="http://schemas.openxmlformats.org/drawingml/2006/main" xmlns:r="http://schemas.openxmlformats.org/officeDocument/2006/relationships"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pitchFamily="0" charset="1"/>
        <a:ea typeface=""/>
        <a:cs typeface=""/>
      </a:majorFont>
      <a:minorFont>
        <a:latin typeface="Arial" pitchFamily="0" charset="1"/>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54.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6350" cap="flat" cmpd="sng" algn="ctr">
          <a:prstDash val="solid"/>
          <a:miter/>
        </a:ln>
        <a:ln w="12700" cap="flat" cmpd="sng" algn="ctr">
          <a:prstDash val="solid"/>
          <a:miter/>
        </a:ln>
        <a:ln w="1905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1603</TotalTime>
  <Application>LibreOffice/24.8.7.2$Linux_X86_64 LibreOffice_project/480$Build-2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2024-06-25T12:23:27Z</dcterms:created>
  <dc:creator/>
  <dc:description/>
  <dc:language>it-IT</dc:language>
  <cp:lastModifiedBy/>
  <dcterms:modified xsi:type="dcterms:W3CDTF">2025-08-27T12:18:12Z</dcterms:modified>
  <cp:revision>304</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Personalizzato</vt:lpwstr>
  </property>
  <property fmtid="{D5CDD505-2E9C-101B-9397-08002B2CF9AE}" pid="3" name="Slides">
    <vt:i4>7</vt:i4>
  </property>
</Properties>
</file>