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handoutMasterIdLst>
    <p:handoutMasterId r:id="rId11"/>
  </p:handoutMasterIdLst>
  <p:sldIdLst>
    <p:sldId id="301" r:id="rId2"/>
    <p:sldId id="312" r:id="rId3"/>
    <p:sldId id="313" r:id="rId4"/>
    <p:sldId id="325" r:id="rId5"/>
    <p:sldId id="326" r:id="rId6"/>
    <p:sldId id="315" r:id="rId7"/>
    <p:sldId id="317" r:id="rId8"/>
    <p:sldId id="31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C7FF"/>
    <a:srgbClr val="053E99"/>
    <a:srgbClr val="F18F00"/>
    <a:srgbClr val="01B001"/>
    <a:srgbClr val="0044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7B97C-8A8D-402E-90BE-38C04ECE3C39}" v="250" dt="2025-09-02T06:17:40.05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79153" autoAdjust="0"/>
  </p:normalViewPr>
  <p:slideViewPr>
    <p:cSldViewPr snapToGrid="0">
      <p:cViewPr varScale="1">
        <p:scale>
          <a:sx n="65" d="100"/>
          <a:sy n="65" d="100"/>
        </p:scale>
        <p:origin x="294" y="66"/>
      </p:cViewPr>
      <p:guideLst/>
    </p:cSldViewPr>
  </p:slideViewPr>
  <p:outlineViewPr>
    <p:cViewPr>
      <p:scale>
        <a:sx n="33" d="100"/>
        <a:sy n="33" d="100"/>
      </p:scale>
      <p:origin x="0" y="-30"/>
    </p:cViewPr>
  </p:outlin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Garbero" userId="1bf38d1f-4a2b-4177-98ad-f8644cfe9bed" providerId="ADAL" clId="{F217B97C-8A8D-402E-90BE-38C04ECE3C39}"/>
    <pc:docChg chg="undo custSel addSld delSld modSld">
      <pc:chgData name="Valeria Garbero" userId="1bf38d1f-4a2b-4177-98ad-f8644cfe9bed" providerId="ADAL" clId="{F217B97C-8A8D-402E-90BE-38C04ECE3C39}" dt="2025-09-02T06:25:41.486" v="864" actId="20577"/>
      <pc:docMkLst>
        <pc:docMk/>
      </pc:docMkLst>
      <pc:sldChg chg="add del">
        <pc:chgData name="Valeria Garbero" userId="1bf38d1f-4a2b-4177-98ad-f8644cfe9bed" providerId="ADAL" clId="{F217B97C-8A8D-402E-90BE-38C04ECE3C39}" dt="2025-09-02T05:55:50.963" v="282"/>
        <pc:sldMkLst>
          <pc:docMk/>
          <pc:sldMk cId="0" sldId="270"/>
        </pc:sldMkLst>
      </pc:sldChg>
      <pc:sldChg chg="add del">
        <pc:chgData name="Valeria Garbero" userId="1bf38d1f-4a2b-4177-98ad-f8644cfe9bed" providerId="ADAL" clId="{F217B97C-8A8D-402E-90BE-38C04ECE3C39}" dt="2025-09-02T05:55:11.098" v="279"/>
        <pc:sldMkLst>
          <pc:docMk/>
          <pc:sldMk cId="1036774982" sldId="271"/>
        </pc:sldMkLst>
      </pc:sldChg>
      <pc:sldChg chg="add del">
        <pc:chgData name="Valeria Garbero" userId="1bf38d1f-4a2b-4177-98ad-f8644cfe9bed" providerId="ADAL" clId="{F217B97C-8A8D-402E-90BE-38C04ECE3C39}" dt="2025-09-02T05:55:11.098" v="279"/>
        <pc:sldMkLst>
          <pc:docMk/>
          <pc:sldMk cId="655942374" sldId="272"/>
        </pc:sldMkLst>
      </pc:sldChg>
      <pc:sldChg chg="add del">
        <pc:chgData name="Valeria Garbero" userId="1bf38d1f-4a2b-4177-98ad-f8644cfe9bed" providerId="ADAL" clId="{F217B97C-8A8D-402E-90BE-38C04ECE3C39}" dt="2025-09-02T05:55:11.098" v="279"/>
        <pc:sldMkLst>
          <pc:docMk/>
          <pc:sldMk cId="664625167" sldId="273"/>
        </pc:sldMkLst>
      </pc:sldChg>
      <pc:sldChg chg="addSp delSp modSp mod">
        <pc:chgData name="Valeria Garbero" userId="1bf38d1f-4a2b-4177-98ad-f8644cfe9bed" providerId="ADAL" clId="{F217B97C-8A8D-402E-90BE-38C04ECE3C39}" dt="2025-09-02T06:11:48.908" v="528" actId="1037"/>
        <pc:sldMkLst>
          <pc:docMk/>
          <pc:sldMk cId="1686963155" sldId="312"/>
        </pc:sldMkLst>
        <pc:spChg chg="add mod">
          <ac:chgData name="Valeria Garbero" userId="1bf38d1f-4a2b-4177-98ad-f8644cfe9bed" providerId="ADAL" clId="{F217B97C-8A8D-402E-90BE-38C04ECE3C39}" dt="2025-09-02T06:11:48.908" v="528" actId="1037"/>
          <ac:spMkLst>
            <pc:docMk/>
            <pc:sldMk cId="1686963155" sldId="312"/>
            <ac:spMk id="3" creationId="{7811AA0E-F080-F34E-10AE-FD63614427C9}"/>
          </ac:spMkLst>
        </pc:spChg>
        <pc:spChg chg="mod">
          <ac:chgData name="Valeria Garbero" userId="1bf38d1f-4a2b-4177-98ad-f8644cfe9bed" providerId="ADAL" clId="{F217B97C-8A8D-402E-90BE-38C04ECE3C39}" dt="2025-09-01T12:29:57.215" v="36" actId="1038"/>
          <ac:spMkLst>
            <pc:docMk/>
            <pc:sldMk cId="1686963155" sldId="312"/>
            <ac:spMk id="22" creationId="{6F410CAA-0745-C6B5-8705-77D9973AF0F4}"/>
          </ac:spMkLst>
        </pc:spChg>
        <pc:spChg chg="del">
          <ac:chgData name="Valeria Garbero" userId="1bf38d1f-4a2b-4177-98ad-f8644cfe9bed" providerId="ADAL" clId="{F217B97C-8A8D-402E-90BE-38C04ECE3C39}" dt="2025-09-02T06:08:02.675" v="458" actId="478"/>
          <ac:spMkLst>
            <pc:docMk/>
            <pc:sldMk cId="1686963155" sldId="312"/>
            <ac:spMk id="26" creationId="{4A3999F3-98C7-9B2D-101B-B68CAC7334EA}"/>
          </ac:spMkLst>
        </pc:spChg>
        <pc:graphicFrameChg chg="mod">
          <ac:chgData name="Valeria Garbero" userId="1bf38d1f-4a2b-4177-98ad-f8644cfe9bed" providerId="ADAL" clId="{F217B97C-8A8D-402E-90BE-38C04ECE3C39}" dt="2025-09-02T06:11:32.245" v="522"/>
          <ac:graphicFrameMkLst>
            <pc:docMk/>
            <pc:sldMk cId="1686963155" sldId="312"/>
            <ac:graphicFrameMk id="4" creationId="{F2327A4F-B257-E8DE-2E12-F8B9E3BF86AE}"/>
          </ac:graphicFrameMkLst>
        </pc:graphicFrameChg>
        <pc:picChg chg="mod">
          <ac:chgData name="Valeria Garbero" userId="1bf38d1f-4a2b-4177-98ad-f8644cfe9bed" providerId="ADAL" clId="{F217B97C-8A8D-402E-90BE-38C04ECE3C39}" dt="2025-09-02T06:10:25.123" v="486" actId="14100"/>
          <ac:picMkLst>
            <pc:docMk/>
            <pc:sldMk cId="1686963155" sldId="312"/>
            <ac:picMk id="24" creationId="{193F9BAD-ACBB-1235-7272-BCEB455B5A3D}"/>
          </ac:picMkLst>
        </pc:picChg>
        <pc:picChg chg="del">
          <ac:chgData name="Valeria Garbero" userId="1bf38d1f-4a2b-4177-98ad-f8644cfe9bed" providerId="ADAL" clId="{F217B97C-8A8D-402E-90BE-38C04ECE3C39}" dt="2025-09-02T06:08:04.656" v="459" actId="478"/>
          <ac:picMkLst>
            <pc:docMk/>
            <pc:sldMk cId="1686963155" sldId="312"/>
            <ac:picMk id="28" creationId="{4AF8345E-E612-4162-01D0-AB4CCA8B174F}"/>
          </ac:picMkLst>
        </pc:picChg>
      </pc:sldChg>
      <pc:sldChg chg="modSp mod">
        <pc:chgData name="Valeria Garbero" userId="1bf38d1f-4a2b-4177-98ad-f8644cfe9bed" providerId="ADAL" clId="{F217B97C-8A8D-402E-90BE-38C04ECE3C39}" dt="2025-09-01T12:30:41.175" v="40" actId="166"/>
        <pc:sldMkLst>
          <pc:docMk/>
          <pc:sldMk cId="619965045" sldId="313"/>
        </pc:sldMkLst>
        <pc:spChg chg="ord">
          <ac:chgData name="Valeria Garbero" userId="1bf38d1f-4a2b-4177-98ad-f8644cfe9bed" providerId="ADAL" clId="{F217B97C-8A8D-402E-90BE-38C04ECE3C39}" dt="2025-09-01T12:30:41.175" v="40" actId="166"/>
          <ac:spMkLst>
            <pc:docMk/>
            <pc:sldMk cId="619965045" sldId="313"/>
            <ac:spMk id="13" creationId="{9E0F78AB-5CD5-F527-143E-E7B4D58FA42A}"/>
          </ac:spMkLst>
        </pc:spChg>
        <pc:spChg chg="mod">
          <ac:chgData name="Valeria Garbero" userId="1bf38d1f-4a2b-4177-98ad-f8644cfe9bed" providerId="ADAL" clId="{F217B97C-8A8D-402E-90BE-38C04ECE3C39}" dt="2025-09-01T12:29:35.228" v="7" actId="207"/>
          <ac:spMkLst>
            <pc:docMk/>
            <pc:sldMk cId="619965045" sldId="313"/>
            <ac:spMk id="15" creationId="{FE63059E-D32B-4193-35A4-DBB38E92C7BA}"/>
          </ac:spMkLst>
        </pc:spChg>
      </pc:sldChg>
      <pc:sldChg chg="modSp mod">
        <pc:chgData name="Valeria Garbero" userId="1bf38d1f-4a2b-4177-98ad-f8644cfe9bed" providerId="ADAL" clId="{F217B97C-8A8D-402E-90BE-38C04ECE3C39}" dt="2025-09-02T06:05:40.980" v="450" actId="207"/>
        <pc:sldMkLst>
          <pc:docMk/>
          <pc:sldMk cId="3599127792" sldId="315"/>
        </pc:sldMkLst>
        <pc:spChg chg="mod">
          <ac:chgData name="Valeria Garbero" userId="1bf38d1f-4a2b-4177-98ad-f8644cfe9bed" providerId="ADAL" clId="{F217B97C-8A8D-402E-90BE-38C04ECE3C39}" dt="2025-09-02T06:05:40.980" v="450" actId="207"/>
          <ac:spMkLst>
            <pc:docMk/>
            <pc:sldMk cId="3599127792" sldId="315"/>
            <ac:spMk id="9" creationId="{A9FCD0C4-114D-C545-BDBE-030E3F338676}"/>
          </ac:spMkLst>
        </pc:spChg>
      </pc:sldChg>
      <pc:sldChg chg="modSp mod">
        <pc:chgData name="Valeria Garbero" userId="1bf38d1f-4a2b-4177-98ad-f8644cfe9bed" providerId="ADAL" clId="{F217B97C-8A8D-402E-90BE-38C04ECE3C39}" dt="2025-09-02T06:16:20.173" v="624" actId="20577"/>
        <pc:sldMkLst>
          <pc:docMk/>
          <pc:sldMk cId="3904435665" sldId="317"/>
        </pc:sldMkLst>
        <pc:spChg chg="mod">
          <ac:chgData name="Valeria Garbero" userId="1bf38d1f-4a2b-4177-98ad-f8644cfe9bed" providerId="ADAL" clId="{F217B97C-8A8D-402E-90BE-38C04ECE3C39}" dt="2025-09-02T06:15:30.122" v="613" actId="207"/>
          <ac:spMkLst>
            <pc:docMk/>
            <pc:sldMk cId="3904435665" sldId="317"/>
            <ac:spMk id="16" creationId="{1A0735D0-C4AE-99E7-7B1B-702348E6E5C2}"/>
          </ac:spMkLst>
        </pc:spChg>
        <pc:spChg chg="mod">
          <ac:chgData name="Valeria Garbero" userId="1bf38d1f-4a2b-4177-98ad-f8644cfe9bed" providerId="ADAL" clId="{F217B97C-8A8D-402E-90BE-38C04ECE3C39}" dt="2025-09-02T06:16:20.173" v="624" actId="20577"/>
          <ac:spMkLst>
            <pc:docMk/>
            <pc:sldMk cId="3904435665" sldId="317"/>
            <ac:spMk id="17" creationId="{B181387E-21EA-C345-DDB8-B6C04B5AF58B}"/>
          </ac:spMkLst>
        </pc:spChg>
      </pc:sldChg>
      <pc:sldChg chg="addSp delSp modSp mod">
        <pc:chgData name="Valeria Garbero" userId="1bf38d1f-4a2b-4177-98ad-f8644cfe9bed" providerId="ADAL" clId="{F217B97C-8A8D-402E-90BE-38C04ECE3C39}" dt="2025-09-02T06:25:41.486" v="864" actId="20577"/>
        <pc:sldMkLst>
          <pc:docMk/>
          <pc:sldMk cId="933680253" sldId="318"/>
        </pc:sldMkLst>
        <pc:spChg chg="mod">
          <ac:chgData name="Valeria Garbero" userId="1bf38d1f-4a2b-4177-98ad-f8644cfe9bed" providerId="ADAL" clId="{F217B97C-8A8D-402E-90BE-38C04ECE3C39}" dt="2025-09-02T06:25:41.486" v="864" actId="20577"/>
          <ac:spMkLst>
            <pc:docMk/>
            <pc:sldMk cId="933680253" sldId="318"/>
            <ac:spMk id="2" creationId="{10AE1F5D-473B-8855-D36C-792A80396473}"/>
          </ac:spMkLst>
        </pc:spChg>
        <pc:spChg chg="add del">
          <ac:chgData name="Valeria Garbero" userId="1bf38d1f-4a2b-4177-98ad-f8644cfe9bed" providerId="ADAL" clId="{F217B97C-8A8D-402E-90BE-38C04ECE3C39}" dt="2025-09-01T12:28:38.751" v="1" actId="22"/>
          <ac:spMkLst>
            <pc:docMk/>
            <pc:sldMk cId="933680253" sldId="318"/>
            <ac:spMk id="5" creationId="{84968342-2E83-F99A-6990-004E25B4CF37}"/>
          </ac:spMkLst>
        </pc:spChg>
        <pc:picChg chg="add">
          <ac:chgData name="Valeria Garbero" userId="1bf38d1f-4a2b-4177-98ad-f8644cfe9bed" providerId="ADAL" clId="{F217B97C-8A8D-402E-90BE-38C04ECE3C39}" dt="2025-09-02T05:54:50.180" v="277"/>
          <ac:picMkLst>
            <pc:docMk/>
            <pc:sldMk cId="933680253" sldId="318"/>
            <ac:picMk id="3" creationId="{B280963A-5FBF-DBDA-8BFD-5913F314F7EB}"/>
          </ac:picMkLst>
        </pc:picChg>
        <pc:picChg chg="add">
          <ac:chgData name="Valeria Garbero" userId="1bf38d1f-4a2b-4177-98ad-f8644cfe9bed" providerId="ADAL" clId="{F217B97C-8A8D-402E-90BE-38C04ECE3C39}" dt="2025-09-02T05:55:11.512" v="280"/>
          <ac:picMkLst>
            <pc:docMk/>
            <pc:sldMk cId="933680253" sldId="318"/>
            <ac:picMk id="5" creationId="{17293574-C289-C2C9-7528-3BD57F8AC731}"/>
          </ac:picMkLst>
        </pc:picChg>
      </pc:sldChg>
      <pc:sldChg chg="delSp modSp add mod">
        <pc:chgData name="Valeria Garbero" userId="1bf38d1f-4a2b-4177-98ad-f8644cfe9bed" providerId="ADAL" clId="{F217B97C-8A8D-402E-90BE-38C04ECE3C39}" dt="2025-09-02T05:58:21.636" v="289" actId="207"/>
        <pc:sldMkLst>
          <pc:docMk/>
          <pc:sldMk cId="2617546608" sldId="325"/>
        </pc:sldMkLst>
        <pc:spChg chg="mod">
          <ac:chgData name="Valeria Garbero" userId="1bf38d1f-4a2b-4177-98ad-f8644cfe9bed" providerId="ADAL" clId="{F217B97C-8A8D-402E-90BE-38C04ECE3C39}" dt="2025-09-02T05:57:08.364" v="287" actId="207"/>
          <ac:spMkLst>
            <pc:docMk/>
            <pc:sldMk cId="2617546608" sldId="325"/>
            <ac:spMk id="15" creationId="{FE63059E-D32B-4193-35A4-DBB38E92C7BA}"/>
          </ac:spMkLst>
        </pc:spChg>
        <pc:graphicFrameChg chg="modGraphic">
          <ac:chgData name="Valeria Garbero" userId="1bf38d1f-4a2b-4177-98ad-f8644cfe9bed" providerId="ADAL" clId="{F217B97C-8A8D-402E-90BE-38C04ECE3C39}" dt="2025-09-02T05:58:12.546" v="288" actId="207"/>
          <ac:graphicFrameMkLst>
            <pc:docMk/>
            <pc:sldMk cId="2617546608" sldId="325"/>
            <ac:graphicFrameMk id="22" creationId="{9FB6CE77-3BA1-AEDA-C3FE-5DA17630C53E}"/>
          </ac:graphicFrameMkLst>
        </pc:graphicFrameChg>
        <pc:graphicFrameChg chg="modGraphic">
          <ac:chgData name="Valeria Garbero" userId="1bf38d1f-4a2b-4177-98ad-f8644cfe9bed" providerId="ADAL" clId="{F217B97C-8A8D-402E-90BE-38C04ECE3C39}" dt="2025-09-02T05:58:21.636" v="289" actId="207"/>
          <ac:graphicFrameMkLst>
            <pc:docMk/>
            <pc:sldMk cId="2617546608" sldId="325"/>
            <ac:graphicFrameMk id="23" creationId="{E51A5D46-16AC-6467-0BFB-2AF30D75DB16}"/>
          </ac:graphicFrameMkLst>
        </pc:graphicFrameChg>
        <pc:picChg chg="del">
          <ac:chgData name="Valeria Garbero" userId="1bf38d1f-4a2b-4177-98ad-f8644cfe9bed" providerId="ADAL" clId="{F217B97C-8A8D-402E-90BE-38C04ECE3C39}" dt="2025-09-02T05:56:49.598" v="284" actId="478"/>
          <ac:picMkLst>
            <pc:docMk/>
            <pc:sldMk cId="2617546608" sldId="325"/>
            <ac:picMk id="28" creationId="{230541D2-850F-9CDF-3E3E-5B38D561E090}"/>
          </ac:picMkLst>
        </pc:picChg>
      </pc:sldChg>
      <pc:sldChg chg="addSp delSp modSp mod modAnim">
        <pc:chgData name="Valeria Garbero" userId="1bf38d1f-4a2b-4177-98ad-f8644cfe9bed" providerId="ADAL" clId="{F217B97C-8A8D-402E-90BE-38C04ECE3C39}" dt="2025-09-02T06:14:12.781" v="612" actId="20577"/>
        <pc:sldMkLst>
          <pc:docMk/>
          <pc:sldMk cId="1131924810" sldId="326"/>
        </pc:sldMkLst>
        <pc:spChg chg="mod">
          <ac:chgData name="Valeria Garbero" userId="1bf38d1f-4a2b-4177-98ad-f8644cfe9bed" providerId="ADAL" clId="{F217B97C-8A8D-402E-90BE-38C04ECE3C39}" dt="2025-09-02T06:14:12.781" v="612" actId="20577"/>
          <ac:spMkLst>
            <pc:docMk/>
            <pc:sldMk cId="1131924810" sldId="326"/>
            <ac:spMk id="2" creationId="{D256F8D6-A5C8-676B-B947-9A94A91D41B9}"/>
          </ac:spMkLst>
        </pc:spChg>
        <pc:spChg chg="mod">
          <ac:chgData name="Valeria Garbero" userId="1bf38d1f-4a2b-4177-98ad-f8644cfe9bed" providerId="ADAL" clId="{F217B97C-8A8D-402E-90BE-38C04ECE3C39}" dt="2025-09-02T06:05:12.881" v="448" actId="14100"/>
          <ac:spMkLst>
            <pc:docMk/>
            <pc:sldMk cId="1131924810" sldId="326"/>
            <ac:spMk id="5" creationId="{FB2A0FED-2534-520A-4EF8-4C6C822C0561}"/>
          </ac:spMkLst>
        </pc:spChg>
        <pc:spChg chg="mod">
          <ac:chgData name="Valeria Garbero" userId="1bf38d1f-4a2b-4177-98ad-f8644cfe9bed" providerId="ADAL" clId="{F217B97C-8A8D-402E-90BE-38C04ECE3C39}" dt="2025-09-02T06:04:37.261" v="437" actId="20577"/>
          <ac:spMkLst>
            <pc:docMk/>
            <pc:sldMk cId="1131924810" sldId="326"/>
            <ac:spMk id="6" creationId="{79C02E8B-FE70-FBF7-347E-C3E9D0F8EAB1}"/>
          </ac:spMkLst>
        </pc:spChg>
        <pc:spChg chg="mod">
          <ac:chgData name="Valeria Garbero" userId="1bf38d1f-4a2b-4177-98ad-f8644cfe9bed" providerId="ADAL" clId="{F217B97C-8A8D-402E-90BE-38C04ECE3C39}" dt="2025-09-02T06:04:28.180" v="436" actId="20577"/>
          <ac:spMkLst>
            <pc:docMk/>
            <pc:sldMk cId="1131924810" sldId="326"/>
            <ac:spMk id="15" creationId="{FE63059E-D32B-4193-35A4-DBB38E92C7BA}"/>
          </ac:spMkLst>
        </pc:spChg>
        <pc:picChg chg="del">
          <ac:chgData name="Valeria Garbero" userId="1bf38d1f-4a2b-4177-98ad-f8644cfe9bed" providerId="ADAL" clId="{F217B97C-8A8D-402E-90BE-38C04ECE3C39}" dt="2025-09-01T12:29:43.472" v="8" actId="478"/>
          <ac:picMkLst>
            <pc:docMk/>
            <pc:sldMk cId="1131924810" sldId="326"/>
            <ac:picMk id="3" creationId="{2E169694-2FA5-F2F1-BDCC-4A86C5CDBEA5}"/>
          </ac:picMkLst>
        </pc:picChg>
        <pc:picChg chg="add mod">
          <ac:chgData name="Valeria Garbero" userId="1bf38d1f-4a2b-4177-98ad-f8644cfe9bed" providerId="ADAL" clId="{F217B97C-8A8D-402E-90BE-38C04ECE3C39}" dt="2025-09-02T06:02:56.034" v="401" actId="1076"/>
          <ac:picMkLst>
            <pc:docMk/>
            <pc:sldMk cId="1131924810" sldId="326"/>
            <ac:picMk id="3" creationId="{B7CDF54F-DA94-EC43-A519-6CF14A0A11BC}"/>
          </ac:picMkLst>
        </pc:picChg>
        <pc:picChg chg="del">
          <ac:chgData name="Valeria Garbero" userId="1bf38d1f-4a2b-4177-98ad-f8644cfe9bed" providerId="ADAL" clId="{F217B97C-8A8D-402E-90BE-38C04ECE3C39}" dt="2025-09-02T06:00:26.362" v="291" actId="478"/>
          <ac:picMkLst>
            <pc:docMk/>
            <pc:sldMk cId="1131924810" sldId="326"/>
            <ac:picMk id="11" creationId="{1C2F637D-61AD-8289-51BD-4746535E34B7}"/>
          </ac:picMkLst>
        </pc:picChg>
        <pc:picChg chg="mod">
          <ac:chgData name="Valeria Garbero" userId="1bf38d1f-4a2b-4177-98ad-f8644cfe9bed" providerId="ADAL" clId="{F217B97C-8A8D-402E-90BE-38C04ECE3C39}" dt="2025-09-02T06:04:45.811" v="442" actId="1037"/>
          <ac:picMkLst>
            <pc:docMk/>
            <pc:sldMk cId="1131924810" sldId="326"/>
            <ac:picMk id="12" creationId="{DE3FDAB8-76A7-23FD-5DCD-1376DE1921A5}"/>
          </ac:picMkLst>
        </pc:picChg>
      </pc:sldChg>
      <pc:sldChg chg="modSp add del mod">
        <pc:chgData name="Valeria Garbero" userId="1bf38d1f-4a2b-4177-98ad-f8644cfe9bed" providerId="ADAL" clId="{F217B97C-8A8D-402E-90BE-38C04ECE3C39}" dt="2025-09-01T12:46:04.263" v="233" actId="47"/>
        <pc:sldMkLst>
          <pc:docMk/>
          <pc:sldMk cId="745503624" sldId="327"/>
        </pc:sldMkLst>
        <pc:spChg chg="mod">
          <ac:chgData name="Valeria Garbero" userId="1bf38d1f-4a2b-4177-98ad-f8644cfe9bed" providerId="ADAL" clId="{F217B97C-8A8D-402E-90BE-38C04ECE3C39}" dt="2025-09-01T12:29:06.738" v="4" actId="21"/>
          <ac:spMkLst>
            <pc:docMk/>
            <pc:sldMk cId="745503624" sldId="327"/>
            <ac:spMk id="2" creationId="{297C81F6-7CC5-0C05-DB6A-B1E24F022309}"/>
          </ac:spMkLst>
        </pc:spChg>
        <pc:spChg chg="mod">
          <ac:chgData name="Valeria Garbero" userId="1bf38d1f-4a2b-4177-98ad-f8644cfe9bed" providerId="ADAL" clId="{F217B97C-8A8D-402E-90BE-38C04ECE3C39}" dt="2025-09-01T12:29:10.437" v="5"/>
          <ac:spMkLst>
            <pc:docMk/>
            <pc:sldMk cId="745503624" sldId="327"/>
            <ac:spMk id="4" creationId="{93836BFD-BD0C-58E0-F217-FB2803407F05}"/>
          </ac:spMkLst>
        </pc:spChg>
      </pc:sldChg>
      <pc:sldChg chg="add del">
        <pc:chgData name="Valeria Garbero" userId="1bf38d1f-4a2b-4177-98ad-f8644cfe9bed" providerId="ADAL" clId="{F217B97C-8A8D-402E-90BE-38C04ECE3C39}" dt="2025-09-02T06:05:32.669" v="449" actId="47"/>
        <pc:sldMkLst>
          <pc:docMk/>
          <pc:sldMk cId="822312723" sldId="327"/>
        </pc:sldMkLst>
      </pc:sldChg>
      <pc:sldChg chg="add del">
        <pc:chgData name="Valeria Garbero" userId="1bf38d1f-4a2b-4177-98ad-f8644cfe9bed" providerId="ADAL" clId="{F217B97C-8A8D-402E-90BE-38C04ECE3C39}" dt="2025-09-02T05:55:11.098" v="279"/>
        <pc:sldMkLst>
          <pc:docMk/>
          <pc:sldMk cId="598484618" sldId="335"/>
        </pc:sldMkLst>
      </pc:sldChg>
      <pc:sldChg chg="add del">
        <pc:chgData name="Valeria Garbero" userId="1bf38d1f-4a2b-4177-98ad-f8644cfe9bed" providerId="ADAL" clId="{F217B97C-8A8D-402E-90BE-38C04ECE3C39}" dt="2025-09-02T05:55:11.098" v="279"/>
        <pc:sldMkLst>
          <pc:docMk/>
          <pc:sldMk cId="247526561" sldId="336"/>
        </pc:sldMkLst>
      </pc:sldChg>
      <pc:sldChg chg="add del">
        <pc:chgData name="Valeria Garbero" userId="1bf38d1f-4a2b-4177-98ad-f8644cfe9bed" providerId="ADAL" clId="{F217B97C-8A8D-402E-90BE-38C04ECE3C39}" dt="2025-09-02T05:55:11.098" v="279"/>
        <pc:sldMkLst>
          <pc:docMk/>
          <pc:sldMk cId="3908287399" sldId="338"/>
        </pc:sldMkLst>
      </pc:sldChg>
    </pc:docChg>
  </pc:docChgLst>
  <pc:docChgLst>
    <pc:chgData name="Valeria Garbero" userId="1bf38d1f-4a2b-4177-98ad-f8644cfe9bed" providerId="ADAL" clId="{6BE63A41-6BAB-4A02-ABD6-935F8118DA73}"/>
    <pc:docChg chg="custSel addSld delSld modSld sldOrd delMainMaster">
      <pc:chgData name="Valeria Garbero" userId="1bf38d1f-4a2b-4177-98ad-f8644cfe9bed" providerId="ADAL" clId="{6BE63A41-6BAB-4A02-ABD6-935F8118DA73}" dt="2025-08-04T13:13:04.627" v="108" actId="1076"/>
      <pc:docMkLst>
        <pc:docMk/>
      </pc:docMkLst>
      <pc:sldChg chg="del">
        <pc:chgData name="Valeria Garbero" userId="1bf38d1f-4a2b-4177-98ad-f8644cfe9bed" providerId="ADAL" clId="{6BE63A41-6BAB-4A02-ABD6-935F8118DA73}" dt="2025-07-25T12:19:40.765" v="6" actId="47"/>
        <pc:sldMkLst>
          <pc:docMk/>
          <pc:sldMk cId="0" sldId="257"/>
        </pc:sldMkLst>
      </pc:sldChg>
      <pc:sldChg chg="del">
        <pc:chgData name="Valeria Garbero" userId="1bf38d1f-4a2b-4177-98ad-f8644cfe9bed" providerId="ADAL" clId="{6BE63A41-6BAB-4A02-ABD6-935F8118DA73}" dt="2025-07-25T12:19:39.131" v="5" actId="47"/>
        <pc:sldMkLst>
          <pc:docMk/>
          <pc:sldMk cId="1664533452" sldId="258"/>
        </pc:sldMkLst>
      </pc:sldChg>
      <pc:sldChg chg="delSp del mod ord chgLayout modNotes">
        <pc:chgData name="Valeria Garbero" userId="1bf38d1f-4a2b-4177-98ad-f8644cfe9bed" providerId="ADAL" clId="{6BE63A41-6BAB-4A02-ABD6-935F8118DA73}" dt="2025-07-25T12:21:48.923" v="16" actId="47"/>
        <pc:sldMkLst>
          <pc:docMk/>
          <pc:sldMk cId="0" sldId="270"/>
        </pc:sldMkLst>
      </pc:sldChg>
      <pc:sldChg chg="modSp add mod">
        <pc:chgData name="Valeria Garbero" userId="1bf38d1f-4a2b-4177-98ad-f8644cfe9bed" providerId="ADAL" clId="{6BE63A41-6BAB-4A02-ABD6-935F8118DA73}" dt="2025-07-25T12:44:57.220" v="38" actId="20577"/>
        <pc:sldMkLst>
          <pc:docMk/>
          <pc:sldMk cId="2224161778" sldId="301"/>
        </pc:sldMkLst>
        <pc:spChg chg="mod">
          <ac:chgData name="Valeria Garbero" userId="1bf38d1f-4a2b-4177-98ad-f8644cfe9bed" providerId="ADAL" clId="{6BE63A41-6BAB-4A02-ABD6-935F8118DA73}" dt="2025-07-25T12:22:40.456" v="36" actId="20577"/>
          <ac:spMkLst>
            <pc:docMk/>
            <pc:sldMk cId="2224161778" sldId="301"/>
            <ac:spMk id="4" creationId="{C20BD1F9-9CB2-C8D7-3690-9CB85B14277D}"/>
          </ac:spMkLst>
        </pc:spChg>
        <pc:spChg chg="mod">
          <ac:chgData name="Valeria Garbero" userId="1bf38d1f-4a2b-4177-98ad-f8644cfe9bed" providerId="ADAL" clId="{6BE63A41-6BAB-4A02-ABD6-935F8118DA73}" dt="2025-07-25T12:44:57.220" v="38" actId="20577"/>
          <ac:spMkLst>
            <pc:docMk/>
            <pc:sldMk cId="2224161778" sldId="301"/>
            <ac:spMk id="8" creationId="{B30C5BAC-AF11-9ED6-3C35-82F5D380A3F4}"/>
          </ac:spMkLst>
        </pc:spChg>
      </pc:sldChg>
      <pc:sldChg chg="del">
        <pc:chgData name="Valeria Garbero" userId="1bf38d1f-4a2b-4177-98ad-f8644cfe9bed" providerId="ADAL" clId="{6BE63A41-6BAB-4A02-ABD6-935F8118DA73}" dt="2025-07-25T12:19:49.161" v="10" actId="47"/>
        <pc:sldMkLst>
          <pc:docMk/>
          <pc:sldMk cId="3313849416" sldId="311"/>
        </pc:sldMkLst>
      </pc:sldChg>
      <pc:sldChg chg="delSp modSp mod modClrScheme chgLayout">
        <pc:chgData name="Valeria Garbero" userId="1bf38d1f-4a2b-4177-98ad-f8644cfe9bed" providerId="ADAL" clId="{6BE63A41-6BAB-4A02-ABD6-935F8118DA73}" dt="2025-08-04T13:05:52.110" v="98" actId="1076"/>
        <pc:sldMkLst>
          <pc:docMk/>
          <pc:sldMk cId="1686963155" sldId="312"/>
        </pc:sldMkLst>
        <pc:spChg chg="mod">
          <ac:chgData name="Valeria Garbero" userId="1bf38d1f-4a2b-4177-98ad-f8644cfe9bed" providerId="ADAL" clId="{6BE63A41-6BAB-4A02-ABD6-935F8118DA73}" dt="2025-08-04T13:05:26.799" v="90" actId="5793"/>
          <ac:spMkLst>
            <pc:docMk/>
            <pc:sldMk cId="1686963155" sldId="312"/>
            <ac:spMk id="21" creationId="{3202E829-2332-D5B4-821A-60D2C1119B6D}"/>
          </ac:spMkLst>
        </pc:spChg>
        <pc:spChg chg="mod">
          <ac:chgData name="Valeria Garbero" userId="1bf38d1f-4a2b-4177-98ad-f8644cfe9bed" providerId="ADAL" clId="{6BE63A41-6BAB-4A02-ABD6-935F8118DA73}" dt="2025-07-25T12:45:29.508" v="41" actId="121"/>
          <ac:spMkLst>
            <pc:docMk/>
            <pc:sldMk cId="1686963155" sldId="312"/>
            <ac:spMk id="22" creationId="{6F410CAA-0745-C6B5-8705-77D9973AF0F4}"/>
          </ac:spMkLst>
        </pc:spChg>
        <pc:graphicFrameChg chg="mod">
          <ac:chgData name="Valeria Garbero" userId="1bf38d1f-4a2b-4177-98ad-f8644cfe9bed" providerId="ADAL" clId="{6BE63A41-6BAB-4A02-ABD6-935F8118DA73}" dt="2025-08-04T13:05:44.095" v="96" actId="1035"/>
          <ac:graphicFrameMkLst>
            <pc:docMk/>
            <pc:sldMk cId="1686963155" sldId="312"/>
            <ac:graphicFrameMk id="4" creationId="{F2327A4F-B257-E8DE-2E12-F8B9E3BF86AE}"/>
          </ac:graphicFrameMkLst>
        </pc:graphicFrameChg>
      </pc:sldChg>
      <pc:sldChg chg="addSp delSp modSp mod modClrScheme chgLayout">
        <pc:chgData name="Valeria Garbero" userId="1bf38d1f-4a2b-4177-98ad-f8644cfe9bed" providerId="ADAL" clId="{6BE63A41-6BAB-4A02-ABD6-935F8118DA73}" dt="2025-08-04T13:13:04.627" v="108" actId="1076"/>
        <pc:sldMkLst>
          <pc:docMk/>
          <pc:sldMk cId="619965045" sldId="313"/>
        </pc:sldMkLst>
        <pc:spChg chg="mod">
          <ac:chgData name="Valeria Garbero" userId="1bf38d1f-4a2b-4177-98ad-f8644cfe9bed" providerId="ADAL" clId="{6BE63A41-6BAB-4A02-ABD6-935F8118DA73}" dt="2025-08-04T13:13:02.465" v="107" actId="1076"/>
          <ac:spMkLst>
            <pc:docMk/>
            <pc:sldMk cId="619965045" sldId="313"/>
            <ac:spMk id="10" creationId="{E96B04F8-80E5-549C-8AEF-6251A4353B8A}"/>
          </ac:spMkLst>
        </pc:spChg>
        <pc:spChg chg="mod">
          <ac:chgData name="Valeria Garbero" userId="1bf38d1f-4a2b-4177-98ad-f8644cfe9bed" providerId="ADAL" clId="{6BE63A41-6BAB-4A02-ABD6-935F8118DA73}" dt="2025-07-25T12:46:24.888" v="43" actId="121"/>
          <ac:spMkLst>
            <pc:docMk/>
            <pc:sldMk cId="619965045" sldId="313"/>
            <ac:spMk id="15" creationId="{FE63059E-D32B-4193-35A4-DBB38E92C7BA}"/>
          </ac:spMkLst>
        </pc:spChg>
        <pc:picChg chg="add mod">
          <ac:chgData name="Valeria Garbero" userId="1bf38d1f-4a2b-4177-98ad-f8644cfe9bed" providerId="ADAL" clId="{6BE63A41-6BAB-4A02-ABD6-935F8118DA73}" dt="2025-08-04T13:08:02.294" v="103" actId="14100"/>
          <ac:picMkLst>
            <pc:docMk/>
            <pc:sldMk cId="619965045" sldId="313"/>
            <ac:picMk id="2" creationId="{235165B4-6392-71CA-AE95-4E0282DF5C4B}"/>
          </ac:picMkLst>
        </pc:picChg>
        <pc:picChg chg="mod">
          <ac:chgData name="Valeria Garbero" userId="1bf38d1f-4a2b-4177-98ad-f8644cfe9bed" providerId="ADAL" clId="{6BE63A41-6BAB-4A02-ABD6-935F8118DA73}" dt="2025-08-04T13:13:04.627" v="108" actId="1076"/>
          <ac:picMkLst>
            <pc:docMk/>
            <pc:sldMk cId="619965045" sldId="313"/>
            <ac:picMk id="5" creationId="{0D04699F-2051-8047-A51B-80BE538646E0}"/>
          </ac:picMkLst>
        </pc:picChg>
      </pc:sldChg>
      <pc:sldChg chg="delSp modSp mod modClrScheme chgLayout">
        <pc:chgData name="Valeria Garbero" userId="1bf38d1f-4a2b-4177-98ad-f8644cfe9bed" providerId="ADAL" clId="{6BE63A41-6BAB-4A02-ABD6-935F8118DA73}" dt="2025-08-04T12:55:14.864" v="51" actId="121"/>
        <pc:sldMkLst>
          <pc:docMk/>
          <pc:sldMk cId="3599127792" sldId="315"/>
        </pc:sldMkLst>
        <pc:spChg chg="mod">
          <ac:chgData name="Valeria Garbero" userId="1bf38d1f-4a2b-4177-98ad-f8644cfe9bed" providerId="ADAL" clId="{6BE63A41-6BAB-4A02-ABD6-935F8118DA73}" dt="2025-08-04T12:55:14.864" v="51" actId="121"/>
          <ac:spMkLst>
            <pc:docMk/>
            <pc:sldMk cId="3599127792" sldId="315"/>
            <ac:spMk id="9" creationId="{A9FCD0C4-114D-C545-BDBE-030E3F338676}"/>
          </ac:spMkLst>
        </pc:spChg>
        <pc:spChg chg="mod">
          <ac:chgData name="Valeria Garbero" userId="1bf38d1f-4a2b-4177-98ad-f8644cfe9bed" providerId="ADAL" clId="{6BE63A41-6BAB-4A02-ABD6-935F8118DA73}" dt="2025-08-04T12:54:52.950" v="48" actId="1076"/>
          <ac:spMkLst>
            <pc:docMk/>
            <pc:sldMk cId="3599127792" sldId="315"/>
            <ac:spMk id="11" creationId="{1300DEFB-403B-213B-21CF-2F116141E235}"/>
          </ac:spMkLst>
        </pc:spChg>
        <pc:picChg chg="mod">
          <ac:chgData name="Valeria Garbero" userId="1bf38d1f-4a2b-4177-98ad-f8644cfe9bed" providerId="ADAL" clId="{6BE63A41-6BAB-4A02-ABD6-935F8118DA73}" dt="2025-08-04T12:54:47.657" v="46" actId="1076"/>
          <ac:picMkLst>
            <pc:docMk/>
            <pc:sldMk cId="3599127792" sldId="315"/>
            <ac:picMk id="7" creationId="{4B6F3010-55BC-3672-7EC7-0C3813B6227F}"/>
          </ac:picMkLst>
        </pc:picChg>
        <pc:picChg chg="mod">
          <ac:chgData name="Valeria Garbero" userId="1bf38d1f-4a2b-4177-98ad-f8644cfe9bed" providerId="ADAL" clId="{6BE63A41-6BAB-4A02-ABD6-935F8118DA73}" dt="2025-08-04T12:54:50.023" v="47" actId="1076"/>
          <ac:picMkLst>
            <pc:docMk/>
            <pc:sldMk cId="3599127792" sldId="315"/>
            <ac:picMk id="15" creationId="{072B2540-B10C-6BAD-AB42-FB3F9FBD301D}"/>
          </ac:picMkLst>
        </pc:picChg>
      </pc:sldChg>
      <pc:sldChg chg="delSp modSp mod modClrScheme chgLayout">
        <pc:chgData name="Valeria Garbero" userId="1bf38d1f-4a2b-4177-98ad-f8644cfe9bed" providerId="ADAL" clId="{6BE63A41-6BAB-4A02-ABD6-935F8118DA73}" dt="2025-08-04T12:56:21.905" v="56" actId="121"/>
        <pc:sldMkLst>
          <pc:docMk/>
          <pc:sldMk cId="3904435665" sldId="317"/>
        </pc:sldMkLst>
        <pc:spChg chg="mod">
          <ac:chgData name="Valeria Garbero" userId="1bf38d1f-4a2b-4177-98ad-f8644cfe9bed" providerId="ADAL" clId="{6BE63A41-6BAB-4A02-ABD6-935F8118DA73}" dt="2025-08-04T12:56:21.905" v="56" actId="121"/>
          <ac:spMkLst>
            <pc:docMk/>
            <pc:sldMk cId="3904435665" sldId="317"/>
            <ac:spMk id="16" creationId="{1A0735D0-C4AE-99E7-7B1B-702348E6E5C2}"/>
          </ac:spMkLst>
        </pc:spChg>
        <pc:spChg chg="mod">
          <ac:chgData name="Valeria Garbero" userId="1bf38d1f-4a2b-4177-98ad-f8644cfe9bed" providerId="ADAL" clId="{6BE63A41-6BAB-4A02-ABD6-935F8118DA73}" dt="2025-08-04T12:56:13.111" v="54" actId="1076"/>
          <ac:spMkLst>
            <pc:docMk/>
            <pc:sldMk cId="3904435665" sldId="317"/>
            <ac:spMk id="17" creationId="{B181387E-21EA-C345-DDB8-B6C04B5AF58B}"/>
          </ac:spMkLst>
        </pc:spChg>
        <pc:spChg chg="mod">
          <ac:chgData name="Valeria Garbero" userId="1bf38d1f-4a2b-4177-98ad-f8644cfe9bed" providerId="ADAL" clId="{6BE63A41-6BAB-4A02-ABD6-935F8118DA73}" dt="2025-08-04T12:56:09.544" v="53" actId="1076"/>
          <ac:spMkLst>
            <pc:docMk/>
            <pc:sldMk cId="3904435665" sldId="317"/>
            <ac:spMk id="18" creationId="{5BB56EBF-187F-DD7F-4F55-1DDA6261810D}"/>
          </ac:spMkLst>
        </pc:spChg>
      </pc:sldChg>
      <pc:sldChg chg="delSp modSp mod modClrScheme chgLayout">
        <pc:chgData name="Valeria Garbero" userId="1bf38d1f-4a2b-4177-98ad-f8644cfe9bed" providerId="ADAL" clId="{6BE63A41-6BAB-4A02-ABD6-935F8118DA73}" dt="2025-08-04T12:58:42.214" v="84" actId="1076"/>
        <pc:sldMkLst>
          <pc:docMk/>
          <pc:sldMk cId="933680253" sldId="318"/>
        </pc:sldMkLst>
        <pc:spChg chg="mod ord">
          <ac:chgData name="Valeria Garbero" userId="1bf38d1f-4a2b-4177-98ad-f8644cfe9bed" providerId="ADAL" clId="{6BE63A41-6BAB-4A02-ABD6-935F8118DA73}" dt="2025-08-04T12:58:29.523" v="81" actId="14100"/>
          <ac:spMkLst>
            <pc:docMk/>
            <pc:sldMk cId="933680253" sldId="318"/>
            <ac:spMk id="2" creationId="{10AE1F5D-473B-8855-D36C-792A80396473}"/>
          </ac:spMkLst>
        </pc:spChg>
        <pc:spChg chg="mod">
          <ac:chgData name="Valeria Garbero" userId="1bf38d1f-4a2b-4177-98ad-f8644cfe9bed" providerId="ADAL" clId="{6BE63A41-6BAB-4A02-ABD6-935F8118DA73}" dt="2025-08-04T12:58:42.214" v="84" actId="1076"/>
          <ac:spMkLst>
            <pc:docMk/>
            <pc:sldMk cId="933680253" sldId="318"/>
            <ac:spMk id="4" creationId="{1D316626-33DD-FE47-C8C7-A00A4714D429}"/>
          </ac:spMkLst>
        </pc:spChg>
      </pc:sldChg>
      <pc:sldChg chg="del">
        <pc:chgData name="Valeria Garbero" userId="1bf38d1f-4a2b-4177-98ad-f8644cfe9bed" providerId="ADAL" clId="{6BE63A41-6BAB-4A02-ABD6-935F8118DA73}" dt="2025-07-25T12:19:45.123" v="8" actId="47"/>
        <pc:sldMkLst>
          <pc:docMk/>
          <pc:sldMk cId="1089318282" sldId="320"/>
        </pc:sldMkLst>
      </pc:sldChg>
      <pc:sldChg chg="del">
        <pc:chgData name="Valeria Garbero" userId="1bf38d1f-4a2b-4177-98ad-f8644cfe9bed" providerId="ADAL" clId="{6BE63A41-6BAB-4A02-ABD6-935F8118DA73}" dt="2025-07-25T12:19:47.653" v="9" actId="47"/>
        <pc:sldMkLst>
          <pc:docMk/>
          <pc:sldMk cId="372872562" sldId="323"/>
        </pc:sldMkLst>
      </pc:sldChg>
      <pc:sldChg chg="del">
        <pc:chgData name="Valeria Garbero" userId="1bf38d1f-4a2b-4177-98ad-f8644cfe9bed" providerId="ADAL" clId="{6BE63A41-6BAB-4A02-ABD6-935F8118DA73}" dt="2025-07-25T12:19:43.549" v="7" actId="47"/>
        <pc:sldMkLst>
          <pc:docMk/>
          <pc:sldMk cId="809700878" sldId="324"/>
        </pc:sldMkLst>
      </pc:sldChg>
      <pc:sldChg chg="del mod modClrScheme chgLayout">
        <pc:chgData name="Valeria Garbero" userId="1bf38d1f-4a2b-4177-98ad-f8644cfe9bed" providerId="ADAL" clId="{6BE63A41-6BAB-4A02-ABD6-935F8118DA73}" dt="2025-08-04T12:54:35.670" v="44" actId="47"/>
        <pc:sldMkLst>
          <pc:docMk/>
          <pc:sldMk cId="2617546608" sldId="325"/>
        </pc:sldMkLst>
      </pc:sldChg>
      <pc:sldChg chg="add del mod modClrScheme chgLayout">
        <pc:chgData name="Valeria Garbero" userId="1bf38d1f-4a2b-4177-98ad-f8644cfe9bed" providerId="ADAL" clId="{6BE63A41-6BAB-4A02-ABD6-935F8118DA73}" dt="2025-08-04T13:07:38.688" v="99"/>
        <pc:sldMkLst>
          <pc:docMk/>
          <pc:sldMk cId="1131924810" sldId="326"/>
        </pc:sldMkLst>
      </pc:sldChg>
      <pc:sldChg chg="add del">
        <pc:chgData name="Valeria Garbero" userId="1bf38d1f-4a2b-4177-98ad-f8644cfe9bed" providerId="ADAL" clId="{6BE63A41-6BAB-4A02-ABD6-935F8118DA73}" dt="2025-07-25T12:21:37.154" v="14"/>
        <pc:sldMkLst>
          <pc:docMk/>
          <pc:sldMk cId="0" sldId="327"/>
        </pc:sldMkLst>
      </pc:sldChg>
      <pc:sldChg chg="del">
        <pc:chgData name="Valeria Garbero" userId="1bf38d1f-4a2b-4177-98ad-f8644cfe9bed" providerId="ADAL" clId="{6BE63A41-6BAB-4A02-ABD6-935F8118DA73}" dt="2025-07-25T12:20:10.448" v="11" actId="47"/>
        <pc:sldMkLst>
          <pc:docMk/>
          <pc:sldMk cId="4180600548" sldId="327"/>
        </pc:sldMkLst>
      </pc:sldChg>
      <pc:sldMasterChg chg="del delSldLayout">
        <pc:chgData name="Valeria Garbero" userId="1bf38d1f-4a2b-4177-98ad-f8644cfe9bed" providerId="ADAL" clId="{6BE63A41-6BAB-4A02-ABD6-935F8118DA73}" dt="2025-07-25T12:20:31.963" v="12" actId="700"/>
        <pc:sldMasterMkLst>
          <pc:docMk/>
          <pc:sldMasterMk cId="3966850196" sldId="2147483648"/>
        </pc:sldMasterMkLst>
        <pc:sldLayoutChg chg="del">
          <pc:chgData name="Valeria Garbero" userId="1bf38d1f-4a2b-4177-98ad-f8644cfe9bed" providerId="ADAL" clId="{6BE63A41-6BAB-4A02-ABD6-935F8118DA73}" dt="2025-07-25T12:20:31.963" v="12" actId="700"/>
          <pc:sldLayoutMkLst>
            <pc:docMk/>
            <pc:sldMasterMk cId="3966850196" sldId="2147483648"/>
            <pc:sldLayoutMk cId="1878301743" sldId="2147483649"/>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3421762505" sldId="2147483650"/>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1770972241" sldId="2147483654"/>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3953869950" sldId="2147483655"/>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1161370208" sldId="2147483656"/>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1669582496" sldId="2147483658"/>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3386895567" sldId="2147483659"/>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729020921" sldId="2147483660"/>
          </pc:sldLayoutMkLst>
        </pc:sldLayoutChg>
        <pc:sldLayoutChg chg="del">
          <pc:chgData name="Valeria Garbero" userId="1bf38d1f-4a2b-4177-98ad-f8644cfe9bed" providerId="ADAL" clId="{6BE63A41-6BAB-4A02-ABD6-935F8118DA73}" dt="2025-07-25T12:20:31.963" v="12" actId="700"/>
          <pc:sldLayoutMkLst>
            <pc:docMk/>
            <pc:sldMasterMk cId="3966850196" sldId="2147483648"/>
            <pc:sldLayoutMk cId="4026511211" sldId="2147483661"/>
          </pc:sldLayoutMkLst>
        </pc:sldLayoutChg>
        <pc:sldLayoutChg chg="del">
          <pc:chgData name="Valeria Garbero" userId="1bf38d1f-4a2b-4177-98ad-f8644cfe9bed" providerId="ADAL" clId="{6BE63A41-6BAB-4A02-ABD6-935F8118DA73}" dt="2025-07-25T12:19:43.549" v="7" actId="47"/>
          <pc:sldLayoutMkLst>
            <pc:docMk/>
            <pc:sldMasterMk cId="3966850196" sldId="2147483648"/>
            <pc:sldLayoutMk cId="614758811" sldId="21474836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AAF67-DD9F-D565-7D63-740FDB0F2C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B4D1318E-9B06-3A00-97FD-4B3A0A5B1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C5D9B7-553D-4EFE-BEF3-FC0D23C36745}" type="datetimeFigureOut">
              <a:rPr lang="nl-NL" smtClean="0"/>
              <a:t>2-9-2025</a:t>
            </a:fld>
            <a:endParaRPr lang="nl-NL"/>
          </a:p>
        </p:txBody>
      </p:sp>
      <p:sp>
        <p:nvSpPr>
          <p:cNvPr id="4" name="Footer Placeholder 3">
            <a:extLst>
              <a:ext uri="{FF2B5EF4-FFF2-40B4-BE49-F238E27FC236}">
                <a16:creationId xmlns:a16="http://schemas.microsoft.com/office/drawing/2014/main" id="{AB6F45C7-A79E-4011-95B9-EB19C48A3B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E50616CE-696D-1919-4752-368EFA845E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ACF6E1-8310-47A6-80CB-FB80121539B7}" type="slidenum">
              <a:rPr lang="nl-NL" smtClean="0"/>
              <a:t>‹N›</a:t>
            </a:fld>
            <a:endParaRPr lang="nl-NL"/>
          </a:p>
        </p:txBody>
      </p:sp>
    </p:spTree>
    <p:extLst>
      <p:ext uri="{BB962C8B-B14F-4D97-AF65-F5344CB8AC3E}">
        <p14:creationId xmlns:p14="http://schemas.microsoft.com/office/powerpoint/2010/main" val="244671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61DB3-95BE-4DD9-9B5E-B9C63CF7972E}" type="datetimeFigureOut">
              <a:rPr lang="it-IT" smtClean="0"/>
              <a:t>02/09/2025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1A1D2-103B-4F91-9205-528575A1B3FE}" type="slidenum">
              <a:rPr lang="it-IT" smtClean="0"/>
              <a:t>‹N›</a:t>
            </a:fld>
            <a:endParaRPr lang="it-IT"/>
          </a:p>
        </p:txBody>
      </p:sp>
    </p:spTree>
    <p:extLst>
      <p:ext uri="{BB962C8B-B14F-4D97-AF65-F5344CB8AC3E}">
        <p14:creationId xmlns:p14="http://schemas.microsoft.com/office/powerpoint/2010/main" val="2053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22FCA09-3339-49B6-AA9D-24CC44EE788D}" type="slidenum">
              <a:rPr lang="it-IT" smtClean="0"/>
              <a:t>1</a:t>
            </a:fld>
            <a:endParaRPr lang="it-IT"/>
          </a:p>
        </p:txBody>
      </p:sp>
    </p:spTree>
    <p:extLst>
      <p:ext uri="{BB962C8B-B14F-4D97-AF65-F5344CB8AC3E}">
        <p14:creationId xmlns:p14="http://schemas.microsoft.com/office/powerpoint/2010/main" val="416861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 performed simulations at </a:t>
            </a:r>
            <a:r>
              <a:rPr lang="en-US" b="1" dirty="0"/>
              <a:t>1 km resolution in hindcast mode</a:t>
            </a:r>
            <a:r>
              <a:rPr lang="en-US" dirty="0"/>
              <a:t>, focusing on a heatwave event over </a:t>
            </a:r>
            <a:r>
              <a:rPr lang="en-US" b="1" dirty="0"/>
              <a:t>Turin in June 2022</a:t>
            </a:r>
            <a:r>
              <a:rPr lang="en-US" dirty="0"/>
              <a:t>, using initial and boundary conditions from </a:t>
            </a:r>
            <a:r>
              <a:rPr lang="en-US" b="1" dirty="0"/>
              <a:t>ICON</a:t>
            </a:r>
            <a:r>
              <a:rPr lang="en-US" dirty="0"/>
              <a:t>.</a:t>
            </a:r>
            <a:br>
              <a:rPr lang="en-US" dirty="0"/>
            </a:br>
            <a:r>
              <a:rPr lang="en-US" dirty="0"/>
              <a:t>The simulation domain covers </a:t>
            </a:r>
            <a:r>
              <a:rPr lang="en-US" b="1" dirty="0"/>
              <a:t>Piedmont</a:t>
            </a:r>
            <a:r>
              <a:rPr lang="en-US" dirty="0"/>
              <a:t>, in northwestern Italy, with a focus on the city of </a:t>
            </a:r>
            <a:r>
              <a:rPr lang="en-US" b="1" dirty="0"/>
              <a:t>Turin</a:t>
            </a:r>
            <a:r>
              <a:rPr lang="en-US" dirty="0"/>
              <a:t>.</a:t>
            </a:r>
            <a:br>
              <a:rPr lang="en-US" dirty="0"/>
            </a:br>
            <a:r>
              <a:rPr lang="en-US" dirty="0"/>
              <a:t>I tested ICON in three different configurations:</a:t>
            </a:r>
          </a:p>
          <a:p>
            <a:r>
              <a:rPr lang="en-US" b="1" dirty="0"/>
              <a:t>ref0</a:t>
            </a:r>
            <a:r>
              <a:rPr lang="en-US" dirty="0"/>
              <a:t>: without the urban parameterization (</a:t>
            </a:r>
            <a:r>
              <a:rPr lang="en-US" b="1" dirty="0"/>
              <a:t>TERRA_URB</a:t>
            </a:r>
            <a:r>
              <a:rPr lang="en-US" dirty="0"/>
              <a:t>),</a:t>
            </a:r>
          </a:p>
          <a:p>
            <a:r>
              <a:rPr lang="en-US" b="1" dirty="0"/>
              <a:t>exp0</a:t>
            </a:r>
            <a:r>
              <a:rPr lang="en-US" dirty="0"/>
              <a:t> and </a:t>
            </a:r>
            <a:r>
              <a:rPr lang="en-US" b="1" dirty="0"/>
              <a:t>exp1</a:t>
            </a:r>
            <a:r>
              <a:rPr lang="en-US" dirty="0"/>
              <a:t>: with the urban scheme activated,</a:t>
            </a:r>
          </a:p>
          <a:p>
            <a:r>
              <a:rPr lang="en-US" b="1"/>
              <a:t>exp</a:t>
            </a:r>
            <a:r>
              <a:rPr lang="en-US"/>
              <a:t>: </a:t>
            </a:r>
            <a:r>
              <a:rPr lang="en-US" dirty="0"/>
              <a:t>including a seasonal cycle for the </a:t>
            </a:r>
            <a:r>
              <a:rPr lang="en-US" b="1" dirty="0"/>
              <a:t>Anthropogenic Heat Flux (AHF)</a:t>
            </a:r>
            <a:r>
              <a:rPr lang="en-US" dirty="0"/>
              <a:t>.</a:t>
            </a:r>
          </a:p>
        </p:txBody>
      </p:sp>
      <p:sp>
        <p:nvSpPr>
          <p:cNvPr id="4" name="Segnaposto numero diapositiva 3"/>
          <p:cNvSpPr>
            <a:spLocks noGrp="1"/>
          </p:cNvSpPr>
          <p:nvPr>
            <p:ph type="sldNum" sz="quarter" idx="5"/>
          </p:nvPr>
        </p:nvSpPr>
        <p:spPr/>
        <p:txBody>
          <a:bodyPr/>
          <a:lstStyle/>
          <a:p>
            <a:fld id="{5341A1D2-103B-4F91-9205-528575A1B3FE}" type="slidenum">
              <a:rPr lang="it-IT" smtClean="0"/>
              <a:t>2</a:t>
            </a:fld>
            <a:endParaRPr lang="it-IT"/>
          </a:p>
        </p:txBody>
      </p:sp>
    </p:spTree>
    <p:extLst>
      <p:ext uri="{BB962C8B-B14F-4D97-AF65-F5344CB8AC3E}">
        <p14:creationId xmlns:p14="http://schemas.microsoft.com/office/powerpoint/2010/main" val="278566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dirty="0"/>
              <a:t>The model validation was carried out using temperature data from both the official Arpa meteorological network and the </a:t>
            </a:r>
            <a:r>
              <a:rPr lang="en-US" b="1" dirty="0" err="1"/>
              <a:t>NetAtmo</a:t>
            </a:r>
            <a:r>
              <a:rPr lang="en-US" b="1" dirty="0"/>
              <a:t> Citizen Weather Network.</a:t>
            </a:r>
            <a:br>
              <a:rPr lang="en-US" dirty="0"/>
            </a:br>
            <a:r>
              <a:rPr lang="en-US" dirty="0"/>
              <a:t>The </a:t>
            </a:r>
            <a:r>
              <a:rPr lang="en-US" dirty="0" err="1"/>
              <a:t>NetAtmo</a:t>
            </a:r>
            <a:r>
              <a:rPr lang="en-US" dirty="0"/>
              <a:t> network is significantly denser, with nearly </a:t>
            </a:r>
            <a:r>
              <a:rPr lang="en-US" b="1" dirty="0"/>
              <a:t>600 stations</a:t>
            </a:r>
            <a:r>
              <a:rPr lang="en-US" dirty="0"/>
              <a:t> compared to just </a:t>
            </a:r>
            <a:r>
              <a:rPr lang="en-US" b="1" dirty="0"/>
              <a:t>12 official stations</a:t>
            </a:r>
            <a:r>
              <a:rPr lang="en-US" dirty="0"/>
              <a:t>.</a:t>
            </a:r>
            <a:br>
              <a:rPr lang="en-US" dirty="0"/>
            </a:br>
            <a:r>
              <a:rPr lang="en-US" dirty="0"/>
              <a:t>But can we consider these measurements reliable?</a:t>
            </a:r>
            <a:br>
              <a:rPr lang="en-US" dirty="0"/>
            </a:br>
            <a:r>
              <a:rPr lang="en-US" dirty="0" err="1"/>
              <a:t>NetAtmo</a:t>
            </a:r>
            <a:r>
              <a:rPr lang="en-US" dirty="0"/>
              <a:t> observations are certainly affected by higher errors, the so-called </a:t>
            </a:r>
            <a:r>
              <a:rPr lang="en-US" b="1" dirty="0"/>
              <a:t>contextual uncertainty</a:t>
            </a:r>
            <a:r>
              <a:rPr lang="en-US" dirty="0"/>
              <a:t>, which arises from improper sensor placement (e.g., too close to walls, exposed to direct sunlight, or sheltered areas), leading to inaccurate temperature readings.</a:t>
            </a:r>
            <a:endParaRPr lang="it-IT" dirty="0"/>
          </a:p>
        </p:txBody>
      </p:sp>
      <p:sp>
        <p:nvSpPr>
          <p:cNvPr id="4" name="Segnaposto numero diapositiva 3"/>
          <p:cNvSpPr>
            <a:spLocks noGrp="1"/>
          </p:cNvSpPr>
          <p:nvPr>
            <p:ph type="sldNum" sz="quarter" idx="5"/>
          </p:nvPr>
        </p:nvSpPr>
        <p:spPr/>
        <p:txBody>
          <a:bodyPr/>
          <a:lstStyle/>
          <a:p>
            <a:fld id="{5341A1D2-103B-4F91-9205-528575A1B3FE}" type="slidenum">
              <a:rPr lang="it-IT" smtClean="0"/>
              <a:t>3</a:t>
            </a:fld>
            <a:endParaRPr lang="it-IT"/>
          </a:p>
        </p:txBody>
      </p:sp>
    </p:spTree>
    <p:extLst>
      <p:ext uri="{BB962C8B-B14F-4D97-AF65-F5344CB8AC3E}">
        <p14:creationId xmlns:p14="http://schemas.microsoft.com/office/powerpoint/2010/main" val="120209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r>
              <a:rPr lang="en-US" dirty="0"/>
              <a:t>For this reason, it is essential to conduct a </a:t>
            </a:r>
            <a:r>
              <a:rPr lang="en-US" b="1" dirty="0"/>
              <a:t>Quality Control (QC) assessment</a:t>
            </a:r>
            <a:r>
              <a:rPr lang="en-US" dirty="0"/>
              <a:t> to reduce errors and improve the reliability of the observations.</a:t>
            </a:r>
            <a:br>
              <a:rPr lang="en-US" dirty="0"/>
            </a:br>
            <a:r>
              <a:rPr lang="en-US" dirty="0"/>
              <a:t>We adopted two different methods: </a:t>
            </a:r>
            <a:r>
              <a:rPr lang="en-US" b="1" dirty="0" err="1"/>
              <a:t>CrowdQC</a:t>
            </a:r>
            <a:r>
              <a:rPr lang="en-US" b="1" dirty="0"/>
              <a:t>+</a:t>
            </a:r>
            <a:r>
              <a:rPr lang="en-US" dirty="0"/>
              <a:t>, a quality control approach for crowdsourced air temperature observations developed by </a:t>
            </a:r>
            <a:r>
              <a:rPr lang="en-US" b="1" dirty="0" err="1"/>
              <a:t>Fenner</a:t>
            </a:r>
            <a:r>
              <a:rPr lang="en-US" b="1" dirty="0"/>
              <a:t> et al.</a:t>
            </a:r>
            <a:r>
              <a:rPr lang="en-US" dirty="0"/>
              <a:t>, and an adapted version of the </a:t>
            </a:r>
            <a:r>
              <a:rPr lang="en-US" b="1" dirty="0" err="1"/>
              <a:t>Napoly</a:t>
            </a:r>
            <a:r>
              <a:rPr lang="en-US" b="1" dirty="0"/>
              <a:t> method</a:t>
            </a:r>
            <a:r>
              <a:rPr lang="en-US" dirty="0"/>
              <a:t>.</a:t>
            </a:r>
            <a:br>
              <a:rPr lang="en-US" dirty="0"/>
            </a:br>
            <a:r>
              <a:rPr lang="en-US" dirty="0"/>
              <a:t>The analysis of hourly mean temperatures shows that both QC methods effectively reduce the amplitude of the envelope, which represents the </a:t>
            </a:r>
            <a:r>
              <a:rPr lang="en-US" b="1" dirty="0"/>
              <a:t>standard deviation</a:t>
            </a:r>
            <a:r>
              <a:rPr lang="en-US" dirty="0"/>
              <a:t>, indicating improved data consistency.</a:t>
            </a:r>
            <a:endParaRPr lang="it-IT" dirty="0"/>
          </a:p>
        </p:txBody>
      </p:sp>
      <p:sp>
        <p:nvSpPr>
          <p:cNvPr id="4" name="Segnaposto numero diapositiva 3"/>
          <p:cNvSpPr>
            <a:spLocks noGrp="1"/>
          </p:cNvSpPr>
          <p:nvPr>
            <p:ph type="sldNum" sz="quarter" idx="5"/>
          </p:nvPr>
        </p:nvSpPr>
        <p:spPr/>
        <p:txBody>
          <a:bodyPr/>
          <a:lstStyle/>
          <a:p>
            <a:fld id="{5341A1D2-103B-4F91-9205-528575A1B3FE}" type="slidenum">
              <a:rPr lang="it-IT" smtClean="0"/>
              <a:t>4</a:t>
            </a:fld>
            <a:endParaRPr lang="it-IT"/>
          </a:p>
        </p:txBody>
      </p:sp>
    </p:spTree>
    <p:extLst>
      <p:ext uri="{BB962C8B-B14F-4D97-AF65-F5344CB8AC3E}">
        <p14:creationId xmlns:p14="http://schemas.microsoft.com/office/powerpoint/2010/main" val="266357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We applied the </a:t>
            </a:r>
            <a:r>
              <a:rPr lang="en-US" b="0" dirty="0" err="1"/>
              <a:t>Napoly</a:t>
            </a:r>
            <a:r>
              <a:rPr lang="en-US" b="0" dirty="0"/>
              <a:t> method, which led to the removal of 40% of the stations.</a:t>
            </a:r>
            <a:br>
              <a:rPr lang="en-US" b="0" dirty="0"/>
            </a:br>
            <a:r>
              <a:rPr lang="en-US" b="0" dirty="0"/>
              <a:t>When comparing the hourly mean temperatures from Arpa stations and </a:t>
            </a:r>
            <a:r>
              <a:rPr lang="en-US" b="0" dirty="0" err="1"/>
              <a:t>NetAtmo</a:t>
            </a:r>
            <a:r>
              <a:rPr lang="en-US" b="0" dirty="0"/>
              <a:t> stations cleaned using the </a:t>
            </a:r>
            <a:r>
              <a:rPr lang="en-US" b="0" dirty="0" err="1"/>
              <a:t>Napoly</a:t>
            </a:r>
            <a:r>
              <a:rPr lang="en-US" b="0" dirty="0"/>
              <a:t> method, a warm bias emerges—particularly during the nighttime.</a:t>
            </a:r>
            <a:br>
              <a:rPr lang="en-US" b="0" dirty="0"/>
            </a:br>
            <a:r>
              <a:rPr lang="en-US" b="0" dirty="0"/>
              <a:t>This positive bias could be attributed to microscale effects, or it may still result from residual errors linked to sensor placement. Further investigation is needed to clarify this.</a:t>
            </a:r>
            <a:br>
              <a:rPr lang="en-US" b="0" dirty="0"/>
            </a:br>
            <a:r>
              <a:rPr lang="en-US" b="0" dirty="0"/>
              <a:t>However, one consideration is important: while WMO-compliant stations are designed to represent synoptic-scale conditions, </a:t>
            </a:r>
            <a:r>
              <a:rPr lang="en-US" b="0" dirty="0" err="1"/>
              <a:t>NetAtmo</a:t>
            </a:r>
            <a:r>
              <a:rPr lang="en-US" b="0" dirty="0"/>
              <a:t> stations are almost always located near residential areas, and in this sense, they may offer a more realistic representation of the temperatures actually experienced by the population.</a:t>
            </a:r>
          </a:p>
        </p:txBody>
      </p:sp>
      <p:sp>
        <p:nvSpPr>
          <p:cNvPr id="4" name="Segnaposto numero diapositiva 3"/>
          <p:cNvSpPr>
            <a:spLocks noGrp="1"/>
          </p:cNvSpPr>
          <p:nvPr>
            <p:ph type="sldNum" sz="quarter" idx="5"/>
          </p:nvPr>
        </p:nvSpPr>
        <p:spPr/>
        <p:txBody>
          <a:bodyPr/>
          <a:lstStyle/>
          <a:p>
            <a:fld id="{5341A1D2-103B-4F91-9205-528575A1B3FE}" type="slidenum">
              <a:rPr lang="it-IT" smtClean="0"/>
              <a:t>5</a:t>
            </a:fld>
            <a:endParaRPr lang="it-IT"/>
          </a:p>
        </p:txBody>
      </p:sp>
    </p:spTree>
    <p:extLst>
      <p:ext uri="{BB962C8B-B14F-4D97-AF65-F5344CB8AC3E}">
        <p14:creationId xmlns:p14="http://schemas.microsoft.com/office/powerpoint/2010/main" val="220099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Exp0 performs slightly better than Exp1, and both Exp0 and Exp1 show improvements in both Mean Bias (MB) and Root Mean Square Error (RMSE), particularly during the night, when compared to Ref0.</a:t>
            </a:r>
            <a:br>
              <a:rPr lang="en-US" b="0" dirty="0"/>
            </a:br>
            <a:r>
              <a:rPr lang="en-US" b="0" dirty="0"/>
              <a:t>This indicates that the urban parameterization improves the model’s ability to reproduce the Urban Heat Island (UHI) effect, as shown in the final figure.</a:t>
            </a:r>
            <a:endParaRPr lang="it-IT" b="0" dirty="0"/>
          </a:p>
        </p:txBody>
      </p:sp>
      <p:sp>
        <p:nvSpPr>
          <p:cNvPr id="4" name="Segnaposto numero diapositiva 3"/>
          <p:cNvSpPr>
            <a:spLocks noGrp="1"/>
          </p:cNvSpPr>
          <p:nvPr>
            <p:ph type="sldNum" sz="quarter" idx="5"/>
          </p:nvPr>
        </p:nvSpPr>
        <p:spPr/>
        <p:txBody>
          <a:bodyPr/>
          <a:lstStyle/>
          <a:p>
            <a:fld id="{5341A1D2-103B-4F91-9205-528575A1B3FE}" type="slidenum">
              <a:rPr lang="it-IT" smtClean="0"/>
              <a:t>6</a:t>
            </a:fld>
            <a:endParaRPr lang="it-IT"/>
          </a:p>
        </p:txBody>
      </p:sp>
    </p:spTree>
    <p:extLst>
      <p:ext uri="{BB962C8B-B14F-4D97-AF65-F5344CB8AC3E}">
        <p14:creationId xmlns:p14="http://schemas.microsoft.com/office/powerpoint/2010/main" val="114139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b="0" dirty="0"/>
              <a:t>Exp1 performs slightly better than Exp0. Both Exp0 and Exp1 improve Mean Bias (MB) and Root Mean Square Error (RMSE), especially during the night, compared to Ref0.</a:t>
            </a:r>
            <a:br>
              <a:rPr lang="en-US" sz="1000" b="0" dirty="0"/>
            </a:br>
            <a:r>
              <a:rPr lang="en-US" sz="1000" b="0" dirty="0"/>
              <a:t>However, temperatures are significantly underestimated, specially at night, which can be linked to the warm bias observed in the </a:t>
            </a:r>
            <a:r>
              <a:rPr lang="en-US" sz="1000" b="0" dirty="0" err="1"/>
              <a:t>NetAtmo</a:t>
            </a:r>
            <a:r>
              <a:rPr lang="en-US" sz="1000" b="0" dirty="0"/>
              <a:t> stations. Nevertheless, the temperature variability related to microscale heterogeneity, which is likely revealed by the high-density </a:t>
            </a:r>
            <a:r>
              <a:rPr lang="en-US" sz="1000" b="0" dirty="0" err="1"/>
              <a:t>NetAtmo</a:t>
            </a:r>
            <a:r>
              <a:rPr lang="en-US" sz="1000" b="0" dirty="0"/>
              <a:t> data, cannot be captured by ICON due to its 1 km resolution.</a:t>
            </a:r>
            <a:endParaRPr lang="it-IT" sz="12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fld id="{5341A1D2-103B-4F91-9205-528575A1B3FE}" type="slidenum">
              <a:rPr lang="it-IT" smtClean="0"/>
              <a:t>7</a:t>
            </a:fld>
            <a:endParaRPr lang="it-IT"/>
          </a:p>
        </p:txBody>
      </p:sp>
    </p:spTree>
    <p:extLst>
      <p:ext uri="{BB962C8B-B14F-4D97-AF65-F5344CB8AC3E}">
        <p14:creationId xmlns:p14="http://schemas.microsoft.com/office/powerpoint/2010/main" val="255004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341A1D2-103B-4F91-9205-528575A1B3FE}" type="slidenum">
              <a:rPr lang="it-IT" smtClean="0"/>
              <a:t>8</a:t>
            </a:fld>
            <a:endParaRPr lang="it-IT"/>
          </a:p>
        </p:txBody>
      </p:sp>
    </p:spTree>
    <p:extLst>
      <p:ext uri="{BB962C8B-B14F-4D97-AF65-F5344CB8AC3E}">
        <p14:creationId xmlns:p14="http://schemas.microsoft.com/office/powerpoint/2010/main" val="100761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3581" y="1122844"/>
            <a:ext cx="9144840" cy="2387243"/>
          </a:xfrm>
        </p:spPr>
        <p:txBody>
          <a:bodyPr anchor="b"/>
          <a:lstStyle>
            <a:lvl1pPr algn="ctr">
              <a:defRPr sz="5194"/>
            </a:lvl1pPr>
          </a:lstStyle>
          <a:p>
            <a:r>
              <a:rPr lang="it-IT"/>
              <a:t>Fare clic per modificare lo stile del titolo</a:t>
            </a:r>
          </a:p>
        </p:txBody>
      </p:sp>
      <p:sp>
        <p:nvSpPr>
          <p:cNvPr id="3" name="Sottotitolo 2"/>
          <p:cNvSpPr>
            <a:spLocks noGrp="1"/>
          </p:cNvSpPr>
          <p:nvPr>
            <p:ph type="subTitle" idx="1"/>
          </p:nvPr>
        </p:nvSpPr>
        <p:spPr>
          <a:xfrm>
            <a:off x="1523581" y="3602169"/>
            <a:ext cx="9144840" cy="1656090"/>
          </a:xfrm>
        </p:spPr>
        <p:txBody>
          <a:bodyPr/>
          <a:lstStyle>
            <a:lvl1pPr marL="0" indent="0" algn="ctr">
              <a:buNone/>
              <a:defRPr sz="2078"/>
            </a:lvl1pPr>
            <a:lvl2pPr marL="395798" indent="0" algn="ctr">
              <a:buNone/>
              <a:defRPr sz="1731"/>
            </a:lvl2pPr>
            <a:lvl3pPr marL="791596" indent="0" algn="ctr">
              <a:buNone/>
              <a:defRPr sz="1558"/>
            </a:lvl3pPr>
            <a:lvl4pPr marL="1187394" indent="0" algn="ctr">
              <a:buNone/>
              <a:defRPr sz="1385"/>
            </a:lvl4pPr>
            <a:lvl5pPr marL="1583192" indent="0" algn="ctr">
              <a:buNone/>
              <a:defRPr sz="1385"/>
            </a:lvl5pPr>
            <a:lvl6pPr marL="1978990" indent="0" algn="ctr">
              <a:buNone/>
              <a:defRPr sz="1385"/>
            </a:lvl6pPr>
            <a:lvl7pPr marL="2374788" indent="0" algn="ctr">
              <a:buNone/>
              <a:defRPr sz="1385"/>
            </a:lvl7pPr>
            <a:lvl8pPr marL="2770586" indent="0" algn="ctr">
              <a:buNone/>
              <a:defRPr sz="1385"/>
            </a:lvl8pPr>
            <a:lvl9pPr marL="3166384" indent="0" algn="ctr">
              <a:buNone/>
              <a:defRPr sz="1385"/>
            </a:lvl9pPr>
          </a:lstStyle>
          <a:p>
            <a:r>
              <a:rPr lang="it-IT"/>
              <a:t>Fare clic per modificare lo stile del sottotitolo dello schema</a:t>
            </a:r>
          </a:p>
        </p:txBody>
      </p:sp>
      <p:sp>
        <p:nvSpPr>
          <p:cNvPr id="4" name="Rectangle 6">
            <a:extLst>
              <a:ext uri="{FF2B5EF4-FFF2-40B4-BE49-F238E27FC236}">
                <a16:creationId xmlns:a16="http://schemas.microsoft.com/office/drawing/2014/main" id="{1B4AD615-1A61-FD4C-EF67-3AF4CA718598}"/>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67691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31C08AC0-8543-95A2-3F68-83DE681A507E}"/>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75019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52555" y="1605240"/>
            <a:ext cx="2838865" cy="396637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35961" y="1605240"/>
            <a:ext cx="8355333" cy="396637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69241240-7940-4818-3C2D-FDE8AC44ED68}"/>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203223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2F16B549-50E5-930B-64CC-E5300B414C05}"/>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49948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502" y="1709690"/>
            <a:ext cx="10515558" cy="2853148"/>
          </a:xfrm>
        </p:spPr>
        <p:txBody>
          <a:bodyPr anchor="b"/>
          <a:lstStyle>
            <a:lvl1pPr>
              <a:defRPr sz="5194"/>
            </a:lvl1pPr>
          </a:lstStyle>
          <a:p>
            <a:r>
              <a:rPr lang="it-IT"/>
              <a:t>Fare clic per modificare lo stile del titolo</a:t>
            </a:r>
          </a:p>
        </p:txBody>
      </p:sp>
      <p:sp>
        <p:nvSpPr>
          <p:cNvPr id="3" name="Segnaposto testo 2"/>
          <p:cNvSpPr>
            <a:spLocks noGrp="1"/>
          </p:cNvSpPr>
          <p:nvPr>
            <p:ph type="body" idx="1"/>
          </p:nvPr>
        </p:nvSpPr>
        <p:spPr>
          <a:xfrm>
            <a:off x="831502" y="4588951"/>
            <a:ext cx="10515558" cy="1500789"/>
          </a:xfrm>
        </p:spPr>
        <p:txBody>
          <a:bodyPr/>
          <a:lstStyle>
            <a:lvl1pPr marL="0" indent="0">
              <a:buNone/>
              <a:defRPr sz="2078"/>
            </a:lvl1pPr>
            <a:lvl2pPr marL="395798" indent="0">
              <a:buNone/>
              <a:defRPr sz="1731"/>
            </a:lvl2pPr>
            <a:lvl3pPr marL="791596" indent="0">
              <a:buNone/>
              <a:defRPr sz="1558"/>
            </a:lvl3pPr>
            <a:lvl4pPr marL="1187394" indent="0">
              <a:buNone/>
              <a:defRPr sz="1385"/>
            </a:lvl4pPr>
            <a:lvl5pPr marL="1583192" indent="0">
              <a:buNone/>
              <a:defRPr sz="1385"/>
            </a:lvl5pPr>
            <a:lvl6pPr marL="1978990" indent="0">
              <a:buNone/>
              <a:defRPr sz="1385"/>
            </a:lvl6pPr>
            <a:lvl7pPr marL="2374788" indent="0">
              <a:buNone/>
              <a:defRPr sz="1385"/>
            </a:lvl7pPr>
            <a:lvl8pPr marL="2770586" indent="0">
              <a:buNone/>
              <a:defRPr sz="1385"/>
            </a:lvl8pPr>
            <a:lvl9pPr marL="3166384" indent="0">
              <a:buNone/>
              <a:defRPr sz="1385"/>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682DE066-7191-054E-4957-CD64E4DB26F9}"/>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94934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768" y="1605240"/>
            <a:ext cx="5400562" cy="396637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1591" y="1605240"/>
            <a:ext cx="5400563" cy="396637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7AF35748-342A-CAA4-8FD1-D38E1D098879}"/>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305904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901" y="365577"/>
            <a:ext cx="10515558" cy="1324872"/>
          </a:xfrm>
        </p:spPr>
        <p:txBody>
          <a:bodyPr/>
          <a:lstStyle/>
          <a:p>
            <a:r>
              <a:rPr lang="it-IT"/>
              <a:t>Fare clic per modificare lo stile del titolo</a:t>
            </a:r>
          </a:p>
        </p:txBody>
      </p:sp>
      <p:sp>
        <p:nvSpPr>
          <p:cNvPr id="3" name="Segnaposto testo 2"/>
          <p:cNvSpPr>
            <a:spLocks noGrp="1"/>
          </p:cNvSpPr>
          <p:nvPr>
            <p:ph type="body" idx="1"/>
          </p:nvPr>
        </p:nvSpPr>
        <p:spPr>
          <a:xfrm>
            <a:off x="839901" y="1680829"/>
            <a:ext cx="5156991" cy="824609"/>
          </a:xfrm>
        </p:spPr>
        <p:txBody>
          <a:bodyPr anchor="b"/>
          <a:lstStyle>
            <a:lvl1pPr marL="0" indent="0">
              <a:buNone/>
              <a:defRPr sz="2078" b="1"/>
            </a:lvl1pPr>
            <a:lvl2pPr marL="395798" indent="0">
              <a:buNone/>
              <a:defRPr sz="1731" b="1"/>
            </a:lvl2pPr>
            <a:lvl3pPr marL="791596" indent="0">
              <a:buNone/>
              <a:defRPr sz="1558" b="1"/>
            </a:lvl3pPr>
            <a:lvl4pPr marL="1187394" indent="0">
              <a:buNone/>
              <a:defRPr sz="1385" b="1"/>
            </a:lvl4pPr>
            <a:lvl5pPr marL="1583192" indent="0">
              <a:buNone/>
              <a:defRPr sz="1385" b="1"/>
            </a:lvl5pPr>
            <a:lvl6pPr marL="1978990" indent="0">
              <a:buNone/>
              <a:defRPr sz="1385" b="1"/>
            </a:lvl6pPr>
            <a:lvl7pPr marL="2374788" indent="0">
              <a:buNone/>
              <a:defRPr sz="1385" b="1"/>
            </a:lvl7pPr>
            <a:lvl8pPr marL="2770586" indent="0">
              <a:buNone/>
              <a:defRPr sz="1385" b="1"/>
            </a:lvl8pPr>
            <a:lvl9pPr marL="3166384" indent="0">
              <a:buNone/>
              <a:defRPr sz="1385" b="1"/>
            </a:lvl9pPr>
          </a:lstStyle>
          <a:p>
            <a:pPr lvl="0"/>
            <a:r>
              <a:rPr lang="it-IT"/>
              <a:t>Fare clic per modificare stili del testo dello schema</a:t>
            </a:r>
          </a:p>
        </p:txBody>
      </p:sp>
      <p:sp>
        <p:nvSpPr>
          <p:cNvPr id="4" name="Segnaposto contenuto 3"/>
          <p:cNvSpPr>
            <a:spLocks noGrp="1"/>
          </p:cNvSpPr>
          <p:nvPr>
            <p:ph sz="half" idx="2"/>
          </p:nvPr>
        </p:nvSpPr>
        <p:spPr>
          <a:xfrm>
            <a:off x="839901" y="2505439"/>
            <a:ext cx="5156991" cy="368462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1591" y="1680829"/>
            <a:ext cx="5183868" cy="824609"/>
          </a:xfrm>
        </p:spPr>
        <p:txBody>
          <a:bodyPr anchor="b"/>
          <a:lstStyle>
            <a:lvl1pPr marL="0" indent="0">
              <a:buNone/>
              <a:defRPr sz="2078" b="1"/>
            </a:lvl1pPr>
            <a:lvl2pPr marL="395798" indent="0">
              <a:buNone/>
              <a:defRPr sz="1731" b="1"/>
            </a:lvl2pPr>
            <a:lvl3pPr marL="791596" indent="0">
              <a:buNone/>
              <a:defRPr sz="1558" b="1"/>
            </a:lvl3pPr>
            <a:lvl4pPr marL="1187394" indent="0">
              <a:buNone/>
              <a:defRPr sz="1385" b="1"/>
            </a:lvl4pPr>
            <a:lvl5pPr marL="1583192" indent="0">
              <a:buNone/>
              <a:defRPr sz="1385" b="1"/>
            </a:lvl5pPr>
            <a:lvl6pPr marL="1978990" indent="0">
              <a:buNone/>
              <a:defRPr sz="1385" b="1"/>
            </a:lvl6pPr>
            <a:lvl7pPr marL="2374788" indent="0">
              <a:buNone/>
              <a:defRPr sz="1385" b="1"/>
            </a:lvl7pPr>
            <a:lvl8pPr marL="2770586" indent="0">
              <a:buNone/>
              <a:defRPr sz="1385" b="1"/>
            </a:lvl8pPr>
            <a:lvl9pPr marL="3166384" indent="0">
              <a:buNone/>
              <a:defRPr sz="1385" b="1"/>
            </a:lvl9pPr>
          </a:lstStyle>
          <a:p>
            <a:pPr lvl="0"/>
            <a:r>
              <a:rPr lang="it-IT"/>
              <a:t>Fare clic per modificare stili del testo dello schema</a:t>
            </a:r>
          </a:p>
        </p:txBody>
      </p:sp>
      <p:sp>
        <p:nvSpPr>
          <p:cNvPr id="6" name="Segnaposto contenuto 5"/>
          <p:cNvSpPr>
            <a:spLocks noGrp="1"/>
          </p:cNvSpPr>
          <p:nvPr>
            <p:ph sz="quarter" idx="4"/>
          </p:nvPr>
        </p:nvSpPr>
        <p:spPr>
          <a:xfrm>
            <a:off x="6171591" y="2505439"/>
            <a:ext cx="5183868" cy="368462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A97C220E-E5F9-2117-B6BB-E0669BB3F501}"/>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315719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A3C027C9-8764-F8FF-89BB-C96966467E32}"/>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4966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49D1C7E-7887-9EE7-B455-593526CD33E4}"/>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12414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901" y="457658"/>
            <a:ext cx="3932416" cy="1599742"/>
          </a:xfrm>
        </p:spPr>
        <p:txBody>
          <a:bodyPr anchor="b"/>
          <a:lstStyle>
            <a:lvl1pPr>
              <a:defRPr sz="2770"/>
            </a:lvl1pPr>
          </a:lstStyle>
          <a:p>
            <a:r>
              <a:rPr lang="it-IT"/>
              <a:t>Fare clic per modificare lo stile del titolo</a:t>
            </a:r>
          </a:p>
        </p:txBody>
      </p:sp>
      <p:sp>
        <p:nvSpPr>
          <p:cNvPr id="3" name="Segnaposto contenuto 2"/>
          <p:cNvSpPr>
            <a:spLocks noGrp="1"/>
          </p:cNvSpPr>
          <p:nvPr>
            <p:ph idx="1"/>
          </p:nvPr>
        </p:nvSpPr>
        <p:spPr>
          <a:xfrm>
            <a:off x="5183868" y="986783"/>
            <a:ext cx="6171591" cy="4874815"/>
          </a:xfrm>
        </p:spPr>
        <p:txBody>
          <a:bodyPr/>
          <a:lstStyle>
            <a:lvl1pPr>
              <a:defRPr sz="2770"/>
            </a:lvl1pPr>
            <a:lvl2pPr>
              <a:defRPr sz="2424"/>
            </a:lvl2pPr>
            <a:lvl3pPr>
              <a:defRPr sz="2078"/>
            </a:lvl3pPr>
            <a:lvl4pPr>
              <a:defRPr sz="1731"/>
            </a:lvl4pPr>
            <a:lvl5pPr>
              <a:defRPr sz="1731"/>
            </a:lvl5pPr>
            <a:lvl6pPr>
              <a:defRPr sz="1731"/>
            </a:lvl6pPr>
            <a:lvl7pPr>
              <a:defRPr sz="1731"/>
            </a:lvl7pPr>
            <a:lvl8pPr>
              <a:defRPr sz="1731"/>
            </a:lvl8pPr>
            <a:lvl9pPr>
              <a:defRPr sz="173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901" y="2057401"/>
            <a:ext cx="3932416" cy="3811069"/>
          </a:xfrm>
        </p:spPr>
        <p:txBody>
          <a:bodyPr/>
          <a:lstStyle>
            <a:lvl1pPr marL="0" indent="0">
              <a:buNone/>
              <a:defRPr sz="1385"/>
            </a:lvl1pPr>
            <a:lvl2pPr marL="395798" indent="0">
              <a:buNone/>
              <a:defRPr sz="1212"/>
            </a:lvl2pPr>
            <a:lvl3pPr marL="791596" indent="0">
              <a:buNone/>
              <a:defRPr sz="1039"/>
            </a:lvl3pPr>
            <a:lvl4pPr marL="1187394" indent="0">
              <a:buNone/>
              <a:defRPr sz="866"/>
            </a:lvl4pPr>
            <a:lvl5pPr marL="1583192" indent="0">
              <a:buNone/>
              <a:defRPr sz="866"/>
            </a:lvl5pPr>
            <a:lvl6pPr marL="1978990" indent="0">
              <a:buNone/>
              <a:defRPr sz="866"/>
            </a:lvl6pPr>
            <a:lvl7pPr marL="2374788" indent="0">
              <a:buNone/>
              <a:defRPr sz="866"/>
            </a:lvl7pPr>
            <a:lvl8pPr marL="2770586" indent="0">
              <a:buNone/>
              <a:defRPr sz="866"/>
            </a:lvl8pPr>
            <a:lvl9pPr marL="3166384" indent="0">
              <a:buNone/>
              <a:defRPr sz="866"/>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04ADBD21-2AF7-C379-D503-FDFA401FFFD4}"/>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120729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901" y="457658"/>
            <a:ext cx="3932416" cy="1599742"/>
          </a:xfrm>
        </p:spPr>
        <p:txBody>
          <a:bodyPr anchor="b"/>
          <a:lstStyle>
            <a:lvl1pPr>
              <a:defRPr sz="2770"/>
            </a:lvl1pPr>
          </a:lstStyle>
          <a:p>
            <a:r>
              <a:rPr lang="it-IT"/>
              <a:t>Fare clic per modificare lo stile del titolo</a:t>
            </a:r>
          </a:p>
        </p:txBody>
      </p:sp>
      <p:sp>
        <p:nvSpPr>
          <p:cNvPr id="3" name="Segnaposto immagine 2"/>
          <p:cNvSpPr>
            <a:spLocks noGrp="1"/>
          </p:cNvSpPr>
          <p:nvPr>
            <p:ph type="pic" idx="1"/>
          </p:nvPr>
        </p:nvSpPr>
        <p:spPr>
          <a:xfrm>
            <a:off x="5183868" y="986783"/>
            <a:ext cx="6171591" cy="4874815"/>
          </a:xfrm>
        </p:spPr>
        <p:txBody>
          <a:bodyPr/>
          <a:lstStyle>
            <a:lvl1pPr marL="0" indent="0">
              <a:buNone/>
              <a:defRPr sz="2770"/>
            </a:lvl1pPr>
            <a:lvl2pPr marL="395798" indent="0">
              <a:buNone/>
              <a:defRPr sz="2424"/>
            </a:lvl2pPr>
            <a:lvl3pPr marL="791596" indent="0">
              <a:buNone/>
              <a:defRPr sz="2078"/>
            </a:lvl3pPr>
            <a:lvl4pPr marL="1187394" indent="0">
              <a:buNone/>
              <a:defRPr sz="1731"/>
            </a:lvl4pPr>
            <a:lvl5pPr marL="1583192" indent="0">
              <a:buNone/>
              <a:defRPr sz="1731"/>
            </a:lvl5pPr>
            <a:lvl6pPr marL="1978990" indent="0">
              <a:buNone/>
              <a:defRPr sz="1731"/>
            </a:lvl6pPr>
            <a:lvl7pPr marL="2374788" indent="0">
              <a:buNone/>
              <a:defRPr sz="1731"/>
            </a:lvl7pPr>
            <a:lvl8pPr marL="2770586" indent="0">
              <a:buNone/>
              <a:defRPr sz="1731"/>
            </a:lvl8pPr>
            <a:lvl9pPr marL="3166384" indent="0">
              <a:buNone/>
              <a:defRPr sz="1731"/>
            </a:lvl9pPr>
          </a:lstStyle>
          <a:p>
            <a:pPr lvl="0"/>
            <a:endParaRPr lang="it-IT" noProof="0"/>
          </a:p>
        </p:txBody>
      </p:sp>
      <p:sp>
        <p:nvSpPr>
          <p:cNvPr id="4" name="Segnaposto testo 3"/>
          <p:cNvSpPr>
            <a:spLocks noGrp="1"/>
          </p:cNvSpPr>
          <p:nvPr>
            <p:ph type="body" sz="half" idx="2"/>
          </p:nvPr>
        </p:nvSpPr>
        <p:spPr>
          <a:xfrm>
            <a:off x="839901" y="2057401"/>
            <a:ext cx="3932416" cy="3811069"/>
          </a:xfrm>
        </p:spPr>
        <p:txBody>
          <a:bodyPr/>
          <a:lstStyle>
            <a:lvl1pPr marL="0" indent="0">
              <a:buNone/>
              <a:defRPr sz="1385"/>
            </a:lvl1pPr>
            <a:lvl2pPr marL="395798" indent="0">
              <a:buNone/>
              <a:defRPr sz="1212"/>
            </a:lvl2pPr>
            <a:lvl3pPr marL="791596" indent="0">
              <a:buNone/>
              <a:defRPr sz="1039"/>
            </a:lvl3pPr>
            <a:lvl4pPr marL="1187394" indent="0">
              <a:buNone/>
              <a:defRPr sz="866"/>
            </a:lvl4pPr>
            <a:lvl5pPr marL="1583192" indent="0">
              <a:buNone/>
              <a:defRPr sz="866"/>
            </a:lvl5pPr>
            <a:lvl6pPr marL="1978990" indent="0">
              <a:buNone/>
              <a:defRPr sz="866"/>
            </a:lvl6pPr>
            <a:lvl7pPr marL="2374788" indent="0">
              <a:buNone/>
              <a:defRPr sz="866"/>
            </a:lvl7pPr>
            <a:lvl8pPr marL="2770586" indent="0">
              <a:buNone/>
              <a:defRPr sz="866"/>
            </a:lvl8pPr>
            <a:lvl9pPr marL="3166384" indent="0">
              <a:buNone/>
              <a:defRPr sz="866"/>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CC07E527-7FA9-CECE-80FE-67D419374D72}"/>
              </a:ext>
            </a:extLst>
          </p:cNvPr>
          <p:cNvSpPr>
            <a:spLocks noGrp="1" noChangeArrowheads="1"/>
          </p:cNvSpPr>
          <p:nvPr>
            <p:ph type="ftr" idx="10"/>
          </p:nvPr>
        </p:nvSpPr>
        <p:spPr>
          <a:ln/>
        </p:spPr>
        <p:txBody>
          <a:bodyPr/>
          <a:lstStyle>
            <a:lvl1pPr>
              <a:defRPr/>
            </a:lvl1pPr>
          </a:lstStyle>
          <a:p>
            <a:pPr>
              <a:defRPr/>
            </a:pPr>
            <a:r>
              <a:rPr lang="en-GB" altLang="it-IT"/>
              <a:t>COSMO General Meeting 2018, St PetersburgInserire il titolo dell'evento, città, gg mese aaaa (dal menù "inserisci piè di pagina")</a:t>
            </a:r>
          </a:p>
        </p:txBody>
      </p:sp>
    </p:spTree>
    <p:extLst>
      <p:ext uri="{BB962C8B-B14F-4D97-AF65-F5344CB8AC3E}">
        <p14:creationId xmlns:p14="http://schemas.microsoft.com/office/powerpoint/2010/main" val="2668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F785ED4-91C2-D56B-DB81-47652E669332}"/>
              </a:ext>
            </a:extLst>
          </p:cNvPr>
          <p:cNvSpPr>
            <a:spLocks noChangeArrowheads="1"/>
          </p:cNvSpPr>
          <p:nvPr/>
        </p:nvSpPr>
        <p:spPr bwMode="auto">
          <a:xfrm>
            <a:off x="3408318" y="6646350"/>
            <a:ext cx="8652658" cy="71466"/>
          </a:xfrm>
          <a:prstGeom prst="rect">
            <a:avLst/>
          </a:prstGeom>
          <a:gradFill rotWithShape="0">
            <a:gsLst>
              <a:gs pos="0">
                <a:srgbClr val="FFFFFF"/>
              </a:gs>
              <a:gs pos="100000">
                <a:srgbClr val="81CDDE"/>
              </a:gs>
            </a:gsLst>
            <a:lin ang="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Wingdings" panose="05000000000000000000" pitchFamily="2" charset="2"/>
              <a:buNone/>
            </a:pPr>
            <a:endParaRPr lang="it-IT" altLang="it-IT" sz="1558"/>
          </a:p>
        </p:txBody>
      </p:sp>
      <p:pic>
        <p:nvPicPr>
          <p:cNvPr id="1027" name="Picture 2">
            <a:extLst>
              <a:ext uri="{FF2B5EF4-FFF2-40B4-BE49-F238E27FC236}">
                <a16:creationId xmlns:a16="http://schemas.microsoft.com/office/drawing/2014/main" id="{9819B8A6-DF23-17BA-C7A7-1091174959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70" y="5997658"/>
            <a:ext cx="1486624" cy="7448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a:extLst>
              <a:ext uri="{FF2B5EF4-FFF2-40B4-BE49-F238E27FC236}">
                <a16:creationId xmlns:a16="http://schemas.microsoft.com/office/drawing/2014/main" id="{2038FA7A-4BFD-526B-0029-7A189934BE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3925" y="5997658"/>
            <a:ext cx="1039797" cy="648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4">
            <a:extLst>
              <a:ext uri="{FF2B5EF4-FFF2-40B4-BE49-F238E27FC236}">
                <a16:creationId xmlns:a16="http://schemas.microsoft.com/office/drawing/2014/main" id="{BF8C5963-1433-BBBB-8738-EA286EA078A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6371488" cy="15818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a:extLst>
              <a:ext uri="{FF2B5EF4-FFF2-40B4-BE49-F238E27FC236}">
                <a16:creationId xmlns:a16="http://schemas.microsoft.com/office/drawing/2014/main" id="{02893761-38E6-53D8-A8BF-561FF77ABAEC}"/>
              </a:ext>
            </a:extLst>
          </p:cNvPr>
          <p:cNvSpPr>
            <a:spLocks noGrp="1" noChangeArrowheads="1"/>
          </p:cNvSpPr>
          <p:nvPr>
            <p:ph type="title"/>
          </p:nvPr>
        </p:nvSpPr>
        <p:spPr bwMode="auto">
          <a:xfrm>
            <a:off x="335960" y="1722060"/>
            <a:ext cx="11355459" cy="54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a:t>Fai clic per modificare il formato del testo del titolo</a:t>
            </a:r>
          </a:p>
        </p:txBody>
      </p:sp>
      <p:sp>
        <p:nvSpPr>
          <p:cNvPr id="2" name="Rectangle 6">
            <a:extLst>
              <a:ext uri="{FF2B5EF4-FFF2-40B4-BE49-F238E27FC236}">
                <a16:creationId xmlns:a16="http://schemas.microsoft.com/office/drawing/2014/main" id="{F04C994B-AD96-CD00-02A4-2DAE05130F47}"/>
              </a:ext>
            </a:extLst>
          </p:cNvPr>
          <p:cNvSpPr>
            <a:spLocks noGrp="1" noChangeArrowheads="1"/>
          </p:cNvSpPr>
          <p:nvPr>
            <p:ph type="ftr"/>
          </p:nvPr>
        </p:nvSpPr>
        <p:spPr bwMode="auto">
          <a:xfrm>
            <a:off x="3522545" y="6350866"/>
            <a:ext cx="8528352" cy="267998"/>
          </a:xfrm>
          <a:prstGeom prst="rect">
            <a:avLst/>
          </a:prstGeom>
          <a:noFill/>
          <a:ln>
            <a:noFill/>
          </a:ln>
          <a:effectLst/>
        </p:spPr>
        <p:txBody>
          <a:bodyPr vert="horz" wrap="square" lIns="90000" tIns="45000" rIns="90000" bIns="45000" numCol="1" anchor="t" anchorCtr="0" compatLnSpc="1">
            <a:prstTxWarp prst="textNoShape">
              <a:avLst/>
            </a:prstTxWarp>
          </a:bodyPr>
          <a:lstStyle>
            <a:lvl1pPr algn="r" eaLnBrk="1" hangingPunct="1">
              <a:lnSpc>
                <a:spcPct val="100000"/>
              </a:lnSpc>
              <a:buClrTx/>
              <a:buSzPct val="100000"/>
              <a:buFontTx/>
              <a:buNone/>
              <a:tabLst>
                <a:tab pos="388927" algn="l"/>
                <a:tab pos="777853" algn="l"/>
                <a:tab pos="1166780" algn="l"/>
                <a:tab pos="1555706" algn="l"/>
                <a:tab pos="1944633" algn="l"/>
                <a:tab pos="2333559" algn="l"/>
                <a:tab pos="2722486" algn="l"/>
                <a:tab pos="3111412" algn="l"/>
                <a:tab pos="3500339" algn="l"/>
                <a:tab pos="3889265" algn="l"/>
                <a:tab pos="4278192" algn="l"/>
                <a:tab pos="4667119" algn="l"/>
                <a:tab pos="5056046" algn="l"/>
                <a:tab pos="5444972" algn="l"/>
                <a:tab pos="5833899" algn="l"/>
                <a:tab pos="6222825" algn="l"/>
                <a:tab pos="6611752" algn="l"/>
                <a:tab pos="7000678" algn="l"/>
              </a:tabLst>
              <a:defRPr sz="1039" b="0">
                <a:solidFill>
                  <a:srgbClr val="2F5597"/>
                </a:solidFill>
                <a:latin typeface="Franklin Gothic Demi" panose="020B0703020102020204" pitchFamily="34" charset="0"/>
              </a:defRPr>
            </a:lvl1pPr>
          </a:lstStyle>
          <a:p>
            <a:pPr>
              <a:defRPr/>
            </a:pPr>
            <a:r>
              <a:rPr lang="en-GB" altLang="it-IT"/>
              <a:t>COSMO General Meeting 2018, St PetersburgInserire il titolo dell'evento, città, gg mese aaaa (dal menù "inserisci piè di pagina")</a:t>
            </a:r>
          </a:p>
        </p:txBody>
      </p:sp>
      <p:sp>
        <p:nvSpPr>
          <p:cNvPr id="1032" name="Rectangle 7">
            <a:extLst>
              <a:ext uri="{FF2B5EF4-FFF2-40B4-BE49-F238E27FC236}">
                <a16:creationId xmlns:a16="http://schemas.microsoft.com/office/drawing/2014/main" id="{B3F89551-4441-4C58-66E8-9A00F58576AE}"/>
              </a:ext>
            </a:extLst>
          </p:cNvPr>
          <p:cNvSpPr>
            <a:spLocks noGrp="1" noChangeArrowheads="1"/>
          </p:cNvSpPr>
          <p:nvPr>
            <p:ph type="body" idx="1"/>
          </p:nvPr>
        </p:nvSpPr>
        <p:spPr bwMode="auto">
          <a:xfrm>
            <a:off x="609769" y="1605240"/>
            <a:ext cx="10962385" cy="3966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it-IT"/>
              <a:t>Fai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p:txBody>
      </p:sp>
    </p:spTree>
    <p:extLst>
      <p:ext uri="{BB962C8B-B14F-4D97-AF65-F5344CB8AC3E}">
        <p14:creationId xmlns:p14="http://schemas.microsoft.com/office/powerpoint/2010/main" val="36834774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388927"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388927"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2pPr>
      <a:lvl3pPr algn="l" defTabSz="388927"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3pPr>
      <a:lvl4pPr algn="l" defTabSz="388927"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4pPr>
      <a:lvl5pPr algn="l" defTabSz="388927"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5pPr>
      <a:lvl6pPr marL="2176889" indent="-197899" algn="l" defTabSz="388927"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marL="2572687" indent="-197899" algn="l" defTabSz="388927"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marL="2968485" indent="-197899" algn="l" defTabSz="388927"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marL="3364283" indent="-197899" algn="l" defTabSz="388927" rtl="0" fontAlgn="base">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p:titleStyle>
    <p:bodyStyle>
      <a:lvl1pPr marL="296849" indent="-296849" algn="l" defTabSz="388927" rtl="0" eaLnBrk="0" fontAlgn="base" hangingPunct="0">
        <a:lnSpc>
          <a:spcPct val="93000"/>
        </a:lnSpc>
        <a:spcBef>
          <a:spcPts val="1234"/>
        </a:spcBef>
        <a:spcAft>
          <a:spcPct val="0"/>
        </a:spcAft>
        <a:buClr>
          <a:srgbClr val="000000"/>
        </a:buClr>
        <a:buSzPct val="100000"/>
        <a:buFont typeface="Times New Roman" panose="02020603050405020304" pitchFamily="18" charset="0"/>
        <a:defRPr sz="2078" kern="1200">
          <a:solidFill>
            <a:srgbClr val="000000"/>
          </a:solidFill>
          <a:latin typeface="+mn-lt"/>
          <a:ea typeface="+mn-ea"/>
          <a:cs typeface="+mn-cs"/>
        </a:defRPr>
      </a:lvl1pPr>
      <a:lvl2pPr marL="643172" indent="-247374" algn="l" defTabSz="388927" rtl="0" eaLnBrk="0" fontAlgn="base" hangingPunct="0">
        <a:lnSpc>
          <a:spcPct val="93000"/>
        </a:lnSpc>
        <a:spcBef>
          <a:spcPts val="98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989495" indent="-197899" algn="l" defTabSz="388927" rtl="0" eaLnBrk="0" fontAlgn="base" hangingPunct="0">
        <a:lnSpc>
          <a:spcPct val="93000"/>
        </a:lnSpc>
        <a:spcBef>
          <a:spcPts val="736"/>
        </a:spcBef>
        <a:spcAft>
          <a:spcPct val="0"/>
        </a:spcAft>
        <a:buClr>
          <a:srgbClr val="000000"/>
        </a:buClr>
        <a:buSzPct val="100000"/>
        <a:buFont typeface="Times New Roman" panose="02020603050405020304" pitchFamily="18" charset="0"/>
        <a:defRPr sz="1299" kern="1200">
          <a:solidFill>
            <a:srgbClr val="000000"/>
          </a:solidFill>
          <a:latin typeface="+mn-lt"/>
          <a:ea typeface="+mn-ea"/>
          <a:cs typeface="+mn-cs"/>
        </a:defRPr>
      </a:lvl3pPr>
      <a:lvl4pPr marL="1385293" indent="-197899" algn="l" defTabSz="388927" rtl="0" eaLnBrk="0" fontAlgn="base" hangingPunct="0">
        <a:lnSpc>
          <a:spcPct val="93000"/>
        </a:lnSpc>
        <a:spcBef>
          <a:spcPts val="498"/>
        </a:spcBef>
        <a:spcAft>
          <a:spcPct val="0"/>
        </a:spcAft>
        <a:buClr>
          <a:srgbClr val="000000"/>
        </a:buClr>
        <a:buSzPct val="100000"/>
        <a:buFont typeface="Times New Roman" panose="02020603050405020304" pitchFamily="18" charset="0"/>
        <a:defRPr sz="1299" kern="1200">
          <a:solidFill>
            <a:srgbClr val="000000"/>
          </a:solidFill>
          <a:latin typeface="+mn-lt"/>
          <a:ea typeface="+mn-ea"/>
          <a:cs typeface="+mn-cs"/>
        </a:defRPr>
      </a:lvl4pPr>
      <a:lvl5pPr marL="1781091" indent="-197899" algn="l" defTabSz="388927" rtl="0" eaLnBrk="0" fontAlgn="base" hangingPunct="0">
        <a:lnSpc>
          <a:spcPct val="93000"/>
        </a:lnSpc>
        <a:spcBef>
          <a:spcPts val="249"/>
        </a:spcBef>
        <a:spcAft>
          <a:spcPct val="0"/>
        </a:spcAft>
        <a:buClr>
          <a:srgbClr val="000000"/>
        </a:buClr>
        <a:buSzPct val="100000"/>
        <a:buFont typeface="Times New Roman" panose="02020603050405020304" pitchFamily="18" charset="0"/>
        <a:defRPr sz="1731" kern="1200">
          <a:solidFill>
            <a:srgbClr val="000000"/>
          </a:solidFill>
          <a:latin typeface="+mn-lt"/>
          <a:ea typeface="+mn-ea"/>
          <a:cs typeface="+mn-cs"/>
        </a:defRPr>
      </a:lvl5pPr>
      <a:lvl6pPr marL="2176889" indent="-197899" algn="l" defTabSz="791596"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6pPr>
      <a:lvl7pPr marL="2572687" indent="-197899" algn="l" defTabSz="791596"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7pPr>
      <a:lvl8pPr marL="2968485" indent="-197899" algn="l" defTabSz="791596"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8pPr>
      <a:lvl9pPr marL="3364283" indent="-197899" algn="l" defTabSz="791596" rtl="0" eaLnBrk="1" latinLnBrk="0" hangingPunct="1">
        <a:lnSpc>
          <a:spcPct val="90000"/>
        </a:lnSpc>
        <a:spcBef>
          <a:spcPts val="433"/>
        </a:spcBef>
        <a:buFont typeface="Arial" panose="020B0604020202020204" pitchFamily="34" charset="0"/>
        <a:buChar char="•"/>
        <a:defRPr sz="1558" kern="1200">
          <a:solidFill>
            <a:schemeClr val="tx1"/>
          </a:solidFill>
          <a:latin typeface="+mn-lt"/>
          <a:ea typeface="+mn-ea"/>
          <a:cs typeface="+mn-cs"/>
        </a:defRPr>
      </a:lvl9pPr>
    </p:bodyStyle>
    <p:otherStyle>
      <a:defPPr>
        <a:defRPr lang="it-IT"/>
      </a:defPPr>
      <a:lvl1pPr marL="0" algn="l" defTabSz="791596" rtl="0" eaLnBrk="1" latinLnBrk="0" hangingPunct="1">
        <a:defRPr sz="1558" kern="1200">
          <a:solidFill>
            <a:schemeClr val="tx1"/>
          </a:solidFill>
          <a:latin typeface="+mn-lt"/>
          <a:ea typeface="+mn-ea"/>
          <a:cs typeface="+mn-cs"/>
        </a:defRPr>
      </a:lvl1pPr>
      <a:lvl2pPr marL="395798" algn="l" defTabSz="791596" rtl="0" eaLnBrk="1" latinLnBrk="0" hangingPunct="1">
        <a:defRPr sz="1558" kern="1200">
          <a:solidFill>
            <a:schemeClr val="tx1"/>
          </a:solidFill>
          <a:latin typeface="+mn-lt"/>
          <a:ea typeface="+mn-ea"/>
          <a:cs typeface="+mn-cs"/>
        </a:defRPr>
      </a:lvl2pPr>
      <a:lvl3pPr marL="791596" algn="l" defTabSz="791596" rtl="0" eaLnBrk="1" latinLnBrk="0" hangingPunct="1">
        <a:defRPr sz="1558" kern="1200">
          <a:solidFill>
            <a:schemeClr val="tx1"/>
          </a:solidFill>
          <a:latin typeface="+mn-lt"/>
          <a:ea typeface="+mn-ea"/>
          <a:cs typeface="+mn-cs"/>
        </a:defRPr>
      </a:lvl3pPr>
      <a:lvl4pPr marL="1187394" algn="l" defTabSz="791596" rtl="0" eaLnBrk="1" latinLnBrk="0" hangingPunct="1">
        <a:defRPr sz="1558" kern="1200">
          <a:solidFill>
            <a:schemeClr val="tx1"/>
          </a:solidFill>
          <a:latin typeface="+mn-lt"/>
          <a:ea typeface="+mn-ea"/>
          <a:cs typeface="+mn-cs"/>
        </a:defRPr>
      </a:lvl4pPr>
      <a:lvl5pPr marL="1583192" algn="l" defTabSz="791596" rtl="0" eaLnBrk="1" latinLnBrk="0" hangingPunct="1">
        <a:defRPr sz="1558" kern="1200">
          <a:solidFill>
            <a:schemeClr val="tx1"/>
          </a:solidFill>
          <a:latin typeface="+mn-lt"/>
          <a:ea typeface="+mn-ea"/>
          <a:cs typeface="+mn-cs"/>
        </a:defRPr>
      </a:lvl5pPr>
      <a:lvl6pPr marL="1978990" algn="l" defTabSz="791596" rtl="0" eaLnBrk="1" latinLnBrk="0" hangingPunct="1">
        <a:defRPr sz="1558" kern="1200">
          <a:solidFill>
            <a:schemeClr val="tx1"/>
          </a:solidFill>
          <a:latin typeface="+mn-lt"/>
          <a:ea typeface="+mn-ea"/>
          <a:cs typeface="+mn-cs"/>
        </a:defRPr>
      </a:lvl6pPr>
      <a:lvl7pPr marL="2374788" algn="l" defTabSz="791596" rtl="0" eaLnBrk="1" latinLnBrk="0" hangingPunct="1">
        <a:defRPr sz="1558" kern="1200">
          <a:solidFill>
            <a:schemeClr val="tx1"/>
          </a:solidFill>
          <a:latin typeface="+mn-lt"/>
          <a:ea typeface="+mn-ea"/>
          <a:cs typeface="+mn-cs"/>
        </a:defRPr>
      </a:lvl7pPr>
      <a:lvl8pPr marL="2770586" algn="l" defTabSz="791596" rtl="0" eaLnBrk="1" latinLnBrk="0" hangingPunct="1">
        <a:defRPr sz="1558" kern="1200">
          <a:solidFill>
            <a:schemeClr val="tx1"/>
          </a:solidFill>
          <a:latin typeface="+mn-lt"/>
          <a:ea typeface="+mn-ea"/>
          <a:cs typeface="+mn-cs"/>
        </a:defRPr>
      </a:lvl8pPr>
      <a:lvl9pPr marL="3166384" algn="l" defTabSz="791596" rtl="0" eaLnBrk="1" latinLnBrk="0" hangingPunct="1">
        <a:defRPr sz="1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package" Target="../embeddings/Microsoft_Excel_Worksheet.xlsx"/><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30C5BAC-AF11-9ED6-3C35-82F5D380A3F4}"/>
              </a:ext>
            </a:extLst>
          </p:cNvPr>
          <p:cNvSpPr txBox="1"/>
          <p:nvPr/>
        </p:nvSpPr>
        <p:spPr>
          <a:xfrm>
            <a:off x="566128" y="1824836"/>
            <a:ext cx="11059743" cy="3508653"/>
          </a:xfrm>
          <a:prstGeom prst="rect">
            <a:avLst/>
          </a:prstGeom>
          <a:noFill/>
        </p:spPr>
        <p:txBody>
          <a:bodyPr wrap="square">
            <a:spAutoFit/>
          </a:bodyPr>
          <a:lstStyle/>
          <a:p>
            <a:pPr algn="ctr"/>
            <a:endParaRPr lang="it-IT" sz="2800" dirty="0">
              <a:solidFill>
                <a:srgbClr val="1F497D"/>
              </a:solidFill>
              <a:latin typeface="Arial Nova" panose="020B0504020202020204" pitchFamily="34" charset="0"/>
              <a:ea typeface="Times New Roman" panose="02020603050405020304" pitchFamily="18" charset="0"/>
            </a:endParaRPr>
          </a:p>
          <a:p>
            <a:pPr algn="ctr"/>
            <a:r>
              <a:rPr lang="it-IT" sz="5400" b="1" dirty="0">
                <a:solidFill>
                  <a:srgbClr val="1F497D"/>
                </a:solidFill>
                <a:latin typeface="Arial Nova" panose="020B0504020202020204" pitchFamily="34" charset="0"/>
                <a:ea typeface="Times New Roman" panose="02020603050405020304" pitchFamily="18" charset="0"/>
              </a:rPr>
              <a:t>PP CITTA’</a:t>
            </a:r>
          </a:p>
          <a:p>
            <a:pPr algn="ctr"/>
            <a:r>
              <a:rPr lang="en-US" sz="3600" b="1" i="0" dirty="0">
                <a:solidFill>
                  <a:srgbClr val="000000"/>
                </a:solidFill>
                <a:effectLst/>
                <a:latin typeface="Calibri" panose="020F0502020204030204" pitchFamily="34" charset="0"/>
              </a:rPr>
              <a:t>Update on high-resolution experiments with ICON-LAM</a:t>
            </a:r>
            <a:endParaRPr lang="en-US" sz="3200" b="0" i="0" dirty="0">
              <a:solidFill>
                <a:srgbClr val="000000"/>
              </a:solidFill>
              <a:effectLst/>
              <a:latin typeface="Calibri" panose="020F0502020204030204" pitchFamily="34" charset="0"/>
            </a:endParaRPr>
          </a:p>
          <a:p>
            <a:pPr algn="ctr"/>
            <a:endParaRPr lang="it-IT" sz="3600" i="1" dirty="0">
              <a:latin typeface="Arial Nova" panose="020B0504020202020204" pitchFamily="34" charset="0"/>
            </a:endParaRPr>
          </a:p>
          <a:p>
            <a:pPr algn="ctr"/>
            <a:r>
              <a:rPr lang="it-IT" sz="3600" i="1" dirty="0">
                <a:latin typeface="Arial Nova" panose="020B0504020202020204" pitchFamily="34" charset="0"/>
              </a:rPr>
              <a:t>Valeria Garbero, Arpa Piemonte </a:t>
            </a:r>
            <a:endParaRPr lang="it-IT" sz="2000" dirty="0">
              <a:latin typeface="Arial Nova" panose="020B0504020202020204" pitchFamily="34" charset="0"/>
            </a:endParaRPr>
          </a:p>
          <a:p>
            <a:endParaRPr lang="it-IT" sz="3200" dirty="0">
              <a:latin typeface="Arial Nova" panose="020B0504020202020204" pitchFamily="34" charset="0"/>
            </a:endParaRPr>
          </a:p>
        </p:txBody>
      </p:sp>
      <p:sp>
        <p:nvSpPr>
          <p:cNvPr id="4" name="CasellaDiTesto 3">
            <a:extLst>
              <a:ext uri="{FF2B5EF4-FFF2-40B4-BE49-F238E27FC236}">
                <a16:creationId xmlns:a16="http://schemas.microsoft.com/office/drawing/2014/main" id="{C20BD1F9-9CB2-C8D7-3690-9CB85B14277D}"/>
              </a:ext>
            </a:extLst>
          </p:cNvPr>
          <p:cNvSpPr txBox="1"/>
          <p:nvPr/>
        </p:nvSpPr>
        <p:spPr>
          <a:xfrm>
            <a:off x="7065819" y="6092304"/>
            <a:ext cx="4967388" cy="461665"/>
          </a:xfrm>
          <a:prstGeom prst="rect">
            <a:avLst/>
          </a:prstGeom>
          <a:noFill/>
        </p:spPr>
        <p:txBody>
          <a:bodyPr wrap="square">
            <a:spAutoFit/>
          </a:bodyPr>
          <a:lstStyle/>
          <a:p>
            <a:pPr algn="r"/>
            <a:r>
              <a:rPr lang="it-IT" sz="2400">
                <a:latin typeface="Calibri" panose="020F0502020204030204" pitchFamily="34" charset="0"/>
                <a:ea typeface="Calibri" panose="020F0502020204030204" pitchFamily="34" charset="0"/>
                <a:cs typeface="Calibri" panose="020F0502020204030204" pitchFamily="34" charset="0"/>
              </a:rPr>
              <a:t>GM2025 Basilea, 02/09/2025</a:t>
            </a:r>
            <a:endParaRPr lang="it-IT"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9CC65813-29BE-74C6-A1FB-AA3465D1D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838" y="255982"/>
            <a:ext cx="2129872" cy="1775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416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a:extLst>
              <a:ext uri="{FF2B5EF4-FFF2-40B4-BE49-F238E27FC236}">
                <a16:creationId xmlns:a16="http://schemas.microsoft.com/office/drawing/2014/main" id="{F2327A4F-B257-E8DE-2E12-F8B9E3BF86AE}"/>
              </a:ext>
            </a:extLst>
          </p:cNvPr>
          <p:cNvGraphicFramePr>
            <a:graphicFrameLocks noChangeAspect="1"/>
          </p:cNvGraphicFramePr>
          <p:nvPr>
            <p:extLst>
              <p:ext uri="{D42A27DB-BD31-4B8C-83A1-F6EECF244321}">
                <p14:modId xmlns:p14="http://schemas.microsoft.com/office/powerpoint/2010/main" val="2430982216"/>
              </p:ext>
            </p:extLst>
          </p:nvPr>
        </p:nvGraphicFramePr>
        <p:xfrm>
          <a:off x="5672707" y="4683743"/>
          <a:ext cx="5494338" cy="1555750"/>
        </p:xfrm>
        <a:graphic>
          <a:graphicData uri="http://schemas.openxmlformats.org/presentationml/2006/ole">
            <mc:AlternateContent xmlns:mc="http://schemas.openxmlformats.org/markup-compatibility/2006">
              <mc:Choice xmlns:v="urn:schemas-microsoft-com:vml" Requires="v">
                <p:oleObj name="Worksheet" r:id="rId3" imgW="3000565" imgH="771690" progId="Excel.Sheet.12">
                  <p:embed/>
                </p:oleObj>
              </mc:Choice>
              <mc:Fallback>
                <p:oleObj name="Worksheet" r:id="rId3" imgW="3000565" imgH="771690" progId="Excel.Sheet.12">
                  <p:embed/>
                  <p:pic>
                    <p:nvPicPr>
                      <p:cNvPr id="4" name="Oggetto 3">
                        <a:extLst>
                          <a:ext uri="{FF2B5EF4-FFF2-40B4-BE49-F238E27FC236}">
                            <a16:creationId xmlns:a16="http://schemas.microsoft.com/office/drawing/2014/main" id="{F2327A4F-B257-E8DE-2E12-F8B9E3BF86AE}"/>
                          </a:ext>
                        </a:extLst>
                      </p:cNvPr>
                      <p:cNvPicPr/>
                      <p:nvPr/>
                    </p:nvPicPr>
                    <p:blipFill>
                      <a:blip r:embed="rId4"/>
                      <a:stretch>
                        <a:fillRect/>
                      </a:stretch>
                    </p:blipFill>
                    <p:spPr>
                      <a:xfrm>
                        <a:off x="5672707" y="4683743"/>
                        <a:ext cx="5494338" cy="1555750"/>
                      </a:xfrm>
                      <a:prstGeom prst="rect">
                        <a:avLst/>
                      </a:prstGeom>
                    </p:spPr>
                  </p:pic>
                </p:oleObj>
              </mc:Fallback>
            </mc:AlternateContent>
          </a:graphicData>
        </a:graphic>
      </p:graphicFrame>
      <p:grpSp>
        <p:nvGrpSpPr>
          <p:cNvPr id="11" name="Gruppo 10">
            <a:extLst>
              <a:ext uri="{FF2B5EF4-FFF2-40B4-BE49-F238E27FC236}">
                <a16:creationId xmlns:a16="http://schemas.microsoft.com/office/drawing/2014/main" id="{3ABE1F91-1CBF-E018-AEDC-B1ECC5591938}"/>
              </a:ext>
            </a:extLst>
          </p:cNvPr>
          <p:cNvGrpSpPr/>
          <p:nvPr/>
        </p:nvGrpSpPr>
        <p:grpSpPr>
          <a:xfrm>
            <a:off x="9154" y="1548882"/>
            <a:ext cx="5494338" cy="4446174"/>
            <a:chOff x="3618508" y="1588994"/>
            <a:chExt cx="6193587" cy="5010105"/>
          </a:xfrm>
        </p:grpSpPr>
        <p:pic>
          <p:nvPicPr>
            <p:cNvPr id="12" name="Immagine 11">
              <a:extLst>
                <a:ext uri="{FF2B5EF4-FFF2-40B4-BE49-F238E27FC236}">
                  <a16:creationId xmlns:a16="http://schemas.microsoft.com/office/drawing/2014/main" id="{7FA932C7-D4BF-B866-8E93-EF5A4E36DCD5}"/>
                </a:ext>
              </a:extLst>
            </p:cNvPr>
            <p:cNvPicPr>
              <a:picLocks noChangeAspect="1"/>
            </p:cNvPicPr>
            <p:nvPr/>
          </p:nvPicPr>
          <p:blipFill>
            <a:blip r:embed="rId5"/>
            <a:srcRect r="9734"/>
            <a:stretch/>
          </p:blipFill>
          <p:spPr>
            <a:xfrm>
              <a:off x="3618508" y="1588994"/>
              <a:ext cx="6193587" cy="5010105"/>
            </a:xfrm>
            <a:prstGeom prst="rect">
              <a:avLst/>
            </a:prstGeom>
          </p:spPr>
        </p:pic>
        <p:sp>
          <p:nvSpPr>
            <p:cNvPr id="13" name="CasellaDiTesto 12">
              <a:extLst>
                <a:ext uri="{FF2B5EF4-FFF2-40B4-BE49-F238E27FC236}">
                  <a16:creationId xmlns:a16="http://schemas.microsoft.com/office/drawing/2014/main" id="{2B606106-6B8C-66FE-416D-63016FE255FD}"/>
                </a:ext>
              </a:extLst>
            </p:cNvPr>
            <p:cNvSpPr txBox="1"/>
            <p:nvPr/>
          </p:nvSpPr>
          <p:spPr>
            <a:xfrm>
              <a:off x="4667919" y="5363036"/>
              <a:ext cx="2642140" cy="797671"/>
            </a:xfrm>
            <a:prstGeom prst="rect">
              <a:avLst/>
            </a:prstGeom>
            <a:solidFill>
              <a:schemeClr val="bg1"/>
            </a:solidFill>
          </p:spPr>
          <p:txBody>
            <a:bodyPr wrap="square">
              <a:spAutoFit/>
            </a:bodyPr>
            <a:lstStyle/>
            <a:p>
              <a:pPr algn="ctr"/>
              <a:r>
                <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rPr>
                <a:t>ICON-LAM domain</a:t>
              </a:r>
            </a:p>
            <a:p>
              <a:pPr algn="ctr"/>
              <a:r>
                <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rPr>
                <a:t>@ 1 km </a:t>
              </a:r>
              <a:r>
                <a:rPr lang="it-IT" sz="2000" dirty="0" err="1">
                  <a:solidFill>
                    <a:srgbClr val="0176AD"/>
                  </a:solidFill>
                  <a:latin typeface="Calibri" panose="020F0502020204030204" pitchFamily="34" charset="0"/>
                  <a:ea typeface="Calibri" panose="020F0502020204030204" pitchFamily="34" charset="0"/>
                  <a:cs typeface="Calibri" panose="020F0502020204030204" pitchFamily="34" charset="0"/>
                </a:rPr>
                <a:t>resolution</a:t>
              </a:r>
              <a:endParaRPr lang="it-IT" sz="2000" dirty="0">
                <a:solidFill>
                  <a:srgbClr val="0176AD"/>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Elemento grafico 13" descr="Freccia linea: curva antioraria con riempimento a tinta unita">
              <a:extLst>
                <a:ext uri="{FF2B5EF4-FFF2-40B4-BE49-F238E27FC236}">
                  <a16:creationId xmlns:a16="http://schemas.microsoft.com/office/drawing/2014/main" id="{F2CA3475-634B-691A-1226-AE373228FD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1188">
              <a:off x="6592059" y="4628117"/>
              <a:ext cx="914400" cy="914400"/>
            </a:xfrm>
            <a:prstGeom prst="rect">
              <a:avLst/>
            </a:prstGeom>
          </p:spPr>
        </p:pic>
        <p:sp>
          <p:nvSpPr>
            <p:cNvPr id="15" name="CasellaDiTesto 14">
              <a:extLst>
                <a:ext uri="{FF2B5EF4-FFF2-40B4-BE49-F238E27FC236}">
                  <a16:creationId xmlns:a16="http://schemas.microsoft.com/office/drawing/2014/main" id="{CC685BC5-59BD-3D5E-B194-11A7CEAE9465}"/>
                </a:ext>
              </a:extLst>
            </p:cNvPr>
            <p:cNvSpPr txBox="1"/>
            <p:nvPr/>
          </p:nvSpPr>
          <p:spPr>
            <a:xfrm>
              <a:off x="4332104" y="2052118"/>
              <a:ext cx="3816985" cy="797671"/>
            </a:xfrm>
            <a:prstGeom prst="rect">
              <a:avLst/>
            </a:prstGeom>
            <a:solidFill>
              <a:schemeClr val="bg1"/>
            </a:solidFill>
          </p:spPr>
          <p:txBody>
            <a:bodyPr wrap="square">
              <a:spAutoFit/>
            </a:bodyPr>
            <a:lstStyle/>
            <a:p>
              <a:pPr algn="ct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ICBC from ICON-EU </a:t>
              </a: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analysis</a:t>
              </a:r>
              <a:endPar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endParaRPr>
            </a:p>
            <a:p>
              <a:pPr algn="ct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at</a:t>
              </a: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 7 km </a:t>
              </a:r>
              <a:r>
                <a:rPr lang="it-IT" sz="2000" dirty="0" err="1">
                  <a:solidFill>
                    <a:srgbClr val="AC0000"/>
                  </a:solidFill>
                  <a:latin typeface="Calibri" panose="020F0502020204030204" pitchFamily="34" charset="0"/>
                  <a:ea typeface="Calibri" panose="020F0502020204030204" pitchFamily="34" charset="0"/>
                  <a:cs typeface="Calibri" panose="020F0502020204030204" pitchFamily="34" charset="0"/>
                </a:rPr>
                <a:t>resolution</a:t>
              </a:r>
              <a:r>
                <a:rPr lang="it-IT" sz="2000" dirty="0">
                  <a:solidFill>
                    <a:srgbClr val="AC0000"/>
                  </a:solidFill>
                  <a:latin typeface="Calibri" panose="020F0502020204030204" pitchFamily="34" charset="0"/>
                  <a:ea typeface="Calibri" panose="020F0502020204030204" pitchFamily="34" charset="0"/>
                  <a:cs typeface="Calibri" panose="020F0502020204030204" pitchFamily="34" charset="0"/>
                </a:rPr>
                <a:t> (R03B08)</a:t>
              </a:r>
            </a:p>
          </p:txBody>
        </p:sp>
        <p:pic>
          <p:nvPicPr>
            <p:cNvPr id="16" name="Elemento grafico 15" descr="Freccia linea: curva antioraria con riempimento a tinta unita">
              <a:extLst>
                <a:ext uri="{FF2B5EF4-FFF2-40B4-BE49-F238E27FC236}">
                  <a16:creationId xmlns:a16="http://schemas.microsoft.com/office/drawing/2014/main" id="{4D88B877-C4A2-DCF1-B042-8C30082220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214085">
              <a:off x="6094210" y="2857045"/>
              <a:ext cx="852990" cy="688453"/>
            </a:xfrm>
            <a:prstGeom prst="rect">
              <a:avLst/>
            </a:prstGeom>
          </p:spPr>
        </p:pic>
      </p:grpSp>
      <p:pic>
        <p:nvPicPr>
          <p:cNvPr id="19" name="Immagine 18">
            <a:extLst>
              <a:ext uri="{FF2B5EF4-FFF2-40B4-BE49-F238E27FC236}">
                <a16:creationId xmlns:a16="http://schemas.microsoft.com/office/drawing/2014/main" id="{B7B24198-C0EF-2145-8345-5270EE5071AA}"/>
              </a:ext>
            </a:extLst>
          </p:cNvPr>
          <p:cNvPicPr>
            <a:picLocks noChangeAspect="1"/>
          </p:cNvPicPr>
          <p:nvPr/>
        </p:nvPicPr>
        <p:blipFill>
          <a:blip r:embed="rId5"/>
          <a:srcRect l="90332" t="22436" r="-534" b="24028"/>
          <a:stretch/>
        </p:blipFill>
        <p:spPr>
          <a:xfrm>
            <a:off x="4559672" y="2171502"/>
            <a:ext cx="839550" cy="3218463"/>
          </a:xfrm>
          <a:prstGeom prst="rect">
            <a:avLst/>
          </a:prstGeom>
        </p:spPr>
      </p:pic>
      <p:sp>
        <p:nvSpPr>
          <p:cNvPr id="21" name="CasellaDiTesto 20">
            <a:extLst>
              <a:ext uri="{FF2B5EF4-FFF2-40B4-BE49-F238E27FC236}">
                <a16:creationId xmlns:a16="http://schemas.microsoft.com/office/drawing/2014/main" id="{3202E829-2332-D5B4-821A-60D2C1119B6D}"/>
              </a:ext>
            </a:extLst>
          </p:cNvPr>
          <p:cNvSpPr txBox="1"/>
          <p:nvPr/>
        </p:nvSpPr>
        <p:spPr>
          <a:xfrm>
            <a:off x="9167324" y="1541420"/>
            <a:ext cx="2975430" cy="2554545"/>
          </a:xfrm>
          <a:prstGeom prst="rect">
            <a:avLst/>
          </a:prstGeom>
          <a:solidFill>
            <a:schemeClr val="bg1"/>
          </a:solidFill>
        </p:spPr>
        <p:txBody>
          <a:bodyPr wrap="square">
            <a:spAutoFit/>
          </a:bodyPr>
          <a:lstStyle/>
          <a:p>
            <a:pPr marL="342900" indent="-342900">
              <a:buFont typeface="Wingdings" panose="05000000000000000000" pitchFamily="2" charset="2"/>
              <a:buChar char="ü"/>
            </a:pP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9-18 June 2022 </a:t>
            </a: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heatwave</a:t>
            </a: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 on Turin</a:t>
            </a:r>
          </a:p>
          <a:p>
            <a:pPr marL="342900" indent="-342900">
              <a:buFont typeface="Wingdings" panose="05000000000000000000" pitchFamily="2" charset="2"/>
              <a:buChar char="ü"/>
            </a:pPr>
            <a:endParaRPr lang="it-IT" sz="2000" dirty="0">
              <a:solidFill>
                <a:srgbClr val="004453"/>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ü"/>
            </a:pP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ICON-2I </a:t>
            </a: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namelist</a:t>
            </a:r>
            <a:endParaRPr lang="it-IT" sz="2000" dirty="0">
              <a:solidFill>
                <a:srgbClr val="004453"/>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ü"/>
            </a:pPr>
            <a:endParaRPr lang="it-IT" sz="2000" dirty="0">
              <a:solidFill>
                <a:srgbClr val="004453"/>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ü"/>
            </a:pP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External</a:t>
            </a: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 </a:t>
            </a: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parameters</a:t>
            </a: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a:t>
            </a:r>
          </a:p>
          <a:p>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GLOBCOVER </a:t>
            </a: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landuse</a:t>
            </a: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 </a:t>
            </a:r>
            <a:r>
              <a:rPr lang="it-IT" sz="2000" dirty="0" err="1">
                <a:solidFill>
                  <a:srgbClr val="004453"/>
                </a:solidFill>
                <a:latin typeface="Arial" panose="020B0604020202020204" pitchFamily="34" charset="0"/>
                <a:ea typeface="Calibri" panose="020F0502020204030204" pitchFamily="34" charset="0"/>
                <a:cs typeface="Arial" panose="020B0604020202020204" pitchFamily="34" charset="0"/>
              </a:rPr>
              <a:t>classification</a:t>
            </a:r>
            <a:r>
              <a:rPr lang="it-IT" sz="2000" dirty="0">
                <a:solidFill>
                  <a:srgbClr val="004453"/>
                </a:solidFill>
                <a:latin typeface="Arial" panose="020B0604020202020204" pitchFamily="34" charset="0"/>
                <a:ea typeface="Calibri" panose="020F0502020204030204" pitchFamily="34" charset="0"/>
                <a:cs typeface="Arial" panose="020B0604020202020204" pitchFamily="34" charset="0"/>
              </a:rPr>
              <a:t> (2009)</a:t>
            </a:r>
          </a:p>
        </p:txBody>
      </p:sp>
      <p:sp>
        <p:nvSpPr>
          <p:cNvPr id="22" name="Titolo 3">
            <a:extLst>
              <a:ext uri="{FF2B5EF4-FFF2-40B4-BE49-F238E27FC236}">
                <a16:creationId xmlns:a16="http://schemas.microsoft.com/office/drawing/2014/main" id="{6F410CAA-0745-C6B5-8705-77D9973AF0F4}"/>
              </a:ext>
            </a:extLst>
          </p:cNvPr>
          <p:cNvSpPr txBox="1">
            <a:spLocks/>
          </p:cNvSpPr>
          <p:nvPr/>
        </p:nvSpPr>
        <p:spPr>
          <a:xfrm>
            <a:off x="1245559" y="85420"/>
            <a:ext cx="107014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it-IT" sz="4000" dirty="0">
                <a:solidFill>
                  <a:srgbClr val="68C7FF"/>
                </a:solidFill>
                <a:latin typeface="Arial" panose="020B0604020202020204" pitchFamily="34" charset="0"/>
              </a:rPr>
              <a:t>Experiment set-up</a:t>
            </a:r>
          </a:p>
        </p:txBody>
      </p:sp>
      <p:pic>
        <p:nvPicPr>
          <p:cNvPr id="24" name="Immagine 23">
            <a:extLst>
              <a:ext uri="{FF2B5EF4-FFF2-40B4-BE49-F238E27FC236}">
                <a16:creationId xmlns:a16="http://schemas.microsoft.com/office/drawing/2014/main" id="{193F9BAD-ACBB-1235-7272-BCEB455B5A3D}"/>
              </a:ext>
            </a:extLst>
          </p:cNvPr>
          <p:cNvPicPr>
            <a:picLocks noChangeAspect="1"/>
          </p:cNvPicPr>
          <p:nvPr/>
        </p:nvPicPr>
        <p:blipFill rotWithShape="1">
          <a:blip r:embed="rId10"/>
          <a:srcRect l="5087" t="7742" r="32312" b="4516"/>
          <a:stretch/>
        </p:blipFill>
        <p:spPr>
          <a:xfrm>
            <a:off x="5581524" y="1261274"/>
            <a:ext cx="3346389" cy="3316795"/>
          </a:xfrm>
          <a:prstGeom prst="rect">
            <a:avLst/>
          </a:prstGeom>
        </p:spPr>
      </p:pic>
      <p:sp>
        <p:nvSpPr>
          <p:cNvPr id="3" name="CasellaDiTesto 2">
            <a:extLst>
              <a:ext uri="{FF2B5EF4-FFF2-40B4-BE49-F238E27FC236}">
                <a16:creationId xmlns:a16="http://schemas.microsoft.com/office/drawing/2014/main" id="{7811AA0E-F080-F34E-10AE-FD63614427C9}"/>
              </a:ext>
            </a:extLst>
          </p:cNvPr>
          <p:cNvSpPr txBox="1"/>
          <p:nvPr/>
        </p:nvSpPr>
        <p:spPr>
          <a:xfrm>
            <a:off x="5628463" y="6281419"/>
            <a:ext cx="6763870" cy="369332"/>
          </a:xfrm>
          <a:prstGeom prst="rect">
            <a:avLst/>
          </a:prstGeom>
          <a:noFill/>
        </p:spPr>
        <p:txBody>
          <a:bodyPr wrap="square">
            <a:spAutoFit/>
          </a:bodyPr>
          <a:lstStyle/>
          <a:p>
            <a:pPr algn="l"/>
            <a:r>
              <a:rPr lang="en-US" sz="1800" b="0" i="0" u="none" strike="noStrike" baseline="0" dirty="0">
                <a:latin typeface="SFRM1000"/>
              </a:rPr>
              <a:t>*Tuning factors for specifying  AHF depending </a:t>
            </a:r>
            <a:r>
              <a:rPr lang="it-IT" sz="1800" b="0" i="0" u="none" strike="noStrike" baseline="0" dirty="0">
                <a:latin typeface="SFRM1000"/>
              </a:rPr>
              <a:t>on </a:t>
            </a:r>
            <a:r>
              <a:rPr lang="it-IT" sz="1800" b="0" i="0" u="none" strike="noStrike" baseline="0" dirty="0" err="1">
                <a:latin typeface="SFRM1000"/>
              </a:rPr>
              <a:t>climatological</a:t>
            </a:r>
            <a:r>
              <a:rPr lang="it-IT" sz="1800" b="0" i="0" u="none" strike="noStrike" baseline="0" dirty="0">
                <a:latin typeface="SFRM1000"/>
              </a:rPr>
              <a:t> </a:t>
            </a:r>
            <a:r>
              <a:rPr lang="it-IT" dirty="0">
                <a:latin typeface="SFRM1000"/>
              </a:rPr>
              <a:t>t2m</a:t>
            </a:r>
            <a:endParaRPr lang="it-IT" dirty="0"/>
          </a:p>
        </p:txBody>
      </p:sp>
    </p:spTree>
    <p:extLst>
      <p:ext uri="{BB962C8B-B14F-4D97-AF65-F5344CB8AC3E}">
        <p14:creationId xmlns:p14="http://schemas.microsoft.com/office/powerpoint/2010/main" val="168696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D04699F-2051-8047-A51B-80BE538646E0}"/>
              </a:ext>
            </a:extLst>
          </p:cNvPr>
          <p:cNvPicPr>
            <a:picLocks noChangeAspect="1"/>
          </p:cNvPicPr>
          <p:nvPr/>
        </p:nvPicPr>
        <p:blipFill>
          <a:blip r:embed="rId3"/>
          <a:stretch>
            <a:fillRect/>
          </a:stretch>
        </p:blipFill>
        <p:spPr>
          <a:xfrm>
            <a:off x="280452" y="2711966"/>
            <a:ext cx="4564362" cy="3806872"/>
          </a:xfrm>
          <a:prstGeom prst="rect">
            <a:avLst/>
          </a:prstGeom>
        </p:spPr>
      </p:pic>
      <p:pic>
        <p:nvPicPr>
          <p:cNvPr id="3" name="Immagine 2">
            <a:extLst>
              <a:ext uri="{FF2B5EF4-FFF2-40B4-BE49-F238E27FC236}">
                <a16:creationId xmlns:a16="http://schemas.microsoft.com/office/drawing/2014/main" id="{7CAA0F92-1085-78BC-2737-5B8C73A4419F}"/>
              </a:ext>
            </a:extLst>
          </p:cNvPr>
          <p:cNvPicPr>
            <a:picLocks noChangeAspect="1"/>
          </p:cNvPicPr>
          <p:nvPr/>
        </p:nvPicPr>
        <p:blipFill>
          <a:blip r:embed="rId4"/>
          <a:srcRect l="5601" t="84981" r="78778" b="2606"/>
          <a:stretch/>
        </p:blipFill>
        <p:spPr>
          <a:xfrm>
            <a:off x="459203" y="2879123"/>
            <a:ext cx="1159531" cy="795119"/>
          </a:xfrm>
          <a:prstGeom prst="rect">
            <a:avLst/>
          </a:prstGeom>
        </p:spPr>
      </p:pic>
      <p:sp>
        <p:nvSpPr>
          <p:cNvPr id="15" name="Titolo 3">
            <a:extLst>
              <a:ext uri="{FF2B5EF4-FFF2-40B4-BE49-F238E27FC236}">
                <a16:creationId xmlns:a16="http://schemas.microsoft.com/office/drawing/2014/main" id="{FE63059E-D32B-4193-35A4-DBB38E92C7BA}"/>
              </a:ext>
            </a:extLst>
          </p:cNvPr>
          <p:cNvSpPr txBox="1">
            <a:spLocks/>
          </p:cNvSpPr>
          <p:nvPr/>
        </p:nvSpPr>
        <p:spPr>
          <a:xfrm>
            <a:off x="902660" y="13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it-IT" sz="4000" dirty="0">
                <a:solidFill>
                  <a:srgbClr val="68C7FF"/>
                </a:solidFill>
                <a:latin typeface="Arial" panose="020B0604020202020204" pitchFamily="34" charset="0"/>
              </a:rPr>
              <a:t>Model </a:t>
            </a:r>
            <a:r>
              <a:rPr lang="it-IT" sz="4000" dirty="0" err="1">
                <a:solidFill>
                  <a:srgbClr val="68C7FF"/>
                </a:solidFill>
                <a:latin typeface="Arial" panose="020B0604020202020204" pitchFamily="34" charset="0"/>
              </a:rPr>
              <a:t>validation</a:t>
            </a:r>
            <a:endParaRPr lang="it-IT" sz="4000" dirty="0">
              <a:solidFill>
                <a:srgbClr val="68C7FF"/>
              </a:solidFill>
              <a:latin typeface="Arial" panose="020B0604020202020204" pitchFamily="34" charset="0"/>
            </a:endParaRPr>
          </a:p>
        </p:txBody>
      </p:sp>
      <p:sp>
        <p:nvSpPr>
          <p:cNvPr id="10" name="CasellaDiTesto 9">
            <a:extLst>
              <a:ext uri="{FF2B5EF4-FFF2-40B4-BE49-F238E27FC236}">
                <a16:creationId xmlns:a16="http://schemas.microsoft.com/office/drawing/2014/main" id="{E96B04F8-80E5-549C-8AEF-6251A4353B8A}"/>
              </a:ext>
            </a:extLst>
          </p:cNvPr>
          <p:cNvSpPr txBox="1"/>
          <p:nvPr/>
        </p:nvSpPr>
        <p:spPr>
          <a:xfrm>
            <a:off x="379551" y="2179010"/>
            <a:ext cx="4366165" cy="400110"/>
          </a:xfrm>
          <a:prstGeom prst="rect">
            <a:avLst/>
          </a:prstGeom>
          <a:solidFill>
            <a:schemeClr val="bg1"/>
          </a:solidFill>
        </p:spPr>
        <p:txBody>
          <a:bodyPr wrap="square">
            <a:spAutoFit/>
          </a:bodyPr>
          <a:lstStyle/>
          <a:p>
            <a:r>
              <a:rPr lang="it-IT" sz="2000" dirty="0">
                <a:latin typeface="Arial" panose="020B0604020202020204" pitchFamily="34" charset="0"/>
                <a:ea typeface="Calibri" panose="020F0502020204030204" pitchFamily="34" charset="0"/>
                <a:cs typeface="Arial" panose="020B0604020202020204" pitchFamily="34" charset="0"/>
              </a:rPr>
              <a:t>Official ARPA </a:t>
            </a:r>
            <a:r>
              <a:rPr lang="it-IT" sz="2000" dirty="0" err="1">
                <a:latin typeface="Arial" panose="020B0604020202020204" pitchFamily="34" charset="0"/>
                <a:ea typeface="Calibri" panose="020F0502020204030204" pitchFamily="34" charset="0"/>
                <a:cs typeface="Arial" panose="020B0604020202020204" pitchFamily="34" charset="0"/>
              </a:rPr>
              <a:t>meteorological</a:t>
            </a:r>
            <a:r>
              <a:rPr lang="it-IT" sz="2000" dirty="0">
                <a:latin typeface="Arial" panose="020B0604020202020204" pitchFamily="34" charset="0"/>
                <a:ea typeface="Calibri" panose="020F0502020204030204" pitchFamily="34" charset="0"/>
                <a:cs typeface="Arial" panose="020B0604020202020204" pitchFamily="34" charset="0"/>
              </a:rPr>
              <a:t> network</a:t>
            </a:r>
          </a:p>
        </p:txBody>
      </p:sp>
      <p:sp>
        <p:nvSpPr>
          <p:cNvPr id="11" name="CasellaDiTesto 10">
            <a:extLst>
              <a:ext uri="{FF2B5EF4-FFF2-40B4-BE49-F238E27FC236}">
                <a16:creationId xmlns:a16="http://schemas.microsoft.com/office/drawing/2014/main" id="{DADFFDF6-D1D2-E027-3324-84BCC5A0A066}"/>
              </a:ext>
            </a:extLst>
          </p:cNvPr>
          <p:cNvSpPr txBox="1"/>
          <p:nvPr/>
        </p:nvSpPr>
        <p:spPr>
          <a:xfrm>
            <a:off x="7825836" y="1880969"/>
            <a:ext cx="3789516" cy="830997"/>
          </a:xfrm>
          <a:prstGeom prst="rect">
            <a:avLst/>
          </a:prstGeom>
          <a:solidFill>
            <a:schemeClr val="bg1"/>
          </a:solid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Netatmo Citizen Weather Stations (CWS) network</a:t>
            </a:r>
            <a:endParaRPr lang="it-IT" sz="2400" dirty="0">
              <a:latin typeface="Arial" panose="020B0604020202020204" pitchFamily="34" charset="0"/>
              <a:ea typeface="Calibri" panose="020F050202020403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D284083F-7632-E174-1C49-3BC1B8513F0F}"/>
              </a:ext>
            </a:extLst>
          </p:cNvPr>
          <p:cNvSpPr txBox="1"/>
          <p:nvPr/>
        </p:nvSpPr>
        <p:spPr>
          <a:xfrm>
            <a:off x="3724045" y="5874989"/>
            <a:ext cx="1699352" cy="461665"/>
          </a:xfrm>
          <a:prstGeom prst="rect">
            <a:avLst/>
          </a:prstGeom>
          <a:solidFill>
            <a:schemeClr val="bg1"/>
          </a:solidFill>
          <a:ln>
            <a:solidFill>
              <a:schemeClr val="accent1"/>
            </a:solidFill>
          </a:ln>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12 stations</a:t>
            </a:r>
          </a:p>
        </p:txBody>
      </p:sp>
      <p:sp>
        <p:nvSpPr>
          <p:cNvPr id="14" name="CasellaDiTesto 13">
            <a:extLst>
              <a:ext uri="{FF2B5EF4-FFF2-40B4-BE49-F238E27FC236}">
                <a16:creationId xmlns:a16="http://schemas.microsoft.com/office/drawing/2014/main" id="{FB9688B0-8015-8837-C9A4-77D566759FCE}"/>
              </a:ext>
            </a:extLst>
          </p:cNvPr>
          <p:cNvSpPr txBox="1"/>
          <p:nvPr/>
        </p:nvSpPr>
        <p:spPr>
          <a:xfrm>
            <a:off x="3933674" y="1285334"/>
            <a:ext cx="4802550" cy="584775"/>
          </a:xfrm>
          <a:prstGeom prst="rect">
            <a:avLst/>
          </a:prstGeom>
          <a:solidFill>
            <a:schemeClr val="bg1"/>
          </a:solidFill>
        </p:spPr>
        <p:txBody>
          <a:bodyPr wrap="square">
            <a:spAutoFit/>
          </a:bodyPr>
          <a:lstStyle/>
          <a:p>
            <a:r>
              <a:rPr lang="it-IT" sz="3200" dirty="0">
                <a:latin typeface="Arial" panose="020B0604020202020204" pitchFamily="34" charset="0"/>
                <a:ea typeface="Calibri" panose="020F0502020204030204" pitchFamily="34" charset="0"/>
                <a:cs typeface="Arial" panose="020B0604020202020204" pitchFamily="34" charset="0"/>
              </a:rPr>
              <a:t> Turin and </a:t>
            </a:r>
            <a:r>
              <a:rPr lang="it-IT" sz="3200" dirty="0" err="1">
                <a:latin typeface="Arial" panose="020B0604020202020204" pitchFamily="34" charset="0"/>
                <a:ea typeface="Calibri" panose="020F0502020204030204" pitchFamily="34" charset="0"/>
                <a:cs typeface="Arial" panose="020B0604020202020204" pitchFamily="34" charset="0"/>
              </a:rPr>
              <a:t>surroundings</a:t>
            </a:r>
            <a:endParaRPr lang="it-IT" sz="3200" dirty="0">
              <a:latin typeface="Arial" panose="020B0604020202020204" pitchFamily="34" charset="0"/>
              <a:ea typeface="Calibri" panose="020F050202020403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1CACD525-E88B-79BC-9B05-C5BC335147BC}"/>
              </a:ext>
            </a:extLst>
          </p:cNvPr>
          <p:cNvSpPr txBox="1"/>
          <p:nvPr/>
        </p:nvSpPr>
        <p:spPr>
          <a:xfrm>
            <a:off x="5191393" y="2756161"/>
            <a:ext cx="2155793" cy="2431435"/>
          </a:xfrm>
          <a:prstGeom prst="rect">
            <a:avLst/>
          </a:prstGeom>
          <a:solidFill>
            <a:schemeClr val="bg1"/>
          </a:solid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denser but accurate..?</a:t>
            </a:r>
          </a:p>
          <a:p>
            <a:endParaRPr lang="en-US" sz="800" dirty="0">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C00000"/>
                </a:solidFill>
                <a:latin typeface="Arial" panose="020B0604020202020204" pitchFamily="34" charset="0"/>
                <a:ea typeface="Calibri" panose="020F0502020204030204" pitchFamily="34" charset="0"/>
                <a:cs typeface="Arial" panose="020B0604020202020204" pitchFamily="34" charset="0"/>
              </a:rPr>
              <a:t>Contextual uncertainty </a:t>
            </a:r>
            <a:r>
              <a:rPr lang="en-US" sz="2400" dirty="0">
                <a:latin typeface="Arial" panose="020B0604020202020204" pitchFamily="34" charset="0"/>
                <a:ea typeface="Calibri" panose="020F0502020204030204" pitchFamily="34" charset="0"/>
                <a:cs typeface="Arial" panose="020B0604020202020204" pitchFamily="34" charset="0"/>
              </a:rPr>
              <a:t>due to placements</a:t>
            </a:r>
            <a:endParaRPr lang="it-IT" sz="2400" dirty="0">
              <a:latin typeface="Arial" panose="020B0604020202020204" pitchFamily="34" charset="0"/>
              <a:ea typeface="Calibri" panose="020F050202020403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235165B4-6392-71CA-AE95-4E0282DF5C4B}"/>
              </a:ext>
            </a:extLst>
          </p:cNvPr>
          <p:cNvPicPr>
            <a:picLocks noChangeAspect="1"/>
          </p:cNvPicPr>
          <p:nvPr/>
        </p:nvPicPr>
        <p:blipFill>
          <a:blip r:embed="rId5"/>
          <a:stretch>
            <a:fillRect/>
          </a:stretch>
        </p:blipFill>
        <p:spPr>
          <a:xfrm>
            <a:off x="7347186" y="2756160"/>
            <a:ext cx="4477375" cy="3811157"/>
          </a:xfrm>
          <a:prstGeom prst="rect">
            <a:avLst/>
          </a:prstGeom>
        </p:spPr>
      </p:pic>
      <p:sp>
        <p:nvSpPr>
          <p:cNvPr id="13" name="CasellaDiTesto 12">
            <a:extLst>
              <a:ext uri="{FF2B5EF4-FFF2-40B4-BE49-F238E27FC236}">
                <a16:creationId xmlns:a16="http://schemas.microsoft.com/office/drawing/2014/main" id="{9E0F78AB-5CD5-F527-143E-E7B4D58FA42A}"/>
              </a:ext>
            </a:extLst>
          </p:cNvPr>
          <p:cNvSpPr txBox="1"/>
          <p:nvPr/>
        </p:nvSpPr>
        <p:spPr>
          <a:xfrm>
            <a:off x="5742615" y="5505657"/>
            <a:ext cx="2155792" cy="830997"/>
          </a:xfrm>
          <a:prstGeom prst="rect">
            <a:avLst/>
          </a:prstGeom>
          <a:solidFill>
            <a:schemeClr val="bg1"/>
          </a:solidFill>
          <a:ln>
            <a:solidFill>
              <a:schemeClr val="accent1"/>
            </a:solidFill>
          </a:ln>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595 stations</a:t>
            </a:r>
          </a:p>
          <a:p>
            <a:r>
              <a:rPr lang="it-IT" sz="2400" dirty="0">
                <a:latin typeface="Arial" panose="020B0604020202020204" pitchFamily="34" charset="0"/>
                <a:ea typeface="Calibri" panose="020F0502020204030204" pitchFamily="34" charset="0"/>
                <a:cs typeface="Arial" panose="020B0604020202020204" pitchFamily="34" charset="0"/>
              </a:rPr>
              <a:t>in 2022</a:t>
            </a:r>
          </a:p>
        </p:txBody>
      </p:sp>
    </p:spTree>
    <p:extLst>
      <p:ext uri="{BB962C8B-B14F-4D97-AF65-F5344CB8AC3E}">
        <p14:creationId xmlns:p14="http://schemas.microsoft.com/office/powerpoint/2010/main" val="61996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F8A391D-C2AD-C4C4-5996-BA6E5B8291F8}"/>
              </a:ext>
            </a:extLst>
          </p:cNvPr>
          <p:cNvPicPr>
            <a:picLocks noChangeAspect="1"/>
          </p:cNvPicPr>
          <p:nvPr/>
        </p:nvPicPr>
        <p:blipFill>
          <a:blip r:embed="rId3"/>
          <a:srcRect t="6078" b="1271"/>
          <a:stretch/>
        </p:blipFill>
        <p:spPr>
          <a:xfrm>
            <a:off x="2786240" y="2558001"/>
            <a:ext cx="6647949" cy="4163779"/>
          </a:xfrm>
          <a:prstGeom prst="rect">
            <a:avLst/>
          </a:prstGeom>
        </p:spPr>
      </p:pic>
      <p:sp>
        <p:nvSpPr>
          <p:cNvPr id="15" name="Titolo 3">
            <a:extLst>
              <a:ext uri="{FF2B5EF4-FFF2-40B4-BE49-F238E27FC236}">
                <a16:creationId xmlns:a16="http://schemas.microsoft.com/office/drawing/2014/main" id="{FE63059E-D32B-4193-35A4-DBB38E92C7BA}"/>
              </a:ext>
            </a:extLst>
          </p:cNvPr>
          <p:cNvSpPr txBox="1">
            <a:spLocks/>
          </p:cNvSpPr>
          <p:nvPr/>
        </p:nvSpPr>
        <p:spPr>
          <a:xfrm>
            <a:off x="4453170" y="10370"/>
            <a:ext cx="76219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dirty="0">
                <a:latin typeface="Arial" panose="020B0604020202020204" pitchFamily="34" charset="0"/>
              </a:rPr>
              <a:t> </a:t>
            </a:r>
            <a:r>
              <a:rPr lang="en-US" sz="4000" dirty="0">
                <a:solidFill>
                  <a:srgbClr val="68C7FF"/>
                </a:solidFill>
                <a:latin typeface="Arial" panose="020B0604020202020204" pitchFamily="34" charset="0"/>
              </a:rPr>
              <a:t>Quality Control of Netatmo Data</a:t>
            </a:r>
            <a:endParaRPr lang="it-IT" sz="4000" dirty="0">
              <a:solidFill>
                <a:srgbClr val="68C7FF"/>
              </a:solidFill>
              <a:latin typeface="Arial" panose="020B0604020202020204" pitchFamily="34" charset="0"/>
            </a:endParaRPr>
          </a:p>
        </p:txBody>
      </p:sp>
      <p:sp>
        <p:nvSpPr>
          <p:cNvPr id="8" name="CasellaDiTesto 7">
            <a:extLst>
              <a:ext uri="{FF2B5EF4-FFF2-40B4-BE49-F238E27FC236}">
                <a16:creationId xmlns:a16="http://schemas.microsoft.com/office/drawing/2014/main" id="{929AD83C-9A0E-BDD7-4A3D-36FFC40CDCC2}"/>
              </a:ext>
            </a:extLst>
          </p:cNvPr>
          <p:cNvSpPr txBox="1"/>
          <p:nvPr/>
        </p:nvSpPr>
        <p:spPr>
          <a:xfrm>
            <a:off x="245842" y="1461783"/>
            <a:ext cx="6256558" cy="707886"/>
          </a:xfrm>
          <a:prstGeom prst="rect">
            <a:avLst/>
          </a:prstGeom>
          <a:noFill/>
        </p:spPr>
        <p:txBody>
          <a:bodyPr wrap="square">
            <a:spAutoFit/>
          </a:bodyPr>
          <a:lstStyle/>
          <a:p>
            <a:r>
              <a:rPr lang="en-US" sz="2000" b="0" i="0" dirty="0" err="1">
                <a:solidFill>
                  <a:srgbClr val="282828"/>
                </a:solidFill>
                <a:effectLst/>
                <a:latin typeface="Arial" panose="020B0604020202020204" pitchFamily="34" charset="0"/>
                <a:cs typeface="Arial" panose="020B0604020202020204" pitchFamily="34" charset="0"/>
              </a:rPr>
              <a:t>CrowdQC</a:t>
            </a:r>
            <a:r>
              <a:rPr lang="en-US" sz="2000" b="0" i="0" dirty="0">
                <a:solidFill>
                  <a:srgbClr val="282828"/>
                </a:solidFill>
                <a:effectLst/>
                <a:latin typeface="Arial" panose="020B0604020202020204" pitchFamily="34" charset="0"/>
                <a:cs typeface="Arial" panose="020B0604020202020204" pitchFamily="34" charset="0"/>
              </a:rPr>
              <a:t>+—A Quality-Control for Crowdsourced Air-Temperature Observations (</a:t>
            </a:r>
            <a:r>
              <a:rPr lang="en-US" sz="2000" b="0" i="0" dirty="0" err="1">
                <a:solidFill>
                  <a:srgbClr val="282828"/>
                </a:solidFill>
                <a:effectLst/>
                <a:latin typeface="Arial" panose="020B0604020202020204" pitchFamily="34" charset="0"/>
                <a:cs typeface="Arial" panose="020B0604020202020204" pitchFamily="34" charset="0"/>
              </a:rPr>
              <a:t>Fenner</a:t>
            </a:r>
            <a:r>
              <a:rPr lang="en-US" sz="2000" b="0" i="0" dirty="0">
                <a:solidFill>
                  <a:srgbClr val="282828"/>
                </a:solidFill>
                <a:effectLst/>
                <a:latin typeface="Arial" panose="020B0604020202020204" pitchFamily="34" charset="0"/>
                <a:cs typeface="Arial" panose="020B0604020202020204" pitchFamily="34" charset="0"/>
              </a:rPr>
              <a:t> et al., 2021)</a:t>
            </a:r>
            <a:endParaRPr lang="it-IT" sz="2000" dirty="0">
              <a:latin typeface="Arial" panose="020B0604020202020204" pitchFamily="34" charset="0"/>
              <a:cs typeface="Arial" panose="020B0604020202020204" pitchFamily="34" charset="0"/>
            </a:endParaRPr>
          </a:p>
        </p:txBody>
      </p:sp>
      <p:graphicFrame>
        <p:nvGraphicFramePr>
          <p:cNvPr id="22" name="Tabella 21">
            <a:extLst>
              <a:ext uri="{FF2B5EF4-FFF2-40B4-BE49-F238E27FC236}">
                <a16:creationId xmlns:a16="http://schemas.microsoft.com/office/drawing/2014/main" id="{9FB6CE77-3BA1-AEDA-C3FE-5DA17630C53E}"/>
              </a:ext>
            </a:extLst>
          </p:cNvPr>
          <p:cNvGraphicFramePr>
            <a:graphicFrameLocks noGrp="1"/>
          </p:cNvGraphicFramePr>
          <p:nvPr>
            <p:extLst>
              <p:ext uri="{D42A27DB-BD31-4B8C-83A1-F6EECF244321}">
                <p14:modId xmlns:p14="http://schemas.microsoft.com/office/powerpoint/2010/main" val="1596517306"/>
              </p:ext>
            </p:extLst>
          </p:nvPr>
        </p:nvGraphicFramePr>
        <p:xfrm>
          <a:off x="86188" y="2414850"/>
          <a:ext cx="2628081" cy="2615946"/>
        </p:xfrm>
        <a:graphic>
          <a:graphicData uri="http://schemas.openxmlformats.org/drawingml/2006/table">
            <a:tbl>
              <a:tblPr firstRow="1" bandRow="1">
                <a:tableStyleId>{5C22544A-7EE6-4342-B048-85BDC9FD1C3A}</a:tableStyleId>
              </a:tblPr>
              <a:tblGrid>
                <a:gridCol w="789487">
                  <a:extLst>
                    <a:ext uri="{9D8B030D-6E8A-4147-A177-3AD203B41FA5}">
                      <a16:colId xmlns:a16="http://schemas.microsoft.com/office/drawing/2014/main" val="231387147"/>
                    </a:ext>
                  </a:extLst>
                </a:gridCol>
                <a:gridCol w="1838594">
                  <a:extLst>
                    <a:ext uri="{9D8B030D-6E8A-4147-A177-3AD203B41FA5}">
                      <a16:colId xmlns:a16="http://schemas.microsoft.com/office/drawing/2014/main" val="4142345739"/>
                    </a:ext>
                  </a:extLst>
                </a:gridCol>
              </a:tblGrid>
              <a:tr h="370840">
                <a:tc>
                  <a:txBody>
                    <a:bodyPr/>
                    <a:lstStyle/>
                    <a:p>
                      <a:pPr algn="ctr"/>
                      <a:r>
                        <a:rPr lang="it-IT" b="1" dirty="0"/>
                        <a:t>Level</a:t>
                      </a:r>
                      <a:endParaRPr lang="it-IT" dirty="0"/>
                    </a:p>
                  </a:txBody>
                  <a:tcPr anchor="ctr">
                    <a:solidFill>
                      <a:srgbClr val="68C7FF"/>
                    </a:solidFill>
                  </a:tcPr>
                </a:tc>
                <a:tc>
                  <a:txBody>
                    <a:bodyPr/>
                    <a:lstStyle/>
                    <a:p>
                      <a:r>
                        <a:rPr lang="it-IT" b="1" dirty="0" err="1"/>
                        <a:t>Details</a:t>
                      </a:r>
                      <a:endParaRPr lang="it-IT" dirty="0"/>
                    </a:p>
                  </a:txBody>
                  <a:tcPr anchor="ctr">
                    <a:solidFill>
                      <a:srgbClr val="68C7FF"/>
                    </a:solidFill>
                  </a:tcPr>
                </a:tc>
                <a:extLst>
                  <a:ext uri="{0D108BD9-81ED-4DB2-BD59-A6C34878D82A}">
                    <a16:rowId xmlns:a16="http://schemas.microsoft.com/office/drawing/2014/main" val="1768571944"/>
                  </a:ext>
                </a:extLst>
              </a:tr>
              <a:tr h="370840">
                <a:tc>
                  <a:txBody>
                    <a:bodyPr/>
                    <a:lstStyle/>
                    <a:p>
                      <a:pPr algn="ctr"/>
                      <a:r>
                        <a:rPr lang="it-IT" b="1" dirty="0"/>
                        <a:t>m1</a:t>
                      </a:r>
                      <a:endParaRPr lang="it-IT" dirty="0"/>
                    </a:p>
                  </a:txBody>
                  <a:tcPr anchor="ctr"/>
                </a:tc>
                <a:tc>
                  <a:txBody>
                    <a:bodyPr/>
                    <a:lstStyle/>
                    <a:p>
                      <a:r>
                        <a:rPr lang="it-IT" dirty="0" err="1"/>
                        <a:t>Lat</a:t>
                      </a:r>
                      <a:r>
                        <a:rPr lang="it-IT" dirty="0"/>
                        <a:t>/</a:t>
                      </a:r>
                      <a:r>
                        <a:rPr lang="it-IT" dirty="0" err="1"/>
                        <a:t>Lon</a:t>
                      </a:r>
                      <a:r>
                        <a:rPr lang="it-IT" dirty="0"/>
                        <a:t> check</a:t>
                      </a:r>
                    </a:p>
                  </a:txBody>
                  <a:tcPr anchor="ctr"/>
                </a:tc>
                <a:extLst>
                  <a:ext uri="{0D108BD9-81ED-4DB2-BD59-A6C34878D82A}">
                    <a16:rowId xmlns:a16="http://schemas.microsoft.com/office/drawing/2014/main" val="3928460826"/>
                  </a:ext>
                </a:extLst>
              </a:tr>
              <a:tr h="370840">
                <a:tc>
                  <a:txBody>
                    <a:bodyPr/>
                    <a:lstStyle/>
                    <a:p>
                      <a:pPr algn="ctr"/>
                      <a:r>
                        <a:rPr lang="it-IT" i="1" dirty="0"/>
                        <a:t>m2</a:t>
                      </a:r>
                      <a:endParaRPr lang="it-IT" dirty="0"/>
                    </a:p>
                  </a:txBody>
                  <a:tcPr anchor="ctr"/>
                </a:tc>
                <a:tc>
                  <a:txBody>
                    <a:bodyPr/>
                    <a:lstStyle/>
                    <a:p>
                      <a:r>
                        <a:rPr lang="it-IT" i="1"/>
                        <a:t>Distribution check</a:t>
                      </a:r>
                      <a:endParaRPr lang="it-IT"/>
                    </a:p>
                  </a:txBody>
                  <a:tcPr anchor="ctr"/>
                </a:tc>
                <a:extLst>
                  <a:ext uri="{0D108BD9-81ED-4DB2-BD59-A6C34878D82A}">
                    <a16:rowId xmlns:a16="http://schemas.microsoft.com/office/drawing/2014/main" val="1488737312"/>
                  </a:ext>
                </a:extLst>
              </a:tr>
              <a:tr h="370840">
                <a:tc>
                  <a:txBody>
                    <a:bodyPr/>
                    <a:lstStyle/>
                    <a:p>
                      <a:pPr algn="ctr"/>
                      <a:r>
                        <a:rPr lang="it-IT" i="1" dirty="0"/>
                        <a:t>m3</a:t>
                      </a:r>
                      <a:endParaRPr lang="it-IT" dirty="0"/>
                    </a:p>
                  </a:txBody>
                  <a:tcPr anchor="ctr"/>
                </a:tc>
                <a:tc>
                  <a:txBody>
                    <a:bodyPr/>
                    <a:lstStyle/>
                    <a:p>
                      <a:r>
                        <a:rPr lang="it-IT" i="1"/>
                        <a:t>Validity</a:t>
                      </a:r>
                      <a:endParaRPr lang="it-IT"/>
                    </a:p>
                  </a:txBody>
                  <a:tcPr anchor="ctr"/>
                </a:tc>
                <a:extLst>
                  <a:ext uri="{0D108BD9-81ED-4DB2-BD59-A6C34878D82A}">
                    <a16:rowId xmlns:a16="http://schemas.microsoft.com/office/drawing/2014/main" val="1926109513"/>
                  </a:ext>
                </a:extLst>
              </a:tr>
              <a:tr h="370840">
                <a:tc>
                  <a:txBody>
                    <a:bodyPr/>
                    <a:lstStyle/>
                    <a:p>
                      <a:pPr algn="ctr"/>
                      <a:r>
                        <a:rPr lang="it-IT" i="1"/>
                        <a:t>m4</a:t>
                      </a:r>
                      <a:endParaRPr lang="it-IT"/>
                    </a:p>
                  </a:txBody>
                  <a:tcPr anchor="ctr"/>
                </a:tc>
                <a:tc>
                  <a:txBody>
                    <a:bodyPr/>
                    <a:lstStyle/>
                    <a:p>
                      <a:r>
                        <a:rPr lang="it-IT" i="1" dirty="0" err="1"/>
                        <a:t>Temporal</a:t>
                      </a:r>
                      <a:r>
                        <a:rPr lang="it-IT" i="1" dirty="0"/>
                        <a:t> </a:t>
                      </a:r>
                      <a:r>
                        <a:rPr lang="it-IT" i="1" dirty="0" err="1"/>
                        <a:t>correlation</a:t>
                      </a:r>
                      <a:endParaRPr lang="it-IT" dirty="0"/>
                    </a:p>
                  </a:txBody>
                  <a:tcPr anchor="ctr"/>
                </a:tc>
                <a:extLst>
                  <a:ext uri="{0D108BD9-81ED-4DB2-BD59-A6C34878D82A}">
                    <a16:rowId xmlns:a16="http://schemas.microsoft.com/office/drawing/2014/main" val="185719503"/>
                  </a:ext>
                </a:extLst>
              </a:tr>
              <a:tr h="370840">
                <a:tc>
                  <a:txBody>
                    <a:bodyPr/>
                    <a:lstStyle/>
                    <a:p>
                      <a:pPr algn="ctr"/>
                      <a:r>
                        <a:rPr lang="it-IT" b="1"/>
                        <a:t>m5</a:t>
                      </a:r>
                      <a:endParaRPr lang="it-IT"/>
                    </a:p>
                  </a:txBody>
                  <a:tcPr anchor="ctr"/>
                </a:tc>
                <a:tc>
                  <a:txBody>
                    <a:bodyPr/>
                    <a:lstStyle/>
                    <a:p>
                      <a:r>
                        <a:rPr lang="it-IT" b="1" dirty="0" err="1"/>
                        <a:t>Spatial</a:t>
                      </a:r>
                      <a:r>
                        <a:rPr lang="it-IT" b="1" dirty="0"/>
                        <a:t> </a:t>
                      </a:r>
                      <a:r>
                        <a:rPr lang="it-IT" b="1" dirty="0" err="1"/>
                        <a:t>buddy</a:t>
                      </a:r>
                      <a:r>
                        <a:rPr lang="it-IT" b="1" dirty="0"/>
                        <a:t> check</a:t>
                      </a:r>
                      <a:endParaRPr lang="it-IT" dirty="0"/>
                    </a:p>
                  </a:txBody>
                  <a:tcPr anchor="ctr"/>
                </a:tc>
                <a:extLst>
                  <a:ext uri="{0D108BD9-81ED-4DB2-BD59-A6C34878D82A}">
                    <a16:rowId xmlns:a16="http://schemas.microsoft.com/office/drawing/2014/main" val="3460386180"/>
                  </a:ext>
                </a:extLst>
              </a:tr>
            </a:tbl>
          </a:graphicData>
        </a:graphic>
      </p:graphicFrame>
      <p:graphicFrame>
        <p:nvGraphicFramePr>
          <p:cNvPr id="23" name="Tabella 22">
            <a:extLst>
              <a:ext uri="{FF2B5EF4-FFF2-40B4-BE49-F238E27FC236}">
                <a16:creationId xmlns:a16="http://schemas.microsoft.com/office/drawing/2014/main" id="{E51A5D46-16AC-6467-0BFB-2AF30D75DB16}"/>
              </a:ext>
            </a:extLst>
          </p:cNvPr>
          <p:cNvGraphicFramePr>
            <a:graphicFrameLocks noGrp="1"/>
          </p:cNvGraphicFramePr>
          <p:nvPr>
            <p:extLst>
              <p:ext uri="{D42A27DB-BD31-4B8C-83A1-F6EECF244321}">
                <p14:modId xmlns:p14="http://schemas.microsoft.com/office/powerpoint/2010/main" val="694429521"/>
              </p:ext>
            </p:extLst>
          </p:nvPr>
        </p:nvGraphicFramePr>
        <p:xfrm>
          <a:off x="9154928" y="2056864"/>
          <a:ext cx="2979912" cy="3943985"/>
        </p:xfrm>
        <a:graphic>
          <a:graphicData uri="http://schemas.openxmlformats.org/drawingml/2006/table">
            <a:tbl>
              <a:tblPr firstRow="1" bandRow="1">
                <a:tableStyleId>{5C22544A-7EE6-4342-B048-85BDC9FD1C3A}</a:tableStyleId>
              </a:tblPr>
              <a:tblGrid>
                <a:gridCol w="827786">
                  <a:extLst>
                    <a:ext uri="{9D8B030D-6E8A-4147-A177-3AD203B41FA5}">
                      <a16:colId xmlns:a16="http://schemas.microsoft.com/office/drawing/2014/main" val="1337172842"/>
                    </a:ext>
                  </a:extLst>
                </a:gridCol>
                <a:gridCol w="2152126">
                  <a:extLst>
                    <a:ext uri="{9D8B030D-6E8A-4147-A177-3AD203B41FA5}">
                      <a16:colId xmlns:a16="http://schemas.microsoft.com/office/drawing/2014/main" val="3067099237"/>
                    </a:ext>
                  </a:extLst>
                </a:gridCol>
              </a:tblGrid>
              <a:tr h="370840">
                <a:tc>
                  <a:txBody>
                    <a:bodyPr/>
                    <a:lstStyle/>
                    <a:p>
                      <a:pPr algn="ctr"/>
                      <a:r>
                        <a:rPr lang="it-IT" b="1" dirty="0"/>
                        <a:t>Code</a:t>
                      </a:r>
                      <a:endParaRPr lang="it-IT" dirty="0"/>
                    </a:p>
                  </a:txBody>
                  <a:tcPr anchor="ctr">
                    <a:solidFill>
                      <a:srgbClr val="68C7FF"/>
                    </a:solidFill>
                  </a:tcPr>
                </a:tc>
                <a:tc>
                  <a:txBody>
                    <a:bodyPr/>
                    <a:lstStyle/>
                    <a:p>
                      <a:r>
                        <a:rPr lang="it-IT" b="1" dirty="0"/>
                        <a:t>Procedure</a:t>
                      </a:r>
                      <a:endParaRPr lang="it-IT" dirty="0"/>
                    </a:p>
                  </a:txBody>
                  <a:tcPr anchor="ctr">
                    <a:solidFill>
                      <a:srgbClr val="68C7FF"/>
                    </a:solidFill>
                  </a:tcPr>
                </a:tc>
                <a:extLst>
                  <a:ext uri="{0D108BD9-81ED-4DB2-BD59-A6C34878D82A}">
                    <a16:rowId xmlns:a16="http://schemas.microsoft.com/office/drawing/2014/main" val="228629523"/>
                  </a:ext>
                </a:extLst>
              </a:tr>
              <a:tr h="370840">
                <a:tc>
                  <a:txBody>
                    <a:bodyPr/>
                    <a:lstStyle/>
                    <a:p>
                      <a:pPr algn="ctr"/>
                      <a:r>
                        <a:rPr lang="it-IT" b="1" dirty="0" err="1"/>
                        <a:t>Init</a:t>
                      </a:r>
                      <a:endParaRPr lang="it-IT" dirty="0"/>
                    </a:p>
                  </a:txBody>
                  <a:tcPr anchor="ctr"/>
                </a:tc>
                <a:tc>
                  <a:txBody>
                    <a:bodyPr/>
                    <a:lstStyle/>
                    <a:p>
                      <a:r>
                        <a:rPr lang="it-IT"/>
                        <a:t>Initialization</a:t>
                      </a:r>
                    </a:p>
                  </a:txBody>
                  <a:tcPr anchor="ctr"/>
                </a:tc>
                <a:extLst>
                  <a:ext uri="{0D108BD9-81ED-4DB2-BD59-A6C34878D82A}">
                    <a16:rowId xmlns:a16="http://schemas.microsoft.com/office/drawing/2014/main" val="2706577415"/>
                  </a:ext>
                </a:extLst>
              </a:tr>
              <a:tr h="370840">
                <a:tc>
                  <a:txBody>
                    <a:bodyPr/>
                    <a:lstStyle/>
                    <a:p>
                      <a:pPr algn="ctr"/>
                      <a:r>
                        <a:rPr lang="it-IT" b="1" dirty="0"/>
                        <a:t>M1</a:t>
                      </a:r>
                      <a:endParaRPr lang="it-IT" dirty="0"/>
                    </a:p>
                  </a:txBody>
                  <a:tcPr anchor="ctr"/>
                </a:tc>
                <a:tc>
                  <a:txBody>
                    <a:bodyPr/>
                    <a:lstStyle/>
                    <a:p>
                      <a:r>
                        <a:rPr lang="it-IT"/>
                        <a:t>Location-based filtering (Lat/Lon)</a:t>
                      </a:r>
                    </a:p>
                  </a:txBody>
                  <a:tcPr anchor="ctr"/>
                </a:tc>
                <a:extLst>
                  <a:ext uri="{0D108BD9-81ED-4DB2-BD59-A6C34878D82A}">
                    <a16:rowId xmlns:a16="http://schemas.microsoft.com/office/drawing/2014/main" val="1745123623"/>
                  </a:ext>
                </a:extLst>
              </a:tr>
              <a:tr h="370840">
                <a:tc>
                  <a:txBody>
                    <a:bodyPr/>
                    <a:lstStyle/>
                    <a:p>
                      <a:pPr algn="ctr"/>
                      <a:r>
                        <a:rPr lang="it-IT" b="1" dirty="0"/>
                        <a:t>M2</a:t>
                      </a:r>
                      <a:endParaRPr lang="it-IT" dirty="0"/>
                    </a:p>
                  </a:txBody>
                  <a:tcPr anchor="ctr"/>
                </a:tc>
                <a:tc>
                  <a:txBody>
                    <a:bodyPr/>
                    <a:lstStyle/>
                    <a:p>
                      <a:r>
                        <a:rPr lang="it-IT"/>
                        <a:t>Statistical outlier detection</a:t>
                      </a:r>
                    </a:p>
                  </a:txBody>
                  <a:tcPr anchor="ctr"/>
                </a:tc>
                <a:extLst>
                  <a:ext uri="{0D108BD9-81ED-4DB2-BD59-A6C34878D82A}">
                    <a16:rowId xmlns:a16="http://schemas.microsoft.com/office/drawing/2014/main" val="1647292737"/>
                  </a:ext>
                </a:extLst>
              </a:tr>
              <a:tr h="370840">
                <a:tc>
                  <a:txBody>
                    <a:bodyPr/>
                    <a:lstStyle/>
                    <a:p>
                      <a:pPr algn="ctr"/>
                      <a:r>
                        <a:rPr lang="it-IT" b="1" dirty="0"/>
                        <a:t>M3</a:t>
                      </a:r>
                      <a:endParaRPr lang="it-IT" dirty="0"/>
                    </a:p>
                  </a:txBody>
                  <a:tcPr anchor="ctr"/>
                </a:tc>
                <a:tc>
                  <a:txBody>
                    <a:bodyPr/>
                    <a:lstStyle/>
                    <a:p>
                      <a:r>
                        <a:rPr lang="it-IT"/>
                        <a:t>Threshold-based station removal</a:t>
                      </a:r>
                    </a:p>
                  </a:txBody>
                  <a:tcPr anchor="ctr"/>
                </a:tc>
                <a:extLst>
                  <a:ext uri="{0D108BD9-81ED-4DB2-BD59-A6C34878D82A}">
                    <a16:rowId xmlns:a16="http://schemas.microsoft.com/office/drawing/2014/main" val="1062342302"/>
                  </a:ext>
                </a:extLst>
              </a:tr>
              <a:tr h="370840">
                <a:tc>
                  <a:txBody>
                    <a:bodyPr/>
                    <a:lstStyle/>
                    <a:p>
                      <a:pPr algn="ctr"/>
                      <a:r>
                        <a:rPr lang="it-IT" b="1" dirty="0"/>
                        <a:t>M4</a:t>
                      </a:r>
                      <a:endParaRPr lang="it-IT" dirty="0"/>
                    </a:p>
                  </a:txBody>
                  <a:tcPr anchor="ctr"/>
                </a:tc>
                <a:tc>
                  <a:txBody>
                    <a:bodyPr/>
                    <a:lstStyle/>
                    <a:p>
                      <a:r>
                        <a:rPr lang="it-IT"/>
                        <a:t>Correlation analysis</a:t>
                      </a:r>
                    </a:p>
                  </a:txBody>
                  <a:tcPr anchor="ctr"/>
                </a:tc>
                <a:extLst>
                  <a:ext uri="{0D108BD9-81ED-4DB2-BD59-A6C34878D82A}">
                    <a16:rowId xmlns:a16="http://schemas.microsoft.com/office/drawing/2014/main" val="3057767544"/>
                  </a:ext>
                </a:extLst>
              </a:tr>
              <a:tr h="370840">
                <a:tc>
                  <a:txBody>
                    <a:bodyPr/>
                    <a:lstStyle/>
                    <a:p>
                      <a:pPr algn="ctr"/>
                      <a:r>
                        <a:rPr lang="it-IT" b="1" dirty="0"/>
                        <a:t>O1</a:t>
                      </a:r>
                      <a:endParaRPr lang="it-IT" dirty="0"/>
                    </a:p>
                  </a:txBody>
                  <a:tcPr anchor="ctr"/>
                </a:tc>
                <a:tc>
                  <a:txBody>
                    <a:bodyPr/>
                    <a:lstStyle/>
                    <a:p>
                      <a:r>
                        <a:rPr lang="it-IT" dirty="0" err="1"/>
                        <a:t>Hourly</a:t>
                      </a:r>
                      <a:r>
                        <a:rPr lang="it-IT" dirty="0"/>
                        <a:t> data </a:t>
                      </a:r>
                      <a:r>
                        <a:rPr lang="it-IT" dirty="0" err="1"/>
                        <a:t>sufficiency</a:t>
                      </a:r>
                      <a:endParaRPr lang="it-IT" dirty="0"/>
                    </a:p>
                  </a:txBody>
                  <a:tcPr anchor="ctr"/>
                </a:tc>
                <a:extLst>
                  <a:ext uri="{0D108BD9-81ED-4DB2-BD59-A6C34878D82A}">
                    <a16:rowId xmlns:a16="http://schemas.microsoft.com/office/drawing/2014/main" val="1959883636"/>
                  </a:ext>
                </a:extLst>
              </a:tr>
              <a:tr h="370840">
                <a:tc>
                  <a:txBody>
                    <a:bodyPr/>
                    <a:lstStyle/>
                    <a:p>
                      <a:pPr algn="ctr"/>
                      <a:r>
                        <a:rPr lang="it-IT" b="1"/>
                        <a:t>O3</a:t>
                      </a:r>
                      <a:endParaRPr lang="it-IT"/>
                    </a:p>
                  </a:txBody>
                  <a:tcPr anchor="ctr"/>
                </a:tc>
                <a:tc>
                  <a:txBody>
                    <a:bodyPr/>
                    <a:lstStyle/>
                    <a:p>
                      <a:r>
                        <a:rPr lang="it-IT" dirty="0" err="1"/>
                        <a:t>Monthly</a:t>
                      </a:r>
                      <a:r>
                        <a:rPr lang="it-IT" dirty="0"/>
                        <a:t> data </a:t>
                      </a:r>
                      <a:r>
                        <a:rPr lang="it-IT" dirty="0" err="1"/>
                        <a:t>sufficiency</a:t>
                      </a:r>
                      <a:endParaRPr lang="it-IT" dirty="0"/>
                    </a:p>
                  </a:txBody>
                  <a:tcPr anchor="ctr"/>
                </a:tc>
                <a:extLst>
                  <a:ext uri="{0D108BD9-81ED-4DB2-BD59-A6C34878D82A}">
                    <a16:rowId xmlns:a16="http://schemas.microsoft.com/office/drawing/2014/main" val="503695906"/>
                  </a:ext>
                </a:extLst>
              </a:tr>
            </a:tbl>
          </a:graphicData>
        </a:graphic>
      </p:graphicFrame>
      <p:sp>
        <p:nvSpPr>
          <p:cNvPr id="25" name="CasellaDiTesto 24">
            <a:extLst>
              <a:ext uri="{FF2B5EF4-FFF2-40B4-BE49-F238E27FC236}">
                <a16:creationId xmlns:a16="http://schemas.microsoft.com/office/drawing/2014/main" id="{D425BFF3-495D-0E17-7B85-362EC5BB6BD9}"/>
              </a:ext>
            </a:extLst>
          </p:cNvPr>
          <p:cNvSpPr txBox="1"/>
          <p:nvPr/>
        </p:nvSpPr>
        <p:spPr>
          <a:xfrm>
            <a:off x="7329714" y="1213581"/>
            <a:ext cx="4745364" cy="707886"/>
          </a:xfrm>
          <a:prstGeom prst="rect">
            <a:avLst/>
          </a:prstGeom>
          <a:noFill/>
        </p:spPr>
        <p:txBody>
          <a:bodyPr wrap="square">
            <a:spAutoFit/>
          </a:bodyPr>
          <a:lstStyle/>
          <a:p>
            <a:pPr algn="r"/>
            <a:r>
              <a:rPr lang="en-US" sz="2000" dirty="0">
                <a:solidFill>
                  <a:srgbClr val="000000"/>
                </a:solidFill>
                <a:latin typeface="Arial" panose="020B0604020202020204" pitchFamily="34" charset="0"/>
                <a:cs typeface="Arial" panose="020B0604020202020204" pitchFamily="34" charset="0"/>
              </a:rPr>
              <a:t>A</a:t>
            </a:r>
            <a:r>
              <a:rPr lang="en-US" sz="2000" b="0" i="0" u="none" strike="noStrike" baseline="0" dirty="0">
                <a:solidFill>
                  <a:srgbClr val="000000"/>
                </a:solidFill>
                <a:latin typeface="Arial" panose="020B0604020202020204" pitchFamily="34" charset="0"/>
                <a:cs typeface="Arial" panose="020B0604020202020204" pitchFamily="34" charset="0"/>
              </a:rPr>
              <a:t>dapted version of the </a:t>
            </a:r>
            <a:r>
              <a:rPr lang="en-US" sz="2000" b="0" i="0" u="none" strike="noStrike" baseline="0" dirty="0" err="1">
                <a:solidFill>
                  <a:srgbClr val="000000"/>
                </a:solidFill>
                <a:latin typeface="Arial" panose="020B0604020202020204" pitchFamily="34" charset="0"/>
                <a:cs typeface="Arial" panose="020B0604020202020204" pitchFamily="34" charset="0"/>
              </a:rPr>
              <a:t>Napoly</a:t>
            </a:r>
            <a:r>
              <a:rPr lang="en-US" sz="2000" b="0" i="0" u="none" strike="noStrike" baseline="0" dirty="0">
                <a:solidFill>
                  <a:srgbClr val="000000"/>
                </a:solidFill>
                <a:latin typeface="Arial" panose="020B0604020202020204" pitchFamily="34" charset="0"/>
                <a:cs typeface="Arial" panose="020B0604020202020204" pitchFamily="34" charset="0"/>
              </a:rPr>
              <a:t> method </a:t>
            </a:r>
            <a:r>
              <a:rPr lang="en-US" sz="2000" dirty="0">
                <a:solidFill>
                  <a:srgbClr val="000000"/>
                </a:solidFill>
                <a:latin typeface="Arial" panose="020B0604020202020204" pitchFamily="34" charset="0"/>
                <a:cs typeface="Arial" panose="020B0604020202020204" pitchFamily="34" charset="0"/>
              </a:rPr>
              <a:t>(</a:t>
            </a:r>
            <a:r>
              <a:rPr lang="en-US" sz="2000" dirty="0" err="1">
                <a:solidFill>
                  <a:srgbClr val="000000"/>
                </a:solidFill>
                <a:latin typeface="Arial" panose="020B0604020202020204" pitchFamily="34" charset="0"/>
                <a:cs typeface="Arial" panose="020B0604020202020204" pitchFamily="34" charset="0"/>
              </a:rPr>
              <a:t>Napoly</a:t>
            </a:r>
            <a:r>
              <a:rPr lang="en-US" sz="2000" dirty="0">
                <a:solidFill>
                  <a:srgbClr val="000000"/>
                </a:solidFill>
                <a:latin typeface="Arial" panose="020B0604020202020204" pitchFamily="34" charset="0"/>
                <a:cs typeface="Arial" panose="020B0604020202020204" pitchFamily="34" charset="0"/>
              </a:rPr>
              <a:t> et al., 2018)</a:t>
            </a:r>
            <a:endParaRPr lang="it-IT" sz="2000" dirty="0">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746A0BFF-E0DE-A3E3-CDF1-D7331BB51C06}"/>
              </a:ext>
            </a:extLst>
          </p:cNvPr>
          <p:cNvSpPr txBox="1"/>
          <p:nvPr/>
        </p:nvSpPr>
        <p:spPr>
          <a:xfrm>
            <a:off x="382080" y="5692791"/>
            <a:ext cx="2155792" cy="830997"/>
          </a:xfrm>
          <a:prstGeom prst="rect">
            <a:avLst/>
          </a:prstGeom>
          <a:solidFill>
            <a:schemeClr val="bg1"/>
          </a:solidFill>
          <a:ln>
            <a:solidFill>
              <a:schemeClr val="accent1"/>
            </a:solidFill>
          </a:ln>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258 stations</a:t>
            </a:r>
          </a:p>
          <a:p>
            <a:r>
              <a:rPr lang="it-IT" sz="2400" dirty="0">
                <a:latin typeface="Arial" panose="020B0604020202020204" pitchFamily="34" charset="0"/>
                <a:ea typeface="Calibri" panose="020F0502020204030204" pitchFamily="34" charset="0"/>
                <a:cs typeface="Arial" panose="020B0604020202020204" pitchFamily="34" charset="0"/>
              </a:rPr>
              <a:t>in June 2022</a:t>
            </a:r>
          </a:p>
        </p:txBody>
      </p:sp>
      <p:sp>
        <p:nvSpPr>
          <p:cNvPr id="27" name="CasellaDiTesto 26">
            <a:extLst>
              <a:ext uri="{FF2B5EF4-FFF2-40B4-BE49-F238E27FC236}">
                <a16:creationId xmlns:a16="http://schemas.microsoft.com/office/drawing/2014/main" id="{3612A5C4-3E06-1AE1-2EC7-A12B148F19C3}"/>
              </a:ext>
            </a:extLst>
          </p:cNvPr>
          <p:cNvSpPr txBox="1"/>
          <p:nvPr/>
        </p:nvSpPr>
        <p:spPr>
          <a:xfrm>
            <a:off x="6927165" y="1891934"/>
            <a:ext cx="2155792" cy="830997"/>
          </a:xfrm>
          <a:prstGeom prst="rect">
            <a:avLst/>
          </a:prstGeom>
          <a:solidFill>
            <a:schemeClr val="bg1"/>
          </a:solidFill>
          <a:ln>
            <a:solidFill>
              <a:schemeClr val="accent1"/>
            </a:solidFill>
          </a:ln>
        </p:spPr>
        <p:txBody>
          <a:bodyPr wrap="square">
            <a:spAutoFit/>
          </a:bodyPr>
          <a:lstStyle/>
          <a:p>
            <a:r>
              <a:rPr lang="it-IT" sz="2400" dirty="0">
                <a:latin typeface="Arial" panose="020B0604020202020204" pitchFamily="34" charset="0"/>
                <a:ea typeface="Calibri" panose="020F0502020204030204" pitchFamily="34" charset="0"/>
                <a:cs typeface="Arial" panose="020B0604020202020204" pitchFamily="34" charset="0"/>
              </a:rPr>
              <a:t>370 stations</a:t>
            </a:r>
          </a:p>
          <a:p>
            <a:r>
              <a:rPr lang="it-IT" sz="2400" dirty="0">
                <a:latin typeface="Arial" panose="020B0604020202020204" pitchFamily="34" charset="0"/>
                <a:ea typeface="Calibri" panose="020F0502020204030204" pitchFamily="34" charset="0"/>
                <a:cs typeface="Arial" panose="020B0604020202020204" pitchFamily="34" charset="0"/>
              </a:rPr>
              <a:t>in June 2022</a:t>
            </a:r>
          </a:p>
        </p:txBody>
      </p:sp>
      <p:sp>
        <p:nvSpPr>
          <p:cNvPr id="30" name="CasellaDiTesto 29">
            <a:extLst>
              <a:ext uri="{FF2B5EF4-FFF2-40B4-BE49-F238E27FC236}">
                <a16:creationId xmlns:a16="http://schemas.microsoft.com/office/drawing/2014/main" id="{02BA1FCF-D497-D111-18F5-B489B5E539F1}"/>
              </a:ext>
            </a:extLst>
          </p:cNvPr>
          <p:cNvSpPr txBox="1"/>
          <p:nvPr/>
        </p:nvSpPr>
        <p:spPr>
          <a:xfrm>
            <a:off x="2962637" y="2599820"/>
            <a:ext cx="6103256" cy="400110"/>
          </a:xfrm>
          <a:prstGeom prst="rect">
            <a:avLst/>
          </a:prstGeom>
          <a:noFill/>
        </p:spPr>
        <p:txBody>
          <a:bodyPr wrap="square">
            <a:spAutoFit/>
          </a:bodyPr>
          <a:lstStyle/>
          <a:p>
            <a:r>
              <a:rPr lang="it-IT" sz="2000" b="1" dirty="0">
                <a:latin typeface="Arial" panose="020B0604020202020204" pitchFamily="34" charset="0"/>
                <a:ea typeface="Calibri" panose="020F0502020204030204" pitchFamily="34" charset="0"/>
                <a:cs typeface="Arial" panose="020B0604020202020204" pitchFamily="34" charset="0"/>
              </a:rPr>
              <a:t>June 2022 </a:t>
            </a:r>
            <a:r>
              <a:rPr lang="it-IT" sz="2000" b="1" dirty="0" err="1">
                <a:latin typeface="Arial" panose="020B0604020202020204" pitchFamily="34" charset="0"/>
                <a:ea typeface="Calibri" panose="020F0502020204030204" pitchFamily="34" charset="0"/>
                <a:cs typeface="Arial" panose="020B0604020202020204" pitchFamily="34" charset="0"/>
              </a:rPr>
              <a:t>hourly</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b="1" dirty="0" err="1">
                <a:latin typeface="Arial" panose="020B0604020202020204" pitchFamily="34" charset="0"/>
                <a:ea typeface="Calibri" panose="020F0502020204030204" pitchFamily="34" charset="0"/>
                <a:cs typeface="Arial" panose="020B0604020202020204" pitchFamily="34" charset="0"/>
              </a:rPr>
              <a:t>mean</a:t>
            </a:r>
            <a:endParaRPr lang="it-IT" sz="20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754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DE3FDAB8-76A7-23FD-5DCD-1376DE1921A5}"/>
              </a:ext>
            </a:extLst>
          </p:cNvPr>
          <p:cNvPicPr>
            <a:picLocks noChangeAspect="1"/>
          </p:cNvPicPr>
          <p:nvPr/>
        </p:nvPicPr>
        <p:blipFill>
          <a:blip r:embed="rId3"/>
          <a:srcRect t="5892"/>
          <a:stretch/>
        </p:blipFill>
        <p:spPr>
          <a:xfrm>
            <a:off x="256581" y="1698171"/>
            <a:ext cx="6461709" cy="3855864"/>
          </a:xfrm>
          <a:prstGeom prst="rect">
            <a:avLst/>
          </a:prstGeom>
        </p:spPr>
      </p:pic>
      <p:sp>
        <p:nvSpPr>
          <p:cNvPr id="15" name="Titolo 3">
            <a:extLst>
              <a:ext uri="{FF2B5EF4-FFF2-40B4-BE49-F238E27FC236}">
                <a16:creationId xmlns:a16="http://schemas.microsoft.com/office/drawing/2014/main" id="{FE63059E-D32B-4193-35A4-DBB38E92C7BA}"/>
              </a:ext>
            </a:extLst>
          </p:cNvPr>
          <p:cNvSpPr txBox="1">
            <a:spLocks/>
          </p:cNvSpPr>
          <p:nvPr/>
        </p:nvSpPr>
        <p:spPr>
          <a:xfrm>
            <a:off x="1317231" y="1326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en-US" sz="4000" dirty="0">
                <a:solidFill>
                  <a:srgbClr val="68C7FF"/>
                </a:solidFill>
                <a:latin typeface="Arial" panose="020B0604020202020204" pitchFamily="34" charset="0"/>
              </a:rPr>
              <a:t> Mean diurnal cycle of t2m</a:t>
            </a:r>
            <a:endParaRPr lang="it-IT" sz="4000" dirty="0">
              <a:solidFill>
                <a:srgbClr val="68C7FF"/>
              </a:solidFill>
              <a:latin typeface="Arial" panose="020B0604020202020204" pitchFamily="34" charset="0"/>
            </a:endParaRPr>
          </a:p>
        </p:txBody>
      </p:sp>
      <p:sp>
        <p:nvSpPr>
          <p:cNvPr id="2" name="CasellaDiTesto 1">
            <a:extLst>
              <a:ext uri="{FF2B5EF4-FFF2-40B4-BE49-F238E27FC236}">
                <a16:creationId xmlns:a16="http://schemas.microsoft.com/office/drawing/2014/main" id="{D256F8D6-A5C8-676B-B947-9A94A91D41B9}"/>
              </a:ext>
            </a:extLst>
          </p:cNvPr>
          <p:cNvSpPr txBox="1"/>
          <p:nvPr/>
        </p:nvSpPr>
        <p:spPr>
          <a:xfrm>
            <a:off x="6926333" y="1472294"/>
            <a:ext cx="5093601" cy="1200329"/>
          </a:xfrm>
          <a:prstGeom prst="rect">
            <a:avLst/>
          </a:prstGeom>
          <a:solidFill>
            <a:schemeClr val="bg1"/>
          </a:solidFill>
          <a:ln>
            <a:solidFill>
              <a:schemeClr val="bg1"/>
            </a:solidFill>
          </a:ln>
        </p:spPr>
        <p:txBody>
          <a:bodyPr wrap="square">
            <a:spAutoFit/>
          </a:bodyPr>
          <a:lstStyle/>
          <a:p>
            <a:r>
              <a:rPr lang="en-US" sz="2400" dirty="0" err="1"/>
              <a:t>NetAtmo</a:t>
            </a:r>
            <a:r>
              <a:rPr lang="en-US" sz="2400" dirty="0"/>
              <a:t> data, cleaned with </a:t>
            </a:r>
            <a:r>
              <a:rPr lang="en-US" sz="2400" dirty="0" err="1"/>
              <a:t>Napoly</a:t>
            </a:r>
            <a:r>
              <a:rPr lang="en-US" sz="2400" dirty="0"/>
              <a:t>-based QC procedure, were considered (40% of the stations)</a:t>
            </a:r>
            <a:endParaRPr lang="it-IT" sz="2400" dirty="0">
              <a:latin typeface="Arial" panose="020B0604020202020204" pitchFamily="34" charset="0"/>
              <a:ea typeface="Calibri" panose="020F050202020403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FB2A0FED-2534-520A-4EF8-4C6C822C0561}"/>
              </a:ext>
            </a:extLst>
          </p:cNvPr>
          <p:cNvSpPr txBox="1"/>
          <p:nvPr/>
        </p:nvSpPr>
        <p:spPr>
          <a:xfrm>
            <a:off x="228720" y="5559677"/>
            <a:ext cx="6697613" cy="1200329"/>
          </a:xfrm>
          <a:prstGeom prst="rect">
            <a:avLst/>
          </a:prstGeom>
          <a:solidFill>
            <a:schemeClr val="bg1"/>
          </a:solidFill>
          <a:ln>
            <a:solidFill>
              <a:schemeClr val="bg1"/>
            </a:solidFill>
          </a:ln>
        </p:spPr>
        <p:txBody>
          <a:bodyPr wrap="square">
            <a:spAutoFit/>
          </a:bodyPr>
          <a:lstStyle/>
          <a:p>
            <a:r>
              <a:rPr lang="it-IT" sz="2400" dirty="0" err="1">
                <a:latin typeface="Arial" panose="020B0604020202020204" pitchFamily="34" charset="0"/>
                <a:ea typeface="Calibri" panose="020F0502020204030204" pitchFamily="34" charset="0"/>
                <a:cs typeface="Arial" panose="020B0604020202020204" pitchFamily="34" charset="0"/>
              </a:rPr>
              <a:t>NetAtmo</a:t>
            </a:r>
            <a:r>
              <a:rPr lang="it-IT" sz="2400" dirty="0">
                <a:latin typeface="Arial" panose="020B0604020202020204" pitchFamily="34" charset="0"/>
                <a:ea typeface="Calibri" panose="020F0502020204030204" pitchFamily="34" charset="0"/>
                <a:cs typeface="Arial" panose="020B0604020202020204" pitchFamily="34" charset="0"/>
              </a:rPr>
              <a:t> stations are </a:t>
            </a:r>
            <a:r>
              <a:rPr lang="it-IT" sz="2400" dirty="0" err="1">
                <a:latin typeface="Arial" panose="020B0604020202020204" pitchFamily="34" charset="0"/>
                <a:ea typeface="Calibri" panose="020F0502020204030204" pitchFamily="34" charset="0"/>
                <a:cs typeface="Arial" panose="020B0604020202020204" pitchFamily="34" charset="0"/>
              </a:rPr>
              <a:t>warmer</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dirty="0" err="1">
                <a:latin typeface="Arial" panose="020B0604020202020204" pitchFamily="34" charset="0"/>
                <a:ea typeface="Calibri" panose="020F0502020204030204" pitchFamily="34" charset="0"/>
                <a:cs typeface="Arial" panose="020B0604020202020204" pitchFamily="34" charset="0"/>
              </a:rPr>
              <a:t>than</a:t>
            </a:r>
            <a:r>
              <a:rPr lang="it-IT" sz="2400" dirty="0">
                <a:latin typeface="Arial" panose="020B0604020202020204" pitchFamily="34" charset="0"/>
                <a:ea typeface="Calibri" panose="020F0502020204030204" pitchFamily="34" charset="0"/>
                <a:cs typeface="Arial" panose="020B0604020202020204" pitchFamily="34" charset="0"/>
              </a:rPr>
              <a:t> official </a:t>
            </a:r>
            <a:r>
              <a:rPr lang="it-IT" sz="2400" dirty="0" err="1">
                <a:latin typeface="Arial" panose="020B0604020202020204" pitchFamily="34" charset="0"/>
                <a:ea typeface="Calibri" panose="020F0502020204030204" pitchFamily="34" charset="0"/>
                <a:cs typeface="Arial" panose="020B0604020202020204" pitchFamily="34" charset="0"/>
              </a:rPr>
              <a:t>ones</a:t>
            </a:r>
            <a:r>
              <a:rPr lang="it-IT" sz="2400" dirty="0">
                <a:latin typeface="Arial" panose="020B0604020202020204" pitchFamily="34" charset="0"/>
                <a:ea typeface="Calibri" panose="020F0502020204030204" pitchFamily="34" charset="0"/>
                <a:cs typeface="Arial" panose="020B0604020202020204" pitchFamily="34" charset="0"/>
              </a:rPr>
              <a:t>: </a:t>
            </a:r>
            <a:r>
              <a:rPr lang="en-US" sz="2400" dirty="0"/>
              <a:t>poor siting or real microscale effects?</a:t>
            </a:r>
          </a:p>
          <a:p>
            <a:endParaRPr lang="it-IT" sz="2400" dirty="0">
              <a:latin typeface="Arial" panose="020B0604020202020204" pitchFamily="34" charset="0"/>
              <a:ea typeface="Calibri" panose="020F050202020403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79C02E8B-FE70-FBF7-347E-C3E9D0F8EAB1}"/>
              </a:ext>
            </a:extLst>
          </p:cNvPr>
          <p:cNvSpPr txBox="1"/>
          <p:nvPr/>
        </p:nvSpPr>
        <p:spPr>
          <a:xfrm>
            <a:off x="595632" y="1588917"/>
            <a:ext cx="6103256" cy="400110"/>
          </a:xfrm>
          <a:prstGeom prst="rect">
            <a:avLst/>
          </a:prstGeom>
          <a:noFill/>
        </p:spPr>
        <p:txBody>
          <a:bodyPr wrap="square">
            <a:spAutoFit/>
          </a:bodyPr>
          <a:lstStyle/>
          <a:p>
            <a:r>
              <a:rPr lang="it-IT" sz="2000" b="1" dirty="0">
                <a:latin typeface="Arial" panose="020B0604020202020204" pitchFamily="34" charset="0"/>
                <a:ea typeface="Calibri" panose="020F0502020204030204" pitchFamily="34" charset="0"/>
                <a:cs typeface="Arial" panose="020B0604020202020204" pitchFamily="34" charset="0"/>
              </a:rPr>
              <a:t>June 2022</a:t>
            </a:r>
          </a:p>
        </p:txBody>
      </p:sp>
      <p:pic>
        <p:nvPicPr>
          <p:cNvPr id="3" name="Immagine 2">
            <a:extLst>
              <a:ext uri="{FF2B5EF4-FFF2-40B4-BE49-F238E27FC236}">
                <a16:creationId xmlns:a16="http://schemas.microsoft.com/office/drawing/2014/main" id="{B7CDF54F-DA94-EC43-A519-6CF14A0A11BC}"/>
              </a:ext>
            </a:extLst>
          </p:cNvPr>
          <p:cNvPicPr>
            <a:picLocks noChangeAspect="1"/>
          </p:cNvPicPr>
          <p:nvPr/>
        </p:nvPicPr>
        <p:blipFill>
          <a:blip r:embed="rId4"/>
          <a:stretch>
            <a:fillRect/>
          </a:stretch>
        </p:blipFill>
        <p:spPr>
          <a:xfrm>
            <a:off x="7052181" y="2832545"/>
            <a:ext cx="4694575" cy="3720984"/>
          </a:xfrm>
          <a:prstGeom prst="rect">
            <a:avLst/>
          </a:prstGeom>
        </p:spPr>
      </p:pic>
    </p:spTree>
    <p:extLst>
      <p:ext uri="{BB962C8B-B14F-4D97-AF65-F5344CB8AC3E}">
        <p14:creationId xmlns:p14="http://schemas.microsoft.com/office/powerpoint/2010/main" val="113192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B6F3010-55BC-3672-7EC7-0C3813B6227F}"/>
              </a:ext>
            </a:extLst>
          </p:cNvPr>
          <p:cNvPicPr>
            <a:picLocks noChangeAspect="1"/>
          </p:cNvPicPr>
          <p:nvPr/>
        </p:nvPicPr>
        <p:blipFill>
          <a:blip r:embed="rId3"/>
          <a:stretch>
            <a:fillRect/>
          </a:stretch>
        </p:blipFill>
        <p:spPr>
          <a:xfrm>
            <a:off x="615353" y="4697560"/>
            <a:ext cx="2898254" cy="1170723"/>
          </a:xfrm>
          <a:prstGeom prst="rect">
            <a:avLst/>
          </a:prstGeom>
        </p:spPr>
      </p:pic>
      <p:pic>
        <p:nvPicPr>
          <p:cNvPr id="13" name="Immagine 12">
            <a:extLst>
              <a:ext uri="{FF2B5EF4-FFF2-40B4-BE49-F238E27FC236}">
                <a16:creationId xmlns:a16="http://schemas.microsoft.com/office/drawing/2014/main" id="{D3CB3DBE-A8DC-2DF9-7131-44CDC6ADCE01}"/>
              </a:ext>
            </a:extLst>
          </p:cNvPr>
          <p:cNvPicPr>
            <a:picLocks noChangeAspect="1"/>
          </p:cNvPicPr>
          <p:nvPr/>
        </p:nvPicPr>
        <p:blipFill>
          <a:blip r:embed="rId4"/>
          <a:stretch>
            <a:fillRect/>
          </a:stretch>
        </p:blipFill>
        <p:spPr>
          <a:xfrm>
            <a:off x="3726951" y="1358581"/>
            <a:ext cx="3896269" cy="3286584"/>
          </a:xfrm>
          <a:prstGeom prst="rect">
            <a:avLst/>
          </a:prstGeom>
        </p:spPr>
      </p:pic>
      <p:pic>
        <p:nvPicPr>
          <p:cNvPr id="15" name="Immagine 14">
            <a:extLst>
              <a:ext uri="{FF2B5EF4-FFF2-40B4-BE49-F238E27FC236}">
                <a16:creationId xmlns:a16="http://schemas.microsoft.com/office/drawing/2014/main" id="{072B2540-B10C-6BAD-AB42-FB3F9FBD301D}"/>
              </a:ext>
            </a:extLst>
          </p:cNvPr>
          <p:cNvPicPr>
            <a:picLocks noChangeAspect="1"/>
          </p:cNvPicPr>
          <p:nvPr/>
        </p:nvPicPr>
        <p:blipFill>
          <a:blip r:embed="rId5"/>
          <a:stretch>
            <a:fillRect/>
          </a:stretch>
        </p:blipFill>
        <p:spPr>
          <a:xfrm>
            <a:off x="3938814" y="4697559"/>
            <a:ext cx="3472543" cy="1790957"/>
          </a:xfrm>
          <a:prstGeom prst="rect">
            <a:avLst/>
          </a:prstGeom>
        </p:spPr>
      </p:pic>
      <p:pic>
        <p:nvPicPr>
          <p:cNvPr id="19" name="Immagine 18">
            <a:extLst>
              <a:ext uri="{FF2B5EF4-FFF2-40B4-BE49-F238E27FC236}">
                <a16:creationId xmlns:a16="http://schemas.microsoft.com/office/drawing/2014/main" id="{A3579564-F593-446C-5233-F34B6B5FEE4C}"/>
              </a:ext>
            </a:extLst>
          </p:cNvPr>
          <p:cNvPicPr>
            <a:picLocks noChangeAspect="1"/>
          </p:cNvPicPr>
          <p:nvPr/>
        </p:nvPicPr>
        <p:blipFill>
          <a:blip r:embed="rId6"/>
          <a:stretch>
            <a:fillRect/>
          </a:stretch>
        </p:blipFill>
        <p:spPr>
          <a:xfrm>
            <a:off x="7623220" y="1306187"/>
            <a:ext cx="3953427" cy="3391373"/>
          </a:xfrm>
          <a:prstGeom prst="rect">
            <a:avLst/>
          </a:prstGeom>
        </p:spPr>
      </p:pic>
      <p:pic>
        <p:nvPicPr>
          <p:cNvPr id="21" name="Immagine 20">
            <a:extLst>
              <a:ext uri="{FF2B5EF4-FFF2-40B4-BE49-F238E27FC236}">
                <a16:creationId xmlns:a16="http://schemas.microsoft.com/office/drawing/2014/main" id="{904B6590-2EAE-6E4B-27B7-D37F1629B608}"/>
              </a:ext>
            </a:extLst>
          </p:cNvPr>
          <p:cNvPicPr>
            <a:picLocks noChangeAspect="1"/>
          </p:cNvPicPr>
          <p:nvPr/>
        </p:nvPicPr>
        <p:blipFill>
          <a:blip r:embed="rId7"/>
          <a:stretch>
            <a:fillRect/>
          </a:stretch>
        </p:blipFill>
        <p:spPr>
          <a:xfrm>
            <a:off x="80166" y="1306187"/>
            <a:ext cx="3762900" cy="3258005"/>
          </a:xfrm>
          <a:prstGeom prst="rect">
            <a:avLst/>
          </a:prstGeom>
        </p:spPr>
      </p:pic>
      <p:sp>
        <p:nvSpPr>
          <p:cNvPr id="9" name="Titolo 3">
            <a:extLst>
              <a:ext uri="{FF2B5EF4-FFF2-40B4-BE49-F238E27FC236}">
                <a16:creationId xmlns:a16="http://schemas.microsoft.com/office/drawing/2014/main" id="{A9FCD0C4-114D-C545-BDBE-030E3F338676}"/>
              </a:ext>
            </a:extLst>
          </p:cNvPr>
          <p:cNvSpPr txBox="1">
            <a:spLocks/>
          </p:cNvSpPr>
          <p:nvPr/>
        </p:nvSpPr>
        <p:spPr>
          <a:xfrm>
            <a:off x="902660" y="13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en-US" sz="4000" dirty="0">
                <a:solidFill>
                  <a:srgbClr val="68C7FF"/>
                </a:solidFill>
                <a:latin typeface="Arial" panose="020B0604020202020204" pitchFamily="34" charset="0"/>
              </a:rPr>
              <a:t> Results: Arpa stations</a:t>
            </a:r>
            <a:endParaRPr lang="it-IT" sz="4000" dirty="0">
              <a:solidFill>
                <a:srgbClr val="68C7FF"/>
              </a:solidFill>
              <a:latin typeface="Arial" panose="020B0604020202020204" pitchFamily="34" charset="0"/>
            </a:endParaRPr>
          </a:p>
        </p:txBody>
      </p:sp>
      <p:sp>
        <p:nvSpPr>
          <p:cNvPr id="11" name="CasellaDiTesto 10">
            <a:extLst>
              <a:ext uri="{FF2B5EF4-FFF2-40B4-BE49-F238E27FC236}">
                <a16:creationId xmlns:a16="http://schemas.microsoft.com/office/drawing/2014/main" id="{1300DEFB-403B-213B-21CF-2F116141E235}"/>
              </a:ext>
            </a:extLst>
          </p:cNvPr>
          <p:cNvSpPr txBox="1"/>
          <p:nvPr/>
        </p:nvSpPr>
        <p:spPr>
          <a:xfrm>
            <a:off x="7897969" y="4736205"/>
            <a:ext cx="4005943" cy="1631216"/>
          </a:xfrm>
          <a:custGeom>
            <a:avLst/>
            <a:gdLst>
              <a:gd name="connsiteX0" fmla="*/ 0 w 4005943"/>
              <a:gd name="connsiteY0" fmla="*/ 0 h 1631216"/>
              <a:gd name="connsiteX1" fmla="*/ 4005943 w 4005943"/>
              <a:gd name="connsiteY1" fmla="*/ 0 h 1631216"/>
              <a:gd name="connsiteX2" fmla="*/ 4005943 w 4005943"/>
              <a:gd name="connsiteY2" fmla="*/ 1631216 h 1631216"/>
              <a:gd name="connsiteX3" fmla="*/ 0 w 4005943"/>
              <a:gd name="connsiteY3" fmla="*/ 1631216 h 1631216"/>
              <a:gd name="connsiteX4" fmla="*/ 0 w 4005943"/>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943" h="1631216" extrusionOk="0">
                <a:moveTo>
                  <a:pt x="0" y="0"/>
                </a:moveTo>
                <a:cubicBezTo>
                  <a:pt x="495241" y="-5264"/>
                  <a:pt x="3382323" y="84467"/>
                  <a:pt x="4005943" y="0"/>
                </a:cubicBezTo>
                <a:cubicBezTo>
                  <a:pt x="3974224" y="746825"/>
                  <a:pt x="3912435" y="1181587"/>
                  <a:pt x="4005943" y="1631216"/>
                </a:cubicBezTo>
                <a:cubicBezTo>
                  <a:pt x="2880257" y="1737536"/>
                  <a:pt x="1262802" y="1623567"/>
                  <a:pt x="0" y="1631216"/>
                </a:cubicBezTo>
                <a:cubicBezTo>
                  <a:pt x="21417" y="1234930"/>
                  <a:pt x="-140426" y="378649"/>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en-US" sz="2000" dirty="0">
                <a:latin typeface="Arial" panose="020B0604020202020204" pitchFamily="34" charset="0"/>
                <a:cs typeface="Arial" panose="020B0604020202020204" pitchFamily="34" charset="0"/>
              </a:rPr>
              <a:t>Exp0 is slightly better than exp1</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Exp0 and Exp1 </a:t>
            </a:r>
            <a:r>
              <a:rPr lang="en-US" sz="2000" b="1" dirty="0">
                <a:solidFill>
                  <a:srgbClr val="C00000"/>
                </a:solidFill>
                <a:latin typeface="Arial" panose="020B0604020202020204" pitchFamily="34" charset="0"/>
                <a:cs typeface="Arial" panose="020B0604020202020204" pitchFamily="34" charset="0"/>
              </a:rPr>
              <a:t>improve</a:t>
            </a:r>
            <a:r>
              <a:rPr lang="en-US" sz="2000" dirty="0">
                <a:latin typeface="Arial" panose="020B0604020202020204" pitchFamily="34" charset="0"/>
                <a:cs typeface="Arial" panose="020B0604020202020204" pitchFamily="34" charset="0"/>
              </a:rPr>
              <a:t> both MB and RMSE, especially during the night, compared to Ref0</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12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D30FAA4-622B-536A-823C-CBA6B1E74B11}"/>
              </a:ext>
            </a:extLst>
          </p:cNvPr>
          <p:cNvPicPr>
            <a:picLocks noChangeAspect="1"/>
          </p:cNvPicPr>
          <p:nvPr/>
        </p:nvPicPr>
        <p:blipFill>
          <a:blip r:embed="rId3"/>
          <a:stretch>
            <a:fillRect/>
          </a:stretch>
        </p:blipFill>
        <p:spPr>
          <a:xfrm>
            <a:off x="8550688" y="1658547"/>
            <a:ext cx="2747866" cy="1080007"/>
          </a:xfrm>
          <a:prstGeom prst="rect">
            <a:avLst/>
          </a:prstGeom>
        </p:spPr>
      </p:pic>
      <p:pic>
        <p:nvPicPr>
          <p:cNvPr id="6" name="Immagine 5">
            <a:extLst>
              <a:ext uri="{FF2B5EF4-FFF2-40B4-BE49-F238E27FC236}">
                <a16:creationId xmlns:a16="http://schemas.microsoft.com/office/drawing/2014/main" id="{EC190BD8-474F-ABFC-286C-E3171C9BF4CC}"/>
              </a:ext>
            </a:extLst>
          </p:cNvPr>
          <p:cNvPicPr>
            <a:picLocks noChangeAspect="1"/>
          </p:cNvPicPr>
          <p:nvPr/>
        </p:nvPicPr>
        <p:blipFill>
          <a:blip r:embed="rId4"/>
          <a:stretch>
            <a:fillRect/>
          </a:stretch>
        </p:blipFill>
        <p:spPr>
          <a:xfrm>
            <a:off x="8461853" y="3098451"/>
            <a:ext cx="2925536" cy="1550886"/>
          </a:xfrm>
          <a:prstGeom prst="rect">
            <a:avLst/>
          </a:prstGeom>
        </p:spPr>
      </p:pic>
      <p:pic>
        <p:nvPicPr>
          <p:cNvPr id="8" name="Immagine 7">
            <a:extLst>
              <a:ext uri="{FF2B5EF4-FFF2-40B4-BE49-F238E27FC236}">
                <a16:creationId xmlns:a16="http://schemas.microsoft.com/office/drawing/2014/main" id="{86FC1C8E-71A3-AB81-5B1D-8A34E8DB5BF2}"/>
              </a:ext>
            </a:extLst>
          </p:cNvPr>
          <p:cNvPicPr>
            <a:picLocks noChangeAspect="1"/>
          </p:cNvPicPr>
          <p:nvPr/>
        </p:nvPicPr>
        <p:blipFill>
          <a:blip r:embed="rId5"/>
          <a:stretch>
            <a:fillRect/>
          </a:stretch>
        </p:blipFill>
        <p:spPr>
          <a:xfrm>
            <a:off x="77649" y="1502336"/>
            <a:ext cx="4422122" cy="3437100"/>
          </a:xfrm>
          <a:prstGeom prst="rect">
            <a:avLst/>
          </a:prstGeom>
        </p:spPr>
      </p:pic>
      <p:pic>
        <p:nvPicPr>
          <p:cNvPr id="10" name="Immagine 9">
            <a:extLst>
              <a:ext uri="{FF2B5EF4-FFF2-40B4-BE49-F238E27FC236}">
                <a16:creationId xmlns:a16="http://schemas.microsoft.com/office/drawing/2014/main" id="{4B8FFAFF-FF24-CC65-A86C-65072448CE99}"/>
              </a:ext>
            </a:extLst>
          </p:cNvPr>
          <p:cNvPicPr>
            <a:picLocks noChangeAspect="1"/>
          </p:cNvPicPr>
          <p:nvPr/>
        </p:nvPicPr>
        <p:blipFill>
          <a:blip r:embed="rId6"/>
          <a:stretch>
            <a:fillRect/>
          </a:stretch>
        </p:blipFill>
        <p:spPr>
          <a:xfrm>
            <a:off x="4262179" y="1531437"/>
            <a:ext cx="4034401" cy="3416141"/>
          </a:xfrm>
          <a:prstGeom prst="rect">
            <a:avLst/>
          </a:prstGeom>
        </p:spPr>
      </p:pic>
      <p:sp>
        <p:nvSpPr>
          <p:cNvPr id="16" name="Titolo 3">
            <a:extLst>
              <a:ext uri="{FF2B5EF4-FFF2-40B4-BE49-F238E27FC236}">
                <a16:creationId xmlns:a16="http://schemas.microsoft.com/office/drawing/2014/main" id="{1A0735D0-C4AE-99E7-7B1B-702348E6E5C2}"/>
              </a:ext>
            </a:extLst>
          </p:cNvPr>
          <p:cNvSpPr txBox="1">
            <a:spLocks/>
          </p:cNvSpPr>
          <p:nvPr/>
        </p:nvSpPr>
        <p:spPr>
          <a:xfrm>
            <a:off x="902660" y="13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en-US" sz="4000" dirty="0">
                <a:latin typeface="Arial" panose="020B0604020202020204" pitchFamily="34" charset="0"/>
              </a:rPr>
              <a:t> </a:t>
            </a:r>
            <a:r>
              <a:rPr lang="en-US" sz="4000" dirty="0">
                <a:solidFill>
                  <a:srgbClr val="68C7FF"/>
                </a:solidFill>
                <a:latin typeface="Arial" panose="020B0604020202020204" pitchFamily="34" charset="0"/>
              </a:rPr>
              <a:t>Results: </a:t>
            </a:r>
            <a:r>
              <a:rPr lang="en-US" sz="4000" dirty="0" err="1">
                <a:solidFill>
                  <a:srgbClr val="68C7FF"/>
                </a:solidFill>
                <a:latin typeface="Arial" panose="020B0604020202020204" pitchFamily="34" charset="0"/>
              </a:rPr>
              <a:t>NetAtmo</a:t>
            </a:r>
            <a:r>
              <a:rPr lang="en-US" sz="4000" dirty="0">
                <a:solidFill>
                  <a:srgbClr val="68C7FF"/>
                </a:solidFill>
                <a:latin typeface="Arial" panose="020B0604020202020204" pitchFamily="34" charset="0"/>
              </a:rPr>
              <a:t> stations</a:t>
            </a:r>
            <a:endParaRPr lang="it-IT" sz="4000" dirty="0">
              <a:solidFill>
                <a:srgbClr val="68C7FF"/>
              </a:solidFill>
              <a:latin typeface="Arial" panose="020B0604020202020204" pitchFamily="34" charset="0"/>
            </a:endParaRPr>
          </a:p>
        </p:txBody>
      </p:sp>
      <p:sp>
        <p:nvSpPr>
          <p:cNvPr id="17" name="CasellaDiTesto 16">
            <a:extLst>
              <a:ext uri="{FF2B5EF4-FFF2-40B4-BE49-F238E27FC236}">
                <a16:creationId xmlns:a16="http://schemas.microsoft.com/office/drawing/2014/main" id="{B181387E-21EA-C345-DDB8-B6C04B5AF58B}"/>
              </a:ext>
            </a:extLst>
          </p:cNvPr>
          <p:cNvSpPr txBox="1"/>
          <p:nvPr/>
        </p:nvSpPr>
        <p:spPr>
          <a:xfrm>
            <a:off x="5251964" y="5009234"/>
            <a:ext cx="6597447" cy="1631216"/>
          </a:xfrm>
          <a:custGeom>
            <a:avLst/>
            <a:gdLst>
              <a:gd name="connsiteX0" fmla="*/ 0 w 6597447"/>
              <a:gd name="connsiteY0" fmla="*/ 0 h 1631216"/>
              <a:gd name="connsiteX1" fmla="*/ 6597447 w 6597447"/>
              <a:gd name="connsiteY1" fmla="*/ 0 h 1631216"/>
              <a:gd name="connsiteX2" fmla="*/ 6597447 w 6597447"/>
              <a:gd name="connsiteY2" fmla="*/ 1631216 h 1631216"/>
              <a:gd name="connsiteX3" fmla="*/ 0 w 6597447"/>
              <a:gd name="connsiteY3" fmla="*/ 1631216 h 1631216"/>
              <a:gd name="connsiteX4" fmla="*/ 0 w 6597447"/>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447" h="1631216" extrusionOk="0">
                <a:moveTo>
                  <a:pt x="0" y="0"/>
                </a:moveTo>
                <a:cubicBezTo>
                  <a:pt x="3163578" y="-5264"/>
                  <a:pt x="5037097" y="84467"/>
                  <a:pt x="6597447" y="0"/>
                </a:cubicBezTo>
                <a:cubicBezTo>
                  <a:pt x="6565728" y="746825"/>
                  <a:pt x="6503939" y="1181587"/>
                  <a:pt x="6597447" y="1631216"/>
                </a:cubicBezTo>
                <a:cubicBezTo>
                  <a:pt x="4551882" y="1737536"/>
                  <a:pt x="1684884" y="1623567"/>
                  <a:pt x="0" y="1631216"/>
                </a:cubicBezTo>
                <a:cubicBezTo>
                  <a:pt x="21417" y="1234930"/>
                  <a:pt x="-140426" y="378649"/>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en-US" sz="2000" dirty="0">
                <a:latin typeface="Arial" panose="020B0604020202020204" pitchFamily="34" charset="0"/>
                <a:cs typeface="Arial" panose="020B0604020202020204" pitchFamily="34" charset="0"/>
              </a:rPr>
              <a:t>Exp1 is slightly better than exp0</a:t>
            </a:r>
          </a:p>
          <a:p>
            <a:r>
              <a:rPr lang="en-US" sz="2000" dirty="0">
                <a:latin typeface="Arial" panose="020B0604020202020204" pitchFamily="34" charset="0"/>
                <a:cs typeface="Arial" panose="020B0604020202020204" pitchFamily="34" charset="0"/>
              </a:rPr>
              <a:t>Exp0 and Exp1 </a:t>
            </a:r>
            <a:r>
              <a:rPr lang="en-US" sz="2000" b="1" dirty="0">
                <a:solidFill>
                  <a:srgbClr val="C00000"/>
                </a:solidFill>
                <a:latin typeface="Arial" panose="020B0604020202020204" pitchFamily="34" charset="0"/>
                <a:cs typeface="Arial" panose="020B0604020202020204" pitchFamily="34" charset="0"/>
              </a:rPr>
              <a:t>improve</a:t>
            </a:r>
            <a:r>
              <a:rPr lang="en-US" sz="2000" dirty="0">
                <a:latin typeface="Arial" panose="020B0604020202020204" pitchFamily="34" charset="0"/>
                <a:cs typeface="Arial" panose="020B0604020202020204" pitchFamily="34" charset="0"/>
              </a:rPr>
              <a:t> both MB and RMSE, especially during the night, compared to Ref0, but..</a:t>
            </a:r>
          </a:p>
          <a:p>
            <a:r>
              <a:rPr lang="en-US" sz="2000" dirty="0">
                <a:solidFill>
                  <a:srgbClr val="C00000"/>
                </a:solidFill>
                <a:latin typeface="Arial" panose="020B0604020202020204" pitchFamily="34" charset="0"/>
                <a:cs typeface="Arial" panose="020B0604020202020204" pitchFamily="34" charset="0"/>
              </a:rPr>
              <a:t>Temperatures are underestimated</a:t>
            </a:r>
            <a:r>
              <a:rPr lang="en-US" sz="2000" dirty="0">
                <a:latin typeface="Arial" panose="020B0604020202020204" pitchFamily="34" charset="0"/>
                <a:cs typeface="Arial" panose="020B0604020202020204" pitchFamily="34" charset="0"/>
              </a:rPr>
              <a:t>, especially during night</a:t>
            </a:r>
          </a:p>
        </p:txBody>
      </p:sp>
      <p:sp>
        <p:nvSpPr>
          <p:cNvPr id="18" name="CasellaDiTesto 17">
            <a:extLst>
              <a:ext uri="{FF2B5EF4-FFF2-40B4-BE49-F238E27FC236}">
                <a16:creationId xmlns:a16="http://schemas.microsoft.com/office/drawing/2014/main" id="{5BB56EBF-187F-DD7F-4F55-1DDA6261810D}"/>
              </a:ext>
            </a:extLst>
          </p:cNvPr>
          <p:cNvSpPr txBox="1"/>
          <p:nvPr/>
        </p:nvSpPr>
        <p:spPr>
          <a:xfrm>
            <a:off x="248343" y="5100952"/>
            <a:ext cx="4863807" cy="1569660"/>
          </a:xfrm>
          <a:prstGeom prst="rect">
            <a:avLst/>
          </a:prstGeom>
          <a:solidFill>
            <a:schemeClr val="bg1"/>
          </a:solidFill>
          <a:ln>
            <a:solidFill>
              <a:schemeClr val="bg1"/>
            </a:solidFill>
          </a:ln>
        </p:spPr>
        <p:txBody>
          <a:bodyPr wrap="square">
            <a:spAutoFit/>
          </a:bodyPr>
          <a:lstStyle/>
          <a:p>
            <a:r>
              <a:rPr lang="it-IT" sz="2400" dirty="0" err="1">
                <a:latin typeface="Arial" panose="020B0604020202020204" pitchFamily="34" charset="0"/>
                <a:ea typeface="Calibri" panose="020F0502020204030204" pitchFamily="34" charset="0"/>
                <a:cs typeface="Arial" panose="020B0604020202020204" pitchFamily="34" charset="0"/>
              </a:rPr>
              <a:t>Warmer</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dirty="0" err="1">
                <a:latin typeface="Arial" panose="020B0604020202020204" pitchFamily="34" charset="0"/>
                <a:ea typeface="Calibri" panose="020F0502020204030204" pitchFamily="34" charset="0"/>
                <a:cs typeface="Arial" panose="020B0604020202020204" pitchFamily="34" charset="0"/>
              </a:rPr>
              <a:t>bias</a:t>
            </a:r>
            <a:r>
              <a:rPr lang="it-IT" sz="2400" dirty="0">
                <a:latin typeface="Arial" panose="020B0604020202020204" pitchFamily="34" charset="0"/>
                <a:ea typeface="Calibri" panose="020F0502020204030204" pitchFamily="34" charset="0"/>
                <a:cs typeface="Arial" panose="020B0604020202020204" pitchFamily="34" charset="0"/>
              </a:rPr>
              <a:t> of </a:t>
            </a:r>
            <a:r>
              <a:rPr lang="it-IT" sz="2400" dirty="0" err="1">
                <a:latin typeface="Arial" panose="020B0604020202020204" pitchFamily="34" charset="0"/>
                <a:ea typeface="Calibri" panose="020F0502020204030204" pitchFamily="34" charset="0"/>
                <a:cs typeface="Arial" panose="020B0604020202020204" pitchFamily="34" charset="0"/>
              </a:rPr>
              <a:t>NetAtmo</a:t>
            </a:r>
            <a:r>
              <a:rPr lang="it-IT" sz="2400" dirty="0">
                <a:latin typeface="Arial" panose="020B0604020202020204" pitchFamily="34" charset="0"/>
                <a:ea typeface="Calibri" panose="020F0502020204030204" pitchFamily="34" charset="0"/>
                <a:cs typeface="Arial" panose="020B0604020202020204" pitchFamily="34" charset="0"/>
              </a:rPr>
              <a:t> stations</a:t>
            </a:r>
          </a:p>
          <a:p>
            <a:endParaRPr lang="it-IT" sz="2400" dirty="0">
              <a:latin typeface="Arial" panose="020B0604020202020204" pitchFamily="34" charset="0"/>
              <a:ea typeface="Calibri" panose="020F0502020204030204" pitchFamily="34" charset="0"/>
              <a:cs typeface="Arial" panose="020B0604020202020204" pitchFamily="34" charset="0"/>
            </a:endParaRPr>
          </a:p>
          <a:p>
            <a:r>
              <a:rPr lang="it-IT" sz="2400" dirty="0">
                <a:latin typeface="Arial" panose="020B0604020202020204" pitchFamily="34" charset="0"/>
                <a:ea typeface="Calibri" panose="020F0502020204030204" pitchFamily="34" charset="0"/>
                <a:cs typeface="Arial" panose="020B0604020202020204" pitchFamily="34" charset="0"/>
              </a:rPr>
              <a:t>ICON @1 km </a:t>
            </a:r>
            <a:r>
              <a:rPr lang="it-IT" sz="2400" dirty="0" err="1">
                <a:latin typeface="Arial" panose="020B0604020202020204" pitchFamily="34" charset="0"/>
                <a:ea typeface="Calibri" panose="020F0502020204030204" pitchFamily="34" charset="0"/>
                <a:cs typeface="Arial" panose="020B0604020202020204" pitchFamily="34" charset="0"/>
              </a:rPr>
              <a:t>resolution</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dirty="0" err="1">
                <a:latin typeface="Arial" panose="020B0604020202020204" pitchFamily="34" charset="0"/>
                <a:ea typeface="Calibri" panose="020F0502020204030204" pitchFamily="34" charset="0"/>
                <a:cs typeface="Arial" panose="020B0604020202020204" pitchFamily="34" charset="0"/>
              </a:rPr>
              <a:t>cannot</a:t>
            </a:r>
            <a:r>
              <a:rPr lang="it-IT" sz="2400" dirty="0">
                <a:latin typeface="Arial" panose="020B0604020202020204" pitchFamily="34" charset="0"/>
                <a:ea typeface="Calibri" panose="020F0502020204030204" pitchFamily="34" charset="0"/>
                <a:cs typeface="Arial" panose="020B0604020202020204" pitchFamily="34" charset="0"/>
              </a:rPr>
              <a:t> </a:t>
            </a:r>
            <a:r>
              <a:rPr lang="it-IT" sz="2400" dirty="0" err="1">
                <a:latin typeface="Arial" panose="020B0604020202020204" pitchFamily="34" charset="0"/>
                <a:ea typeface="Calibri" panose="020F0502020204030204" pitchFamily="34" charset="0"/>
                <a:cs typeface="Arial" panose="020B0604020202020204" pitchFamily="34" charset="0"/>
              </a:rPr>
              <a:t>capture</a:t>
            </a:r>
            <a:r>
              <a:rPr lang="it-IT" sz="2400" dirty="0">
                <a:latin typeface="Arial" panose="020B0604020202020204" pitchFamily="34" charset="0"/>
                <a:ea typeface="Calibri" panose="020F0502020204030204" pitchFamily="34" charset="0"/>
                <a:cs typeface="Arial" panose="020B0604020202020204" pitchFamily="34" charset="0"/>
              </a:rPr>
              <a:t> micro-scale </a:t>
            </a:r>
            <a:r>
              <a:rPr lang="it-IT" sz="2400" dirty="0" err="1">
                <a:latin typeface="Arial" panose="020B0604020202020204" pitchFamily="34" charset="0"/>
                <a:ea typeface="Calibri" panose="020F0502020204030204" pitchFamily="34" charset="0"/>
                <a:cs typeface="Arial" panose="020B0604020202020204" pitchFamily="34" charset="0"/>
              </a:rPr>
              <a:t>heterogeneity</a:t>
            </a:r>
            <a:endParaRPr lang="it-IT"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443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E1F5D-473B-8855-D36C-792A80396473}"/>
              </a:ext>
            </a:extLst>
          </p:cNvPr>
          <p:cNvSpPr>
            <a:spLocks noGrp="1"/>
          </p:cNvSpPr>
          <p:nvPr>
            <p:ph type="title" idx="4294967295"/>
          </p:nvPr>
        </p:nvSpPr>
        <p:spPr>
          <a:xfrm>
            <a:off x="483971" y="1680357"/>
            <a:ext cx="11012531" cy="4087983"/>
          </a:xfrm>
        </p:spPr>
        <p:txBody>
          <a:bodyPr>
            <a:noAutofit/>
          </a:bodyPr>
          <a:lstStyle/>
          <a:p>
            <a:r>
              <a:rPr lang="it-IT" sz="2400" dirty="0">
                <a:solidFill>
                  <a:schemeClr val="tx1"/>
                </a:solidFill>
                <a:latin typeface="Arial" panose="020B0604020202020204" pitchFamily="34" charset="0"/>
                <a:cs typeface="Arial" panose="020B0604020202020204" pitchFamily="34" charset="0"/>
              </a:rPr>
              <a:t>TERRA_URB </a:t>
            </a:r>
            <a:r>
              <a:rPr lang="en-US" sz="2400" b="1" dirty="0">
                <a:solidFill>
                  <a:schemeClr val="tx1"/>
                </a:solidFill>
                <a:latin typeface="Arial" panose="020B0604020202020204" pitchFamily="34" charset="0"/>
                <a:cs typeface="Arial" panose="020B0604020202020204" pitchFamily="34" charset="0"/>
              </a:rPr>
              <a:t>improves</a:t>
            </a:r>
            <a:r>
              <a:rPr lang="en-US" sz="2400" dirty="0">
                <a:solidFill>
                  <a:schemeClr val="tx1"/>
                </a:solidFill>
                <a:latin typeface="Arial" panose="020B0604020202020204" pitchFamily="34" charset="0"/>
                <a:cs typeface="Arial" panose="020B0604020202020204" pitchFamily="34" charset="0"/>
              </a:rPr>
              <a:t> the representation of the UHI effect over Turin during a past heat wave </a:t>
            </a:r>
            <a:br>
              <a:rPr lang="en-US" sz="24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2400" dirty="0" err="1">
                <a:solidFill>
                  <a:schemeClr val="tx1"/>
                </a:solidFill>
                <a:latin typeface="Arial" panose="020B0604020202020204" pitchFamily="34" charset="0"/>
                <a:cs typeface="Arial" panose="020B0604020202020204" pitchFamily="34" charset="0"/>
              </a:rPr>
              <a:t>NetAtmo</a:t>
            </a:r>
            <a:r>
              <a:rPr lang="en-US" sz="2400" dirty="0">
                <a:solidFill>
                  <a:schemeClr val="tx1"/>
                </a:solidFill>
                <a:latin typeface="Arial" panose="020B0604020202020204" pitchFamily="34" charset="0"/>
                <a:cs typeface="Arial" panose="020B0604020202020204" pitchFamily="34" charset="0"/>
              </a:rPr>
              <a:t> stations show a warmer bias compared to official stations (designed for synoptic conditions): due to erroneous placement or real micro-scale effects? They may better capture temperatures actually experienced by people</a:t>
            </a:r>
            <a:br>
              <a:rPr lang="en-US" sz="24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Further experiments are planned through model tuning and improvements to ICON could involve the integration of urban parameters based on LCZ and local datasets</a:t>
            </a:r>
            <a:br>
              <a:rPr lang="en-US" sz="24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2400" dirty="0">
                <a:solidFill>
                  <a:srgbClr val="053E99"/>
                </a:solidFill>
                <a:latin typeface="Arial" panose="020B0604020202020204" pitchFamily="34" charset="0"/>
                <a:cs typeface="Arial" panose="020B0604020202020204" pitchFamily="34" charset="0"/>
              </a:rPr>
              <a:t>With optimized quality control, the </a:t>
            </a:r>
            <a:r>
              <a:rPr lang="en-US" sz="2400" dirty="0" err="1">
                <a:solidFill>
                  <a:srgbClr val="053E99"/>
                </a:solidFill>
                <a:latin typeface="Arial" panose="020B0604020202020204" pitchFamily="34" charset="0"/>
                <a:cs typeface="Arial" panose="020B0604020202020204" pitchFamily="34" charset="0"/>
              </a:rPr>
              <a:t>NetAtmo</a:t>
            </a:r>
            <a:r>
              <a:rPr lang="en-US" sz="2400" dirty="0">
                <a:solidFill>
                  <a:srgbClr val="053E99"/>
                </a:solidFill>
                <a:latin typeface="Arial" panose="020B0604020202020204" pitchFamily="34" charset="0"/>
                <a:cs typeface="Arial" panose="020B0604020202020204" pitchFamily="34" charset="0"/>
              </a:rPr>
              <a:t> network could support the downscaling of ICON+TERRA_URB using urban features and machine learning techniques</a:t>
            </a:r>
            <a:endParaRPr lang="it-IT" sz="2400" dirty="0">
              <a:solidFill>
                <a:srgbClr val="053E99"/>
              </a:solidFill>
              <a:latin typeface="Arial" panose="020B0604020202020204" pitchFamily="34" charset="0"/>
              <a:cs typeface="Arial" panose="020B0604020202020204" pitchFamily="34" charset="0"/>
            </a:endParaRPr>
          </a:p>
        </p:txBody>
      </p:sp>
      <p:sp>
        <p:nvSpPr>
          <p:cNvPr id="4" name="Titolo 3">
            <a:extLst>
              <a:ext uri="{FF2B5EF4-FFF2-40B4-BE49-F238E27FC236}">
                <a16:creationId xmlns:a16="http://schemas.microsoft.com/office/drawing/2014/main" id="{1D316626-33DD-FE47-C8C7-A00A4714D429}"/>
              </a:ext>
            </a:extLst>
          </p:cNvPr>
          <p:cNvSpPr txBox="1">
            <a:spLocks/>
          </p:cNvSpPr>
          <p:nvPr/>
        </p:nvSpPr>
        <p:spPr>
          <a:xfrm>
            <a:off x="1359860" y="1112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r"/>
            <a:r>
              <a:rPr lang="en-US" sz="4000" dirty="0">
                <a:latin typeface="Arial" panose="020B0604020202020204" pitchFamily="34" charset="0"/>
              </a:rPr>
              <a:t> Conclusion and further works</a:t>
            </a:r>
            <a:endParaRPr lang="it-IT" sz="4000" dirty="0">
              <a:latin typeface="Arial" panose="020B0604020202020204" pitchFamily="34" charset="0"/>
            </a:endParaRPr>
          </a:p>
        </p:txBody>
      </p:sp>
    </p:spTree>
    <p:extLst>
      <p:ext uri="{BB962C8B-B14F-4D97-AF65-F5344CB8AC3E}">
        <p14:creationId xmlns:p14="http://schemas.microsoft.com/office/powerpoint/2010/main" val="933680253"/>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defRPr kumimoji="0" lang="en-GB" altLang="it-IT" sz="2400" b="1" i="0" u="none" strike="noStrike" cap="none" normalizeH="0" baseline="0" smtClean="0">
            <a:ln>
              <a:noFill/>
            </a:ln>
            <a:solidFill>
              <a:schemeClr val="tx1"/>
            </a:solidFill>
            <a:effectLst/>
            <a:latin typeface="Calibri Light" panose="020F030202020403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449263" rtl="0" eaLnBrk="1" fontAlgn="base" latinLnBrk="0" hangingPunct="0">
          <a:lnSpc>
            <a:spcPct val="93000"/>
          </a:lnSpc>
          <a:spcBef>
            <a:spcPct val="0"/>
          </a:spcBef>
          <a:spcAft>
            <a:spcPct val="0"/>
          </a:spcAft>
          <a:buClr>
            <a:srgbClr val="000000"/>
          </a:buClr>
          <a:buSzPct val="100000"/>
          <a:buFont typeface="Wingdings" panose="05000000000000000000" pitchFamily="2" charset="2"/>
          <a:buNone/>
          <a:tabLst/>
          <a:defRPr kumimoji="0" lang="en-GB" altLang="it-IT" sz="2400" b="1" i="0" u="none" strike="noStrike" cap="none" normalizeH="0" baseline="0" smtClean="0">
            <a:ln>
              <a:noFill/>
            </a:ln>
            <a:solidFill>
              <a:schemeClr val="tx1"/>
            </a:solidFill>
            <a:effectLst/>
            <a:latin typeface="Calibri Light" panose="020F030202020403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template_icuc12_powerpoint</Template>
  <TotalTime>3012</TotalTime>
  <Words>1010</Words>
  <Application>Microsoft Office PowerPoint</Application>
  <PresentationFormat>Widescreen</PresentationFormat>
  <Paragraphs>99</Paragraphs>
  <Slides>8</Slides>
  <Notes>8</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8</vt:i4>
      </vt:variant>
    </vt:vector>
  </HeadingPairs>
  <TitlesOfParts>
    <vt:vector size="18" baseType="lpstr">
      <vt:lpstr>Aptos</vt:lpstr>
      <vt:lpstr>Arial</vt:lpstr>
      <vt:lpstr>Arial Nova</vt:lpstr>
      <vt:lpstr>Calibri</vt:lpstr>
      <vt:lpstr>Franklin Gothic Demi</vt:lpstr>
      <vt:lpstr>SFRM1000</vt:lpstr>
      <vt:lpstr>Times New Roman</vt:lpstr>
      <vt:lpstr>Wingdings</vt:lpstr>
      <vt:lpstr>Struttura predefinita</vt:lpstr>
      <vt:lpstr>Foglio di lavoro di Microsoft Excel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TERRA_URB improves the representation of the UHI effect over Turin during a past heat wave    NetAtmo stations show a warmer bias compared to official stations (designed for synoptic conditions): due to erroneous placement or real micro-scale effects? They may better capture temperatures actually experienced by people     Further experiments are planned through model tuning and improvements to ICON could involve the integration of urban parameters based on LCZ and local datasets   With optimized quality control, the NetAtmo network could support the downscaling of ICON+TERRA_URB using urban features and machine learning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Valeria Garbero</dc:creator>
  <cp:lastModifiedBy>Valeria Garbero</cp:lastModifiedBy>
  <cp:revision>7</cp:revision>
  <dcterms:created xsi:type="dcterms:W3CDTF">2025-07-05T07:34:19Z</dcterms:created>
  <dcterms:modified xsi:type="dcterms:W3CDTF">2025-09-02T06:25:45Z</dcterms:modified>
</cp:coreProperties>
</file>