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76" r:id="rId3"/>
    <p:sldId id="309" r:id="rId4"/>
    <p:sldId id="310" r:id="rId5"/>
    <p:sldId id="311" r:id="rId6"/>
    <p:sldId id="312" r:id="rId7"/>
    <p:sldId id="298" r:id="rId8"/>
    <p:sldId id="313" r:id="rId9"/>
    <p:sldId id="300" r:id="rId10"/>
    <p:sldId id="305" r:id="rId11"/>
    <p:sldId id="301" r:id="rId12"/>
    <p:sldId id="302" r:id="rId13"/>
    <p:sldId id="303" r:id="rId14"/>
    <p:sldId id="304" r:id="rId15"/>
    <p:sldId id="315" r:id="rId16"/>
    <p:sldId id="316" r:id="rId17"/>
    <p:sldId id="268"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Roboto"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62" userDrawn="1">
          <p15:clr>
            <a:srgbClr val="A4A3A4"/>
          </p15:clr>
        </p15:guide>
        <p15:guide id="2" pos="960" userDrawn="1">
          <p15:clr>
            <a:srgbClr val="A4A3A4"/>
          </p15:clr>
        </p15:guide>
        <p15:guide id="3" pos="4815" userDrawn="1">
          <p15:clr>
            <a:srgbClr val="A4A3A4"/>
          </p15:clr>
        </p15:guide>
        <p15:guide id="4" orient="horz" pos="3203"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hl6kOV+RprX8FBicXWB6VXowmlj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gnese Glauda"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E2A"/>
    <a:srgbClr val="E6EDF4"/>
    <a:srgbClr val="00F78E"/>
    <a:srgbClr val="011339"/>
    <a:srgbClr val="050617"/>
    <a:srgbClr val="C4CAD3"/>
    <a:srgbClr val="001E52"/>
    <a:srgbClr val="61AC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50FD71-BB46-47EE-AFB9-C7EEB653B8AE}" v="17" dt="2025-08-30T08:09:04.336"/>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2877" autoAdjust="0"/>
  </p:normalViewPr>
  <p:slideViewPr>
    <p:cSldViewPr snapToGrid="0">
      <p:cViewPr varScale="1">
        <p:scale>
          <a:sx n="63" d="100"/>
          <a:sy n="63" d="100"/>
        </p:scale>
        <p:origin x="1108" y="48"/>
      </p:cViewPr>
      <p:guideLst>
        <p:guide orient="horz" pos="1162"/>
        <p:guide pos="960"/>
        <p:guide pos="4815"/>
        <p:guide orient="horz" pos="3203"/>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0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notesMaster" Target="notesMasters/notesMaster1.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o campanale" userId="bac24d20b356b55b" providerId="LiveId" clId="{988409A9-6CE7-40C0-92C8-8E4F1C4956B3}"/>
    <pc:docChg chg="undo custSel addSld delSld modSld">
      <pc:chgData name="angelo campanale" userId="bac24d20b356b55b" providerId="LiveId" clId="{988409A9-6CE7-40C0-92C8-8E4F1C4956B3}" dt="2025-07-11T10:18:26.565" v="1640" actId="20577"/>
      <pc:docMkLst>
        <pc:docMk/>
      </pc:docMkLst>
      <pc:sldChg chg="modSp mod">
        <pc:chgData name="angelo campanale" userId="bac24d20b356b55b" providerId="LiveId" clId="{988409A9-6CE7-40C0-92C8-8E4F1C4956B3}" dt="2025-07-11T09:58:23.542" v="674" actId="207"/>
        <pc:sldMkLst>
          <pc:docMk/>
          <pc:sldMk cId="0" sldId="256"/>
        </pc:sldMkLst>
      </pc:sldChg>
      <pc:sldChg chg="modSp del mod">
        <pc:chgData name="angelo campanale" userId="bac24d20b356b55b" providerId="LiveId" clId="{988409A9-6CE7-40C0-92C8-8E4F1C4956B3}" dt="2025-07-11T08:42:15.633" v="136" actId="47"/>
        <pc:sldMkLst>
          <pc:docMk/>
          <pc:sldMk cId="0" sldId="261"/>
        </pc:sldMkLst>
      </pc:sldChg>
      <pc:sldChg chg="addSp delSp modSp del mod">
        <pc:chgData name="angelo campanale" userId="bac24d20b356b55b" providerId="LiveId" clId="{988409A9-6CE7-40C0-92C8-8E4F1C4956B3}" dt="2025-07-11T09:46:55.882" v="370" actId="47"/>
        <pc:sldMkLst>
          <pc:docMk/>
          <pc:sldMk cId="1683991104" sldId="271"/>
        </pc:sldMkLst>
      </pc:sldChg>
      <pc:sldChg chg="addSp delSp modSp mod">
        <pc:chgData name="angelo campanale" userId="bac24d20b356b55b" providerId="LiveId" clId="{988409A9-6CE7-40C0-92C8-8E4F1C4956B3}" dt="2025-07-11T08:45:50.986" v="248" actId="1076"/>
        <pc:sldMkLst>
          <pc:docMk/>
          <pc:sldMk cId="742237354" sldId="276"/>
        </pc:sldMkLst>
      </pc:sldChg>
      <pc:sldChg chg="del">
        <pc:chgData name="angelo campanale" userId="bac24d20b356b55b" providerId="LiveId" clId="{988409A9-6CE7-40C0-92C8-8E4F1C4956B3}" dt="2025-07-11T10:12:42.986" v="1639" actId="47"/>
        <pc:sldMkLst>
          <pc:docMk/>
          <pc:sldMk cId="1238245845" sldId="294"/>
        </pc:sldMkLst>
      </pc:sldChg>
      <pc:sldChg chg="addSp delSp modSp mod">
        <pc:chgData name="angelo campanale" userId="bac24d20b356b55b" providerId="LiveId" clId="{988409A9-6CE7-40C0-92C8-8E4F1C4956B3}" dt="2025-07-11T08:53:02.118" v="305"/>
        <pc:sldMkLst>
          <pc:docMk/>
          <pc:sldMk cId="1017831950" sldId="298"/>
        </pc:sldMkLst>
      </pc:sldChg>
      <pc:sldChg chg="addSp delSp modSp mod">
        <pc:chgData name="angelo campanale" userId="bac24d20b356b55b" providerId="LiveId" clId="{988409A9-6CE7-40C0-92C8-8E4F1C4956B3}" dt="2025-07-11T09:41:54.687" v="357" actId="1076"/>
        <pc:sldMkLst>
          <pc:docMk/>
          <pc:sldMk cId="1390967905" sldId="300"/>
        </pc:sldMkLst>
      </pc:sldChg>
      <pc:sldChg chg="addSp delSp modSp mod">
        <pc:chgData name="angelo campanale" userId="bac24d20b356b55b" providerId="LiveId" clId="{988409A9-6CE7-40C0-92C8-8E4F1C4956B3}" dt="2025-07-11T09:45:42.469" v="360"/>
        <pc:sldMkLst>
          <pc:docMk/>
          <pc:sldMk cId="1488054213" sldId="301"/>
        </pc:sldMkLst>
      </pc:sldChg>
      <pc:sldChg chg="addSp delSp modSp mod">
        <pc:chgData name="angelo campanale" userId="bac24d20b356b55b" providerId="LiveId" clId="{988409A9-6CE7-40C0-92C8-8E4F1C4956B3}" dt="2025-07-11T09:45:51.414" v="362"/>
        <pc:sldMkLst>
          <pc:docMk/>
          <pc:sldMk cId="1392050588" sldId="302"/>
        </pc:sldMkLst>
      </pc:sldChg>
      <pc:sldChg chg="addSp delSp modSp mod">
        <pc:chgData name="angelo campanale" userId="bac24d20b356b55b" providerId="LiveId" clId="{988409A9-6CE7-40C0-92C8-8E4F1C4956B3}" dt="2025-07-11T09:46:00.522" v="365"/>
        <pc:sldMkLst>
          <pc:docMk/>
          <pc:sldMk cId="3830575720" sldId="303"/>
        </pc:sldMkLst>
      </pc:sldChg>
      <pc:sldChg chg="addSp delSp modSp mod">
        <pc:chgData name="angelo campanale" userId="bac24d20b356b55b" providerId="LiveId" clId="{988409A9-6CE7-40C0-92C8-8E4F1C4956B3}" dt="2025-07-11T09:46:12.093" v="368"/>
        <pc:sldMkLst>
          <pc:docMk/>
          <pc:sldMk cId="582277911" sldId="304"/>
        </pc:sldMkLst>
      </pc:sldChg>
      <pc:sldChg chg="addSp delSp modSp mod">
        <pc:chgData name="angelo campanale" userId="bac24d20b356b55b" providerId="LiveId" clId="{988409A9-6CE7-40C0-92C8-8E4F1C4956B3}" dt="2025-07-11T09:41:14.193" v="315"/>
        <pc:sldMkLst>
          <pc:docMk/>
          <pc:sldMk cId="1085172524" sldId="305"/>
        </pc:sldMkLst>
      </pc:sldChg>
      <pc:sldChg chg="del">
        <pc:chgData name="angelo campanale" userId="bac24d20b356b55b" providerId="LiveId" clId="{988409A9-6CE7-40C0-92C8-8E4F1C4956B3}" dt="2025-07-11T09:45:31.513" v="358" actId="47"/>
        <pc:sldMkLst>
          <pc:docMk/>
          <pc:sldMk cId="190236851" sldId="306"/>
        </pc:sldMkLst>
      </pc:sldChg>
      <pc:sldChg chg="del">
        <pc:chgData name="angelo campanale" userId="bac24d20b356b55b" providerId="LiveId" clId="{988409A9-6CE7-40C0-92C8-8E4F1C4956B3}" dt="2025-07-11T09:46:18.744" v="369" actId="47"/>
        <pc:sldMkLst>
          <pc:docMk/>
          <pc:sldMk cId="2747400979" sldId="307"/>
        </pc:sldMkLst>
      </pc:sldChg>
      <pc:sldChg chg="delSp modSp add del mod">
        <pc:chgData name="angelo campanale" userId="bac24d20b356b55b" providerId="LiveId" clId="{988409A9-6CE7-40C0-92C8-8E4F1C4956B3}" dt="2025-07-11T08:48:40.461" v="271" actId="47"/>
        <pc:sldMkLst>
          <pc:docMk/>
          <pc:sldMk cId="497769747" sldId="308"/>
        </pc:sldMkLst>
      </pc:sldChg>
      <pc:sldChg chg="addSp delSp modSp add mod">
        <pc:chgData name="angelo campanale" userId="bac24d20b356b55b" providerId="LiveId" clId="{988409A9-6CE7-40C0-92C8-8E4F1C4956B3}" dt="2025-07-11T08:49:36.452" v="278" actId="478"/>
        <pc:sldMkLst>
          <pc:docMk/>
          <pc:sldMk cId="1011866442" sldId="309"/>
        </pc:sldMkLst>
      </pc:sldChg>
      <pc:sldChg chg="addSp delSp modSp add mod">
        <pc:chgData name="angelo campanale" userId="bac24d20b356b55b" providerId="LiveId" clId="{988409A9-6CE7-40C0-92C8-8E4F1C4956B3}" dt="2025-07-11T08:49:38.662" v="279" actId="478"/>
        <pc:sldMkLst>
          <pc:docMk/>
          <pc:sldMk cId="3989109094" sldId="310"/>
        </pc:sldMkLst>
      </pc:sldChg>
      <pc:sldChg chg="addSp delSp modSp add mod">
        <pc:chgData name="angelo campanale" userId="bac24d20b356b55b" providerId="LiveId" clId="{988409A9-6CE7-40C0-92C8-8E4F1C4956B3}" dt="2025-07-11T08:50:04.148" v="282"/>
        <pc:sldMkLst>
          <pc:docMk/>
          <pc:sldMk cId="141738451" sldId="311"/>
        </pc:sldMkLst>
      </pc:sldChg>
      <pc:sldChg chg="addSp delSp modSp add mod">
        <pc:chgData name="angelo campanale" userId="bac24d20b356b55b" providerId="LiveId" clId="{988409A9-6CE7-40C0-92C8-8E4F1C4956B3}" dt="2025-07-11T08:51:50.937" v="300"/>
        <pc:sldMkLst>
          <pc:docMk/>
          <pc:sldMk cId="3118777456" sldId="312"/>
        </pc:sldMkLst>
      </pc:sldChg>
      <pc:sldChg chg="addSp delSp modSp add">
        <pc:chgData name="angelo campanale" userId="bac24d20b356b55b" providerId="LiveId" clId="{988409A9-6CE7-40C0-92C8-8E4F1C4956B3}" dt="2025-07-11T08:54:17.822" v="308"/>
        <pc:sldMkLst>
          <pc:docMk/>
          <pc:sldMk cId="1086548650" sldId="313"/>
        </pc:sldMkLst>
      </pc:sldChg>
      <pc:sldChg chg="delSp add del">
        <pc:chgData name="angelo campanale" userId="bac24d20b356b55b" providerId="LiveId" clId="{988409A9-6CE7-40C0-92C8-8E4F1C4956B3}" dt="2025-07-11T09:02:35.291" v="313" actId="47"/>
        <pc:sldMkLst>
          <pc:docMk/>
          <pc:sldMk cId="1018898714" sldId="314"/>
        </pc:sldMkLst>
      </pc:sldChg>
      <pc:sldChg chg="add">
        <pc:chgData name="angelo campanale" userId="bac24d20b356b55b" providerId="LiveId" clId="{988409A9-6CE7-40C0-92C8-8E4F1C4956B3}" dt="2025-07-11T09:47:04.546" v="371" actId="2890"/>
        <pc:sldMkLst>
          <pc:docMk/>
          <pc:sldMk cId="1637348727" sldId="314"/>
        </pc:sldMkLst>
      </pc:sldChg>
      <pc:sldChg chg="addSp delSp modSp add mod">
        <pc:chgData name="angelo campanale" userId="bac24d20b356b55b" providerId="LiveId" clId="{988409A9-6CE7-40C0-92C8-8E4F1C4956B3}" dt="2025-07-11T10:04:15.704" v="1205" actId="1076"/>
        <pc:sldMkLst>
          <pc:docMk/>
          <pc:sldMk cId="2287446066" sldId="315"/>
        </pc:sldMkLst>
      </pc:sldChg>
      <pc:sldChg chg="addSp delSp modSp add mod">
        <pc:chgData name="angelo campanale" userId="bac24d20b356b55b" providerId="LiveId" clId="{988409A9-6CE7-40C0-92C8-8E4F1C4956B3}" dt="2025-07-11T10:18:26.565" v="1640" actId="20577"/>
        <pc:sldMkLst>
          <pc:docMk/>
          <pc:sldMk cId="3232672856" sldId="316"/>
        </pc:sldMkLst>
      </pc:sldChg>
    </pc:docChg>
  </pc:docChgLst>
  <pc:docChgLst>
    <pc:chgData name="angelo campanale" userId="bac24d20b356b55b" providerId="LiveId" clId="{1F233CED-EBC0-4062-9BB8-A5423DDBD599}"/>
    <pc:docChg chg="undo redo custSel addSld delSld modSld sldOrd">
      <pc:chgData name="angelo campanale" userId="bac24d20b356b55b" providerId="LiveId" clId="{1F233CED-EBC0-4062-9BB8-A5423DDBD599}" dt="2025-07-08T06:52:26.772" v="5433" actId="1076"/>
      <pc:docMkLst>
        <pc:docMk/>
      </pc:docMkLst>
      <pc:sldChg chg="modSp mod">
        <pc:chgData name="angelo campanale" userId="bac24d20b356b55b" providerId="LiveId" clId="{1F233CED-EBC0-4062-9BB8-A5423DDBD599}" dt="2025-07-02T14:29:20.092" v="3077" actId="1076"/>
        <pc:sldMkLst>
          <pc:docMk/>
          <pc:sldMk cId="0" sldId="256"/>
        </pc:sldMkLst>
      </pc:sldChg>
      <pc:sldChg chg="del">
        <pc:chgData name="angelo campanale" userId="bac24d20b356b55b" providerId="LiveId" clId="{1F233CED-EBC0-4062-9BB8-A5423DDBD599}" dt="2025-06-18T09:19:33.032" v="1084" actId="47"/>
        <pc:sldMkLst>
          <pc:docMk/>
          <pc:sldMk cId="0" sldId="260"/>
        </pc:sldMkLst>
      </pc:sldChg>
      <pc:sldChg chg="addSp delSp modSp mod">
        <pc:chgData name="angelo campanale" userId="bac24d20b356b55b" providerId="LiveId" clId="{1F233CED-EBC0-4062-9BB8-A5423DDBD599}" dt="2025-07-02T14:02:29.430" v="2465" actId="20577"/>
        <pc:sldMkLst>
          <pc:docMk/>
          <pc:sldMk cId="0" sldId="261"/>
        </pc:sldMkLst>
      </pc:sldChg>
      <pc:sldChg chg="addSp delSp modSp mod">
        <pc:chgData name="angelo campanale" userId="bac24d20b356b55b" providerId="LiveId" clId="{1F233CED-EBC0-4062-9BB8-A5423DDBD599}" dt="2025-07-04T08:27:19.919" v="4982" actId="1076"/>
        <pc:sldMkLst>
          <pc:docMk/>
          <pc:sldMk cId="0" sldId="268"/>
        </pc:sldMkLst>
      </pc:sldChg>
      <pc:sldChg chg="del">
        <pc:chgData name="angelo campanale" userId="bac24d20b356b55b" providerId="LiveId" clId="{1F233CED-EBC0-4062-9BB8-A5423DDBD599}" dt="2025-07-02T13:31:30.109" v="1773" actId="47"/>
        <pc:sldMkLst>
          <pc:docMk/>
          <pc:sldMk cId="427540297" sldId="269"/>
        </pc:sldMkLst>
      </pc:sldChg>
      <pc:sldChg chg="del">
        <pc:chgData name="angelo campanale" userId="bac24d20b356b55b" providerId="LiveId" clId="{1F233CED-EBC0-4062-9BB8-A5423DDBD599}" dt="2025-06-18T09:19:34.213" v="1085" actId="47"/>
        <pc:sldMkLst>
          <pc:docMk/>
          <pc:sldMk cId="3062513422" sldId="270"/>
        </pc:sldMkLst>
      </pc:sldChg>
      <pc:sldChg chg="addSp delSp modSp mod">
        <pc:chgData name="angelo campanale" userId="bac24d20b356b55b" providerId="LiveId" clId="{1F233CED-EBC0-4062-9BB8-A5423DDBD599}" dt="2025-07-08T06:39:24.263" v="5310" actId="20577"/>
        <pc:sldMkLst>
          <pc:docMk/>
          <pc:sldMk cId="1683991104" sldId="271"/>
        </pc:sldMkLst>
      </pc:sldChg>
      <pc:sldChg chg="del mod ord modShow">
        <pc:chgData name="angelo campanale" userId="bac24d20b356b55b" providerId="LiveId" clId="{1F233CED-EBC0-4062-9BB8-A5423DDBD599}" dt="2025-07-02T14:51:12.106" v="3214" actId="47"/>
        <pc:sldMkLst>
          <pc:docMk/>
          <pc:sldMk cId="654404343" sldId="273"/>
        </pc:sldMkLst>
      </pc:sldChg>
      <pc:sldChg chg="del">
        <pc:chgData name="angelo campanale" userId="bac24d20b356b55b" providerId="LiveId" clId="{1F233CED-EBC0-4062-9BB8-A5423DDBD599}" dt="2025-06-18T09:19:39.333" v="1086" actId="47"/>
        <pc:sldMkLst>
          <pc:docMk/>
          <pc:sldMk cId="3833860301" sldId="275"/>
        </pc:sldMkLst>
      </pc:sldChg>
      <pc:sldChg chg="addSp delSp modSp mod">
        <pc:chgData name="angelo campanale" userId="bac24d20b356b55b" providerId="LiveId" clId="{1F233CED-EBC0-4062-9BB8-A5423DDBD599}" dt="2025-07-02T16:14:45.015" v="3944" actId="1076"/>
        <pc:sldMkLst>
          <pc:docMk/>
          <pc:sldMk cId="742237354" sldId="276"/>
        </pc:sldMkLst>
      </pc:sldChg>
      <pc:sldChg chg="del mod ord modShow">
        <pc:chgData name="angelo campanale" userId="bac24d20b356b55b" providerId="LiveId" clId="{1F233CED-EBC0-4062-9BB8-A5423DDBD599}" dt="2025-07-02T14:51:09.247" v="3211" actId="47"/>
        <pc:sldMkLst>
          <pc:docMk/>
          <pc:sldMk cId="3806081746" sldId="277"/>
        </pc:sldMkLst>
      </pc:sldChg>
      <pc:sldChg chg="del">
        <pc:chgData name="angelo campanale" userId="bac24d20b356b55b" providerId="LiveId" clId="{1F233CED-EBC0-4062-9BB8-A5423DDBD599}" dt="2025-06-18T09:20:04.047" v="1089" actId="47"/>
        <pc:sldMkLst>
          <pc:docMk/>
          <pc:sldMk cId="967240125" sldId="281"/>
        </pc:sldMkLst>
      </pc:sldChg>
      <pc:sldChg chg="del">
        <pc:chgData name="angelo campanale" userId="bac24d20b356b55b" providerId="LiveId" clId="{1F233CED-EBC0-4062-9BB8-A5423DDBD599}" dt="2025-06-18T09:20:04.941" v="1090" actId="47"/>
        <pc:sldMkLst>
          <pc:docMk/>
          <pc:sldMk cId="3665871473" sldId="282"/>
        </pc:sldMkLst>
      </pc:sldChg>
      <pc:sldChg chg="del">
        <pc:chgData name="angelo campanale" userId="bac24d20b356b55b" providerId="LiveId" clId="{1F233CED-EBC0-4062-9BB8-A5423DDBD599}" dt="2025-06-18T09:19:32.090" v="1083" actId="47"/>
        <pc:sldMkLst>
          <pc:docMk/>
          <pc:sldMk cId="1256538623" sldId="284"/>
        </pc:sldMkLst>
      </pc:sldChg>
      <pc:sldChg chg="del">
        <pc:chgData name="angelo campanale" userId="bac24d20b356b55b" providerId="LiveId" clId="{1F233CED-EBC0-4062-9BB8-A5423DDBD599}" dt="2025-06-18T09:20:02.965" v="1088" actId="47"/>
        <pc:sldMkLst>
          <pc:docMk/>
          <pc:sldMk cId="40781909" sldId="285"/>
        </pc:sldMkLst>
      </pc:sldChg>
      <pc:sldChg chg="del">
        <pc:chgData name="angelo campanale" userId="bac24d20b356b55b" providerId="LiveId" clId="{1F233CED-EBC0-4062-9BB8-A5423DDBD599}" dt="2025-06-18T09:20:09.074" v="1092" actId="47"/>
        <pc:sldMkLst>
          <pc:docMk/>
          <pc:sldMk cId="1601805536" sldId="286"/>
        </pc:sldMkLst>
      </pc:sldChg>
      <pc:sldChg chg="del">
        <pc:chgData name="angelo campanale" userId="bac24d20b356b55b" providerId="LiveId" clId="{1F233CED-EBC0-4062-9BB8-A5423DDBD599}" dt="2025-06-18T08:41:54.142" v="379" actId="47"/>
        <pc:sldMkLst>
          <pc:docMk/>
          <pc:sldMk cId="1387850793" sldId="287"/>
        </pc:sldMkLst>
      </pc:sldChg>
      <pc:sldChg chg="del">
        <pc:chgData name="angelo campanale" userId="bac24d20b356b55b" providerId="LiveId" clId="{1F233CED-EBC0-4062-9BB8-A5423DDBD599}" dt="2025-06-18T09:20:11.549" v="1093" actId="47"/>
        <pc:sldMkLst>
          <pc:docMk/>
          <pc:sldMk cId="126751400" sldId="289"/>
        </pc:sldMkLst>
      </pc:sldChg>
      <pc:sldChg chg="del ord">
        <pc:chgData name="angelo campanale" userId="bac24d20b356b55b" providerId="LiveId" clId="{1F233CED-EBC0-4062-9BB8-A5423DDBD599}" dt="2025-06-18T08:41:52.700" v="378" actId="47"/>
        <pc:sldMkLst>
          <pc:docMk/>
          <pc:sldMk cId="3613069914" sldId="290"/>
        </pc:sldMkLst>
      </pc:sldChg>
      <pc:sldChg chg="del">
        <pc:chgData name="angelo campanale" userId="bac24d20b356b55b" providerId="LiveId" clId="{1F233CED-EBC0-4062-9BB8-A5423DDBD599}" dt="2025-06-18T09:20:05.912" v="1091" actId="47"/>
        <pc:sldMkLst>
          <pc:docMk/>
          <pc:sldMk cId="1297180628" sldId="292"/>
        </pc:sldMkLst>
      </pc:sldChg>
      <pc:sldChg chg="del mod ord modShow">
        <pc:chgData name="angelo campanale" userId="bac24d20b356b55b" providerId="LiveId" clId="{1F233CED-EBC0-4062-9BB8-A5423DDBD599}" dt="2025-07-02T14:51:10.324" v="3212" actId="47"/>
        <pc:sldMkLst>
          <pc:docMk/>
          <pc:sldMk cId="2270852766" sldId="293"/>
        </pc:sldMkLst>
      </pc:sldChg>
      <pc:sldChg chg="modSp mod">
        <pc:chgData name="angelo campanale" userId="bac24d20b356b55b" providerId="LiveId" clId="{1F233CED-EBC0-4062-9BB8-A5423DDBD599}" dt="2025-07-08T06:52:26.772" v="5433" actId="1076"/>
        <pc:sldMkLst>
          <pc:docMk/>
          <pc:sldMk cId="1238245845" sldId="294"/>
        </pc:sldMkLst>
      </pc:sldChg>
      <pc:sldChg chg="add del">
        <pc:chgData name="angelo campanale" userId="bac24d20b356b55b" providerId="LiveId" clId="{1F233CED-EBC0-4062-9BB8-A5423DDBD599}" dt="2025-06-18T09:23:18.270" v="1106" actId="47"/>
        <pc:sldMkLst>
          <pc:docMk/>
          <pc:sldMk cId="2621204100" sldId="295"/>
        </pc:sldMkLst>
      </pc:sldChg>
      <pc:sldChg chg="del">
        <pc:chgData name="angelo campanale" userId="bac24d20b356b55b" providerId="LiveId" clId="{1F233CED-EBC0-4062-9BB8-A5423DDBD599}" dt="2025-06-18T09:19:52.960" v="1087" actId="47"/>
        <pc:sldMkLst>
          <pc:docMk/>
          <pc:sldMk cId="4201213916" sldId="296"/>
        </pc:sldMkLst>
      </pc:sldChg>
      <pc:sldChg chg="del mod ord modShow">
        <pc:chgData name="angelo campanale" userId="bac24d20b356b55b" providerId="LiveId" clId="{1F233CED-EBC0-4062-9BB8-A5423DDBD599}" dt="2025-07-02T14:51:11.096" v="3213" actId="47"/>
        <pc:sldMkLst>
          <pc:docMk/>
          <pc:sldMk cId="4121315142" sldId="297"/>
        </pc:sldMkLst>
      </pc:sldChg>
      <pc:sldChg chg="addSp modSp mod">
        <pc:chgData name="angelo campanale" userId="bac24d20b356b55b" providerId="LiveId" clId="{1F233CED-EBC0-4062-9BB8-A5423DDBD599}" dt="2025-07-04T08:06:12.309" v="4497" actId="1076"/>
        <pc:sldMkLst>
          <pc:docMk/>
          <pc:sldMk cId="1017831950" sldId="298"/>
        </pc:sldMkLst>
      </pc:sldChg>
      <pc:sldChg chg="del">
        <pc:chgData name="angelo campanale" userId="bac24d20b356b55b" providerId="LiveId" clId="{1F233CED-EBC0-4062-9BB8-A5423DDBD599}" dt="2025-06-18T08:41:56.520" v="380" actId="47"/>
        <pc:sldMkLst>
          <pc:docMk/>
          <pc:sldMk cId="932387915" sldId="299"/>
        </pc:sldMkLst>
      </pc:sldChg>
      <pc:sldChg chg="addSp delSp modSp add mod">
        <pc:chgData name="angelo campanale" userId="bac24d20b356b55b" providerId="LiveId" clId="{1F233CED-EBC0-4062-9BB8-A5423DDBD599}" dt="2025-07-04T08:18:57.681" v="4791" actId="20577"/>
        <pc:sldMkLst>
          <pc:docMk/>
          <pc:sldMk cId="1390967905" sldId="300"/>
        </pc:sldMkLst>
      </pc:sldChg>
      <pc:sldChg chg="addSp delSp modSp add mod">
        <pc:chgData name="angelo campanale" userId="bac24d20b356b55b" providerId="LiveId" clId="{1F233CED-EBC0-4062-9BB8-A5423DDBD599}" dt="2025-07-06T17:08:40.811" v="4993" actId="1076"/>
        <pc:sldMkLst>
          <pc:docMk/>
          <pc:sldMk cId="1488054213" sldId="301"/>
        </pc:sldMkLst>
      </pc:sldChg>
      <pc:sldChg chg="addSp delSp modSp add mod ord">
        <pc:chgData name="angelo campanale" userId="bac24d20b356b55b" providerId="LiveId" clId="{1F233CED-EBC0-4062-9BB8-A5423DDBD599}" dt="2025-07-02T14:24:53.015" v="3000" actId="1076"/>
        <pc:sldMkLst>
          <pc:docMk/>
          <pc:sldMk cId="1392050588" sldId="302"/>
        </pc:sldMkLst>
      </pc:sldChg>
      <pc:sldChg chg="addSp delSp modSp add mod ord">
        <pc:chgData name="angelo campanale" userId="bac24d20b356b55b" providerId="LiveId" clId="{1F233CED-EBC0-4062-9BB8-A5423DDBD599}" dt="2025-07-06T17:09:01.351" v="4995" actId="1076"/>
        <pc:sldMkLst>
          <pc:docMk/>
          <pc:sldMk cId="3830575720" sldId="303"/>
        </pc:sldMkLst>
      </pc:sldChg>
      <pc:sldChg chg="addSp delSp modSp add mod">
        <pc:chgData name="angelo campanale" userId="bac24d20b356b55b" providerId="LiveId" clId="{1F233CED-EBC0-4062-9BB8-A5423DDBD599}" dt="2025-07-06T17:09:15.751" v="4997" actId="1076"/>
        <pc:sldMkLst>
          <pc:docMk/>
          <pc:sldMk cId="582277911" sldId="304"/>
        </pc:sldMkLst>
      </pc:sldChg>
      <pc:sldChg chg="add del">
        <pc:chgData name="angelo campanale" userId="bac24d20b356b55b" providerId="LiveId" clId="{1F233CED-EBC0-4062-9BB8-A5423DDBD599}" dt="2025-06-18T09:32:24.487" v="1226" actId="47"/>
        <pc:sldMkLst>
          <pc:docMk/>
          <pc:sldMk cId="1590728843" sldId="304"/>
        </pc:sldMkLst>
      </pc:sldChg>
      <pc:sldChg chg="modSp add mod">
        <pc:chgData name="angelo campanale" userId="bac24d20b356b55b" providerId="LiveId" clId="{1F233CED-EBC0-4062-9BB8-A5423DDBD599}" dt="2025-07-06T17:08:34.816" v="4992" actId="1036"/>
        <pc:sldMkLst>
          <pc:docMk/>
          <pc:sldMk cId="1085172524" sldId="305"/>
        </pc:sldMkLst>
      </pc:sldChg>
      <pc:sldChg chg="add del">
        <pc:chgData name="angelo campanale" userId="bac24d20b356b55b" providerId="LiveId" clId="{1F233CED-EBC0-4062-9BB8-A5423DDBD599}" dt="2025-07-02T13:29:51.539" v="1724"/>
        <pc:sldMkLst>
          <pc:docMk/>
          <pc:sldMk cId="2156424241" sldId="305"/>
        </pc:sldMkLst>
      </pc:sldChg>
      <pc:sldChg chg="addSp delSp modSp add mod">
        <pc:chgData name="angelo campanale" userId="bac24d20b356b55b" providerId="LiveId" clId="{1F233CED-EBC0-4062-9BB8-A5423DDBD599}" dt="2025-07-06T17:08:53.687" v="4994" actId="1076"/>
        <pc:sldMkLst>
          <pc:docMk/>
          <pc:sldMk cId="190236851" sldId="306"/>
        </pc:sldMkLst>
      </pc:sldChg>
      <pc:sldChg chg="addSp delSp modSp add mod">
        <pc:chgData name="angelo campanale" userId="bac24d20b356b55b" providerId="LiveId" clId="{1F233CED-EBC0-4062-9BB8-A5423DDBD599}" dt="2025-07-06T17:09:08.143" v="4996" actId="1076"/>
        <pc:sldMkLst>
          <pc:docMk/>
          <pc:sldMk cId="2747400979" sldId="307"/>
        </pc:sldMkLst>
      </pc:sldChg>
    </pc:docChg>
  </pc:docChgLst>
  <pc:docChgLst>
    <pc:chgData name="angelo campanale" userId="bac24d20b356b55b" providerId="LiveId" clId="{0D50FD71-BB46-47EE-AFB9-C7EEB653B8AE}"/>
    <pc:docChg chg="undo custSel modSld">
      <pc:chgData name="angelo campanale" userId="bac24d20b356b55b" providerId="LiveId" clId="{0D50FD71-BB46-47EE-AFB9-C7EEB653B8AE}" dt="2025-08-30T08:09:40.055" v="348" actId="20577"/>
      <pc:docMkLst>
        <pc:docMk/>
      </pc:docMkLst>
      <pc:sldChg chg="modSp mod">
        <pc:chgData name="angelo campanale" userId="bac24d20b356b55b" providerId="LiveId" clId="{0D50FD71-BB46-47EE-AFB9-C7EEB653B8AE}" dt="2025-08-30T08:09:40.055" v="348" actId="20577"/>
        <pc:sldMkLst>
          <pc:docMk/>
          <pc:sldMk cId="0" sldId="256"/>
        </pc:sldMkLst>
        <pc:spChg chg="mod">
          <ac:chgData name="angelo campanale" userId="bac24d20b356b55b" providerId="LiveId" clId="{0D50FD71-BB46-47EE-AFB9-C7EEB653B8AE}" dt="2025-08-30T08:09:40.055" v="348" actId="20577"/>
          <ac:spMkLst>
            <pc:docMk/>
            <pc:sldMk cId="0" sldId="256"/>
            <ac:spMk id="85" creationId="{00000000-0000-0000-0000-000000000000}"/>
          </ac:spMkLst>
        </pc:spChg>
      </pc:sldChg>
      <pc:sldChg chg="addSp delSp modSp mod">
        <pc:chgData name="angelo campanale" userId="bac24d20b356b55b" providerId="LiveId" clId="{0D50FD71-BB46-47EE-AFB9-C7EEB653B8AE}" dt="2025-08-30T07:53:34.806" v="22" actId="1076"/>
        <pc:sldMkLst>
          <pc:docMk/>
          <pc:sldMk cId="742237354" sldId="276"/>
        </pc:sldMkLst>
        <pc:spChg chg="mod">
          <ac:chgData name="angelo campanale" userId="bac24d20b356b55b" providerId="LiveId" clId="{0D50FD71-BB46-47EE-AFB9-C7EEB653B8AE}" dt="2025-08-30T07:53:34.806" v="22" actId="1076"/>
          <ac:spMkLst>
            <pc:docMk/>
            <pc:sldMk cId="742237354" sldId="276"/>
            <ac:spMk id="15" creationId="{5DA467DE-F483-376E-E917-8FF0183B3B57}"/>
          </ac:spMkLst>
        </pc:spChg>
        <pc:picChg chg="add del mod">
          <ac:chgData name="angelo campanale" userId="bac24d20b356b55b" providerId="LiveId" clId="{0D50FD71-BB46-47EE-AFB9-C7EEB653B8AE}" dt="2025-08-30T07:52:29.740" v="17" actId="478"/>
          <ac:picMkLst>
            <pc:docMk/>
            <pc:sldMk cId="742237354" sldId="276"/>
            <ac:picMk id="6" creationId="{C3DDC6A9-C97A-61C3-F479-C8B89039D9C0}"/>
          </ac:picMkLst>
        </pc:picChg>
        <pc:picChg chg="add mod">
          <ac:chgData name="angelo campanale" userId="bac24d20b356b55b" providerId="LiveId" clId="{0D50FD71-BB46-47EE-AFB9-C7EEB653B8AE}" dt="2025-08-30T07:53:25.844" v="19" actId="1076"/>
          <ac:picMkLst>
            <pc:docMk/>
            <pc:sldMk cId="742237354" sldId="276"/>
            <ac:picMk id="13" creationId="{1EA3B00A-0CD6-5F3B-31F3-B23D8A47036C}"/>
          </ac:picMkLst>
        </pc:picChg>
        <pc:picChg chg="mod">
          <ac:chgData name="angelo campanale" userId="bac24d20b356b55b" providerId="LiveId" clId="{0D50FD71-BB46-47EE-AFB9-C7EEB653B8AE}" dt="2025-08-30T07:53:31.951" v="21" actId="1076"/>
          <ac:picMkLst>
            <pc:docMk/>
            <pc:sldMk cId="742237354" sldId="276"/>
            <ac:picMk id="14" creationId="{956ACB74-36FC-694F-7605-0421B2F02070}"/>
          </ac:picMkLst>
        </pc:picChg>
      </pc:sldChg>
      <pc:sldChg chg="addSp modSp mod">
        <pc:chgData name="angelo campanale" userId="bac24d20b356b55b" providerId="LiveId" clId="{0D50FD71-BB46-47EE-AFB9-C7EEB653B8AE}" dt="2025-08-30T07:58:34.022" v="53" actId="1076"/>
        <pc:sldMkLst>
          <pc:docMk/>
          <pc:sldMk cId="1017831950" sldId="298"/>
        </pc:sldMkLst>
        <pc:picChg chg="add mod">
          <ac:chgData name="angelo campanale" userId="bac24d20b356b55b" providerId="LiveId" clId="{0D50FD71-BB46-47EE-AFB9-C7EEB653B8AE}" dt="2025-08-30T07:58:09.309" v="44"/>
          <ac:picMkLst>
            <pc:docMk/>
            <pc:sldMk cId="1017831950" sldId="298"/>
            <ac:picMk id="2" creationId="{FBCFA470-60E6-B09E-E96F-DAEDDE5C360B}"/>
          </ac:picMkLst>
        </pc:picChg>
        <pc:picChg chg="mod">
          <ac:chgData name="angelo campanale" userId="bac24d20b356b55b" providerId="LiveId" clId="{0D50FD71-BB46-47EE-AFB9-C7EEB653B8AE}" dt="2025-08-30T07:58:34.022" v="53" actId="1076"/>
          <ac:picMkLst>
            <pc:docMk/>
            <pc:sldMk cId="1017831950" sldId="298"/>
            <ac:picMk id="8" creationId="{56D18976-8D85-0A49-EC00-04A3781878EC}"/>
          </ac:picMkLst>
        </pc:picChg>
        <pc:picChg chg="mod">
          <ac:chgData name="angelo campanale" userId="bac24d20b356b55b" providerId="LiveId" clId="{0D50FD71-BB46-47EE-AFB9-C7EEB653B8AE}" dt="2025-08-30T07:58:14.230" v="46" actId="1076"/>
          <ac:picMkLst>
            <pc:docMk/>
            <pc:sldMk cId="1017831950" sldId="298"/>
            <ac:picMk id="10" creationId="{EB403671-C08A-CA26-6B39-D2B34E5E8524}"/>
          </ac:picMkLst>
        </pc:picChg>
      </pc:sldChg>
      <pc:sldChg chg="addSp modSp mod">
        <pc:chgData name="angelo campanale" userId="bac24d20b356b55b" providerId="LiveId" clId="{0D50FD71-BB46-47EE-AFB9-C7EEB653B8AE}" dt="2025-08-30T07:58:55.070" v="58" actId="1076"/>
        <pc:sldMkLst>
          <pc:docMk/>
          <pc:sldMk cId="1390967905" sldId="300"/>
        </pc:sldMkLst>
        <pc:spChg chg="mod">
          <ac:chgData name="angelo campanale" userId="bac24d20b356b55b" providerId="LiveId" clId="{0D50FD71-BB46-47EE-AFB9-C7EEB653B8AE}" dt="2025-08-30T07:58:55.070" v="58" actId="1076"/>
          <ac:spMkLst>
            <pc:docMk/>
            <pc:sldMk cId="1390967905" sldId="300"/>
            <ac:spMk id="5" creationId="{5B687839-5FBD-298C-5B41-F2A133647EA9}"/>
          </ac:spMkLst>
        </pc:spChg>
        <pc:picChg chg="add mod">
          <ac:chgData name="angelo campanale" userId="bac24d20b356b55b" providerId="LiveId" clId="{0D50FD71-BB46-47EE-AFB9-C7EEB653B8AE}" dt="2025-08-30T07:58:50.484" v="57"/>
          <ac:picMkLst>
            <pc:docMk/>
            <pc:sldMk cId="1390967905" sldId="300"/>
            <ac:picMk id="2" creationId="{D8D26F15-AE26-78E0-6ABE-D78EDCADDB57}"/>
          </ac:picMkLst>
        </pc:picChg>
      </pc:sldChg>
      <pc:sldChg chg="addSp modSp mod">
        <pc:chgData name="angelo campanale" userId="bac24d20b356b55b" providerId="LiveId" clId="{0D50FD71-BB46-47EE-AFB9-C7EEB653B8AE}" dt="2025-08-30T08:04:01.313" v="65"/>
        <pc:sldMkLst>
          <pc:docMk/>
          <pc:sldMk cId="1488054213" sldId="301"/>
        </pc:sldMkLst>
        <pc:spChg chg="mod">
          <ac:chgData name="angelo campanale" userId="bac24d20b356b55b" providerId="LiveId" clId="{0D50FD71-BB46-47EE-AFB9-C7EEB653B8AE}" dt="2025-08-30T07:59:26.420" v="64" actId="1076"/>
          <ac:spMkLst>
            <pc:docMk/>
            <pc:sldMk cId="1488054213" sldId="301"/>
            <ac:spMk id="12" creationId="{9A2A5A1A-B477-1CEB-0F3B-A51EF0AC0CE2}"/>
          </ac:spMkLst>
        </pc:spChg>
        <pc:picChg chg="add mod">
          <ac:chgData name="angelo campanale" userId="bac24d20b356b55b" providerId="LiveId" clId="{0D50FD71-BB46-47EE-AFB9-C7EEB653B8AE}" dt="2025-08-30T08:04:01.313" v="65"/>
          <ac:picMkLst>
            <pc:docMk/>
            <pc:sldMk cId="1488054213" sldId="301"/>
            <ac:picMk id="2" creationId="{3595B37E-BEA5-1B46-1F16-397BF4FDDE2D}"/>
          </ac:picMkLst>
        </pc:picChg>
      </pc:sldChg>
      <pc:sldChg chg="addSp modSp mod">
        <pc:chgData name="angelo campanale" userId="bac24d20b356b55b" providerId="LiveId" clId="{0D50FD71-BB46-47EE-AFB9-C7EEB653B8AE}" dt="2025-08-30T08:04:09.407" v="68" actId="1076"/>
        <pc:sldMkLst>
          <pc:docMk/>
          <pc:sldMk cId="1392050588" sldId="302"/>
        </pc:sldMkLst>
        <pc:spChg chg="mod">
          <ac:chgData name="angelo campanale" userId="bac24d20b356b55b" providerId="LiveId" clId="{0D50FD71-BB46-47EE-AFB9-C7EEB653B8AE}" dt="2025-08-30T08:04:09.407" v="68" actId="1076"/>
          <ac:spMkLst>
            <pc:docMk/>
            <pc:sldMk cId="1392050588" sldId="302"/>
            <ac:spMk id="12" creationId="{09275C32-9720-1B53-9619-B2CC8678B575}"/>
          </ac:spMkLst>
        </pc:spChg>
        <pc:picChg chg="add mod">
          <ac:chgData name="angelo campanale" userId="bac24d20b356b55b" providerId="LiveId" clId="{0D50FD71-BB46-47EE-AFB9-C7EEB653B8AE}" dt="2025-08-30T08:04:04.876" v="66"/>
          <ac:picMkLst>
            <pc:docMk/>
            <pc:sldMk cId="1392050588" sldId="302"/>
            <ac:picMk id="2" creationId="{7D30D2A0-F078-5E73-DB73-9703808EEEA2}"/>
          </ac:picMkLst>
        </pc:picChg>
      </pc:sldChg>
      <pc:sldChg chg="addSp modSp mod">
        <pc:chgData name="angelo campanale" userId="bac24d20b356b55b" providerId="LiveId" clId="{0D50FD71-BB46-47EE-AFB9-C7EEB653B8AE}" dt="2025-08-30T08:04:17.527" v="71"/>
        <pc:sldMkLst>
          <pc:docMk/>
          <pc:sldMk cId="3830575720" sldId="303"/>
        </pc:sldMkLst>
        <pc:spChg chg="mod">
          <ac:chgData name="angelo campanale" userId="bac24d20b356b55b" providerId="LiveId" clId="{0D50FD71-BB46-47EE-AFB9-C7EEB653B8AE}" dt="2025-08-30T08:04:16.775" v="70" actId="1076"/>
          <ac:spMkLst>
            <pc:docMk/>
            <pc:sldMk cId="3830575720" sldId="303"/>
            <ac:spMk id="12" creationId="{C8ADEDEB-F6FD-DDD0-13B3-0A27F5711057}"/>
          </ac:spMkLst>
        </pc:spChg>
        <pc:picChg chg="add mod">
          <ac:chgData name="angelo campanale" userId="bac24d20b356b55b" providerId="LiveId" clId="{0D50FD71-BB46-47EE-AFB9-C7EEB653B8AE}" dt="2025-08-30T08:04:17.527" v="71"/>
          <ac:picMkLst>
            <pc:docMk/>
            <pc:sldMk cId="3830575720" sldId="303"/>
            <ac:picMk id="2" creationId="{BC6FBCB4-CC1E-47FB-CF0D-51200C96981D}"/>
          </ac:picMkLst>
        </pc:picChg>
      </pc:sldChg>
      <pc:sldChg chg="addSp modSp">
        <pc:chgData name="angelo campanale" userId="bac24d20b356b55b" providerId="LiveId" clId="{0D50FD71-BB46-47EE-AFB9-C7EEB653B8AE}" dt="2025-08-30T08:04:22.289" v="72"/>
        <pc:sldMkLst>
          <pc:docMk/>
          <pc:sldMk cId="582277911" sldId="304"/>
        </pc:sldMkLst>
        <pc:picChg chg="add mod">
          <ac:chgData name="angelo campanale" userId="bac24d20b356b55b" providerId="LiveId" clId="{0D50FD71-BB46-47EE-AFB9-C7EEB653B8AE}" dt="2025-08-30T08:04:22.289" v="72"/>
          <ac:picMkLst>
            <pc:docMk/>
            <pc:sldMk cId="582277911" sldId="304"/>
            <ac:picMk id="2" creationId="{EB33B19B-A216-61EC-8E73-0FE24D539446}"/>
          </ac:picMkLst>
        </pc:picChg>
      </pc:sldChg>
      <pc:sldChg chg="addSp modSp mod">
        <pc:chgData name="angelo campanale" userId="bac24d20b356b55b" providerId="LiveId" clId="{0D50FD71-BB46-47EE-AFB9-C7EEB653B8AE}" dt="2025-08-30T07:59:14.582" v="62" actId="1076"/>
        <pc:sldMkLst>
          <pc:docMk/>
          <pc:sldMk cId="1085172524" sldId="305"/>
        </pc:sldMkLst>
        <pc:spChg chg="mod">
          <ac:chgData name="angelo campanale" userId="bac24d20b356b55b" providerId="LiveId" clId="{0D50FD71-BB46-47EE-AFB9-C7EEB653B8AE}" dt="2025-08-30T07:59:14.582" v="62" actId="1076"/>
          <ac:spMkLst>
            <pc:docMk/>
            <pc:sldMk cId="1085172524" sldId="305"/>
            <ac:spMk id="12" creationId="{1F425ED4-6C96-933F-0F1A-0F5DCBD19D33}"/>
          </ac:spMkLst>
        </pc:spChg>
        <pc:picChg chg="add mod">
          <ac:chgData name="angelo campanale" userId="bac24d20b356b55b" providerId="LiveId" clId="{0D50FD71-BB46-47EE-AFB9-C7EEB653B8AE}" dt="2025-08-30T07:59:00.221" v="59"/>
          <ac:picMkLst>
            <pc:docMk/>
            <pc:sldMk cId="1085172524" sldId="305"/>
            <ac:picMk id="2" creationId="{D033CA03-10D4-7170-104A-0E31EDBCEB56}"/>
          </ac:picMkLst>
        </pc:picChg>
      </pc:sldChg>
      <pc:sldChg chg="addSp modSp mod">
        <pc:chgData name="angelo campanale" userId="bac24d20b356b55b" providerId="LiveId" clId="{0D50FD71-BB46-47EE-AFB9-C7EEB653B8AE}" dt="2025-08-30T07:53:45.863" v="25" actId="1076"/>
        <pc:sldMkLst>
          <pc:docMk/>
          <pc:sldMk cId="1011866442" sldId="309"/>
        </pc:sldMkLst>
        <pc:spChg chg="mod">
          <ac:chgData name="angelo campanale" userId="bac24d20b356b55b" providerId="LiveId" clId="{0D50FD71-BB46-47EE-AFB9-C7EEB653B8AE}" dt="2025-08-30T07:53:45.863" v="25" actId="1076"/>
          <ac:spMkLst>
            <pc:docMk/>
            <pc:sldMk cId="1011866442" sldId="309"/>
            <ac:spMk id="24" creationId="{7B7E6570-76AE-5065-BF1A-60C945E03B5F}"/>
          </ac:spMkLst>
        </pc:spChg>
        <pc:picChg chg="add mod">
          <ac:chgData name="angelo campanale" userId="bac24d20b356b55b" providerId="LiveId" clId="{0D50FD71-BB46-47EE-AFB9-C7EEB653B8AE}" dt="2025-08-30T07:53:39.411" v="23"/>
          <ac:picMkLst>
            <pc:docMk/>
            <pc:sldMk cId="1011866442" sldId="309"/>
            <ac:picMk id="3" creationId="{710F370E-BB36-C3F8-F731-B5385F49B146}"/>
          </ac:picMkLst>
        </pc:picChg>
        <pc:picChg chg="mod">
          <ac:chgData name="angelo campanale" userId="bac24d20b356b55b" providerId="LiveId" clId="{0D50FD71-BB46-47EE-AFB9-C7EEB653B8AE}" dt="2025-08-30T07:53:42.344" v="24" actId="1076"/>
          <ac:picMkLst>
            <pc:docMk/>
            <pc:sldMk cId="1011866442" sldId="309"/>
            <ac:picMk id="22" creationId="{D5278EAA-0542-ABF2-15A4-1E23D82EE804}"/>
          </ac:picMkLst>
        </pc:picChg>
      </pc:sldChg>
      <pc:sldChg chg="addSp modSp">
        <pc:chgData name="angelo campanale" userId="bac24d20b356b55b" providerId="LiveId" clId="{0D50FD71-BB46-47EE-AFB9-C7EEB653B8AE}" dt="2025-08-30T07:53:49.045" v="26"/>
        <pc:sldMkLst>
          <pc:docMk/>
          <pc:sldMk cId="3989109094" sldId="310"/>
        </pc:sldMkLst>
        <pc:picChg chg="add mod">
          <ac:chgData name="angelo campanale" userId="bac24d20b356b55b" providerId="LiveId" clId="{0D50FD71-BB46-47EE-AFB9-C7EEB653B8AE}" dt="2025-08-30T07:53:49.045" v="26"/>
          <ac:picMkLst>
            <pc:docMk/>
            <pc:sldMk cId="3989109094" sldId="310"/>
            <ac:picMk id="2" creationId="{5BF50014-D315-9586-61B9-D9077CAFF85E}"/>
          </ac:picMkLst>
        </pc:picChg>
      </pc:sldChg>
      <pc:sldChg chg="addSp modSp">
        <pc:chgData name="angelo campanale" userId="bac24d20b356b55b" providerId="LiveId" clId="{0D50FD71-BB46-47EE-AFB9-C7EEB653B8AE}" dt="2025-08-30T07:53:53.160" v="27"/>
        <pc:sldMkLst>
          <pc:docMk/>
          <pc:sldMk cId="141738451" sldId="311"/>
        </pc:sldMkLst>
        <pc:picChg chg="add mod">
          <ac:chgData name="angelo campanale" userId="bac24d20b356b55b" providerId="LiveId" clId="{0D50FD71-BB46-47EE-AFB9-C7EEB653B8AE}" dt="2025-08-30T07:53:53.160" v="27"/>
          <ac:picMkLst>
            <pc:docMk/>
            <pc:sldMk cId="141738451" sldId="311"/>
            <ac:picMk id="3" creationId="{DDE75FC3-1102-576D-171D-2D64A9B9E84A}"/>
          </ac:picMkLst>
        </pc:picChg>
      </pc:sldChg>
      <pc:sldChg chg="addSp modSp mod">
        <pc:chgData name="angelo campanale" userId="bac24d20b356b55b" providerId="LiveId" clId="{0D50FD71-BB46-47EE-AFB9-C7EEB653B8AE}" dt="2025-08-30T07:58:03.413" v="43"/>
        <pc:sldMkLst>
          <pc:docMk/>
          <pc:sldMk cId="3118777456" sldId="312"/>
        </pc:sldMkLst>
        <pc:spChg chg="mod">
          <ac:chgData name="angelo campanale" userId="bac24d20b356b55b" providerId="LiveId" clId="{0D50FD71-BB46-47EE-AFB9-C7EEB653B8AE}" dt="2025-08-30T07:55:00.089" v="40" actId="1076"/>
          <ac:spMkLst>
            <pc:docMk/>
            <pc:sldMk cId="3118777456" sldId="312"/>
            <ac:spMk id="5" creationId="{BAD6A54B-28C5-1D70-3346-C557BD4D5805}"/>
          </ac:spMkLst>
        </pc:spChg>
        <pc:spChg chg="mod">
          <ac:chgData name="angelo campanale" userId="bac24d20b356b55b" providerId="LiveId" clId="{0D50FD71-BB46-47EE-AFB9-C7EEB653B8AE}" dt="2025-08-30T07:54:47.400" v="37" actId="122"/>
          <ac:spMkLst>
            <pc:docMk/>
            <pc:sldMk cId="3118777456" sldId="312"/>
            <ac:spMk id="7" creationId="{CB72C70E-8EB4-0E6A-7391-CDE0D6E66DCB}"/>
          </ac:spMkLst>
        </pc:spChg>
        <pc:spChg chg="mod">
          <ac:chgData name="angelo campanale" userId="bac24d20b356b55b" providerId="LiveId" clId="{0D50FD71-BB46-47EE-AFB9-C7EEB653B8AE}" dt="2025-08-30T07:55:08.208" v="41" actId="1076"/>
          <ac:spMkLst>
            <pc:docMk/>
            <pc:sldMk cId="3118777456" sldId="312"/>
            <ac:spMk id="17" creationId="{7ECF0284-81CF-FC8A-67DE-20EEAE284B41}"/>
          </ac:spMkLst>
        </pc:spChg>
        <pc:spChg chg="mod">
          <ac:chgData name="angelo campanale" userId="bac24d20b356b55b" providerId="LiveId" clId="{0D50FD71-BB46-47EE-AFB9-C7EEB653B8AE}" dt="2025-08-30T07:55:00.089" v="40" actId="1076"/>
          <ac:spMkLst>
            <pc:docMk/>
            <pc:sldMk cId="3118777456" sldId="312"/>
            <ac:spMk id="23" creationId="{C2BF57A5-3250-365F-B033-90839C5485F6}"/>
          </ac:spMkLst>
        </pc:spChg>
        <pc:spChg chg="mod">
          <ac:chgData name="angelo campanale" userId="bac24d20b356b55b" providerId="LiveId" clId="{0D50FD71-BB46-47EE-AFB9-C7EEB653B8AE}" dt="2025-08-30T07:55:00.089" v="40" actId="1076"/>
          <ac:spMkLst>
            <pc:docMk/>
            <pc:sldMk cId="3118777456" sldId="312"/>
            <ac:spMk id="25" creationId="{4D7E73C0-3ECD-AC42-42D9-7404BF6ECCA3}"/>
          </ac:spMkLst>
        </pc:spChg>
        <pc:spChg chg="mod">
          <ac:chgData name="angelo campanale" userId="bac24d20b356b55b" providerId="LiveId" clId="{0D50FD71-BB46-47EE-AFB9-C7EEB653B8AE}" dt="2025-08-30T07:55:00.089" v="40" actId="1076"/>
          <ac:spMkLst>
            <pc:docMk/>
            <pc:sldMk cId="3118777456" sldId="312"/>
            <ac:spMk id="27" creationId="{B09BB465-F772-1DC4-4CCA-BA16B2B49934}"/>
          </ac:spMkLst>
        </pc:spChg>
        <pc:spChg chg="mod">
          <ac:chgData name="angelo campanale" userId="bac24d20b356b55b" providerId="LiveId" clId="{0D50FD71-BB46-47EE-AFB9-C7EEB653B8AE}" dt="2025-08-30T07:55:00.089" v="40" actId="1076"/>
          <ac:spMkLst>
            <pc:docMk/>
            <pc:sldMk cId="3118777456" sldId="312"/>
            <ac:spMk id="28" creationId="{4F961DDE-B92F-CA85-4FDF-D65F4BC56F3A}"/>
          </ac:spMkLst>
        </pc:spChg>
        <pc:spChg chg="mod">
          <ac:chgData name="angelo campanale" userId="bac24d20b356b55b" providerId="LiveId" clId="{0D50FD71-BB46-47EE-AFB9-C7EEB653B8AE}" dt="2025-08-30T07:55:00.089" v="40" actId="1076"/>
          <ac:spMkLst>
            <pc:docMk/>
            <pc:sldMk cId="3118777456" sldId="312"/>
            <ac:spMk id="30" creationId="{168CB047-FCF4-B34F-8C6E-71CD7B0A9FB8}"/>
          </ac:spMkLst>
        </pc:spChg>
        <pc:spChg chg="mod">
          <ac:chgData name="angelo campanale" userId="bac24d20b356b55b" providerId="LiveId" clId="{0D50FD71-BB46-47EE-AFB9-C7EEB653B8AE}" dt="2025-08-30T07:55:00.089" v="40" actId="1076"/>
          <ac:spMkLst>
            <pc:docMk/>
            <pc:sldMk cId="3118777456" sldId="312"/>
            <ac:spMk id="34" creationId="{5E82D98F-E6CF-33F7-07F0-1821CC59A5F2}"/>
          </ac:spMkLst>
        </pc:spChg>
        <pc:picChg chg="mod">
          <ac:chgData name="angelo campanale" userId="bac24d20b356b55b" providerId="LiveId" clId="{0D50FD71-BB46-47EE-AFB9-C7EEB653B8AE}" dt="2025-08-30T07:54:53.230" v="39" actId="1076"/>
          <ac:picMkLst>
            <pc:docMk/>
            <pc:sldMk cId="3118777456" sldId="312"/>
            <ac:picMk id="12" creationId="{057D59AE-D311-B041-9F6D-544AAA5D381F}"/>
          </ac:picMkLst>
        </pc:picChg>
        <pc:picChg chg="add mod">
          <ac:chgData name="angelo campanale" userId="bac24d20b356b55b" providerId="LiveId" clId="{0D50FD71-BB46-47EE-AFB9-C7EEB653B8AE}" dt="2025-08-30T07:54:18.114" v="32" actId="1076"/>
          <ac:picMkLst>
            <pc:docMk/>
            <pc:sldMk cId="3118777456" sldId="312"/>
            <ac:picMk id="22" creationId="{67A3A466-3763-9858-6132-475DBAC55267}"/>
          </ac:picMkLst>
        </pc:picChg>
        <pc:picChg chg="add mod">
          <ac:chgData name="angelo campanale" userId="bac24d20b356b55b" providerId="LiveId" clId="{0D50FD71-BB46-47EE-AFB9-C7EEB653B8AE}" dt="2025-08-30T07:58:03.413" v="43"/>
          <ac:picMkLst>
            <pc:docMk/>
            <pc:sldMk cId="3118777456" sldId="312"/>
            <ac:picMk id="31" creationId="{44C08011-947F-ADED-35E7-D36014619E59}"/>
          </ac:picMkLst>
        </pc:picChg>
        <pc:picChg chg="mod">
          <ac:chgData name="angelo campanale" userId="bac24d20b356b55b" providerId="LiveId" clId="{0D50FD71-BB46-47EE-AFB9-C7EEB653B8AE}" dt="2025-08-30T07:55:00.089" v="40" actId="1076"/>
          <ac:picMkLst>
            <pc:docMk/>
            <pc:sldMk cId="3118777456" sldId="312"/>
            <ac:picMk id="35" creationId="{ABA18C3B-B005-4F55-B5C7-D37548D1E84B}"/>
          </ac:picMkLst>
        </pc:picChg>
        <pc:picChg chg="mod">
          <ac:chgData name="angelo campanale" userId="bac24d20b356b55b" providerId="LiveId" clId="{0D50FD71-BB46-47EE-AFB9-C7EEB653B8AE}" dt="2025-08-30T07:55:00.089" v="40" actId="1076"/>
          <ac:picMkLst>
            <pc:docMk/>
            <pc:sldMk cId="3118777456" sldId="312"/>
            <ac:picMk id="36" creationId="{E00AC1A1-3FC9-7890-FDCC-3A9F4D77199A}"/>
          </ac:picMkLst>
        </pc:picChg>
        <pc:cxnChg chg="mod">
          <ac:chgData name="angelo campanale" userId="bac24d20b356b55b" providerId="LiveId" clId="{0D50FD71-BB46-47EE-AFB9-C7EEB653B8AE}" dt="2025-08-30T07:54:46.567" v="36" actId="1076"/>
          <ac:cxnSpMkLst>
            <pc:docMk/>
            <pc:sldMk cId="3118777456" sldId="312"/>
            <ac:cxnSpMk id="13" creationId="{6E033B25-5D43-B843-3103-E883013E97ED}"/>
          </ac:cxnSpMkLst>
        </pc:cxnChg>
        <pc:cxnChg chg="mod">
          <ac:chgData name="angelo campanale" userId="bac24d20b356b55b" providerId="LiveId" clId="{0D50FD71-BB46-47EE-AFB9-C7EEB653B8AE}" dt="2025-08-30T07:54:53.230" v="39" actId="1076"/>
          <ac:cxnSpMkLst>
            <pc:docMk/>
            <pc:sldMk cId="3118777456" sldId="312"/>
            <ac:cxnSpMk id="14" creationId="{0F70D9F4-8E82-211B-1750-2B998527EFA3}"/>
          </ac:cxnSpMkLst>
        </pc:cxnChg>
        <pc:cxnChg chg="mod">
          <ac:chgData name="angelo campanale" userId="bac24d20b356b55b" providerId="LiveId" clId="{0D50FD71-BB46-47EE-AFB9-C7EEB653B8AE}" dt="2025-08-30T07:57:59.937" v="42" actId="14100"/>
          <ac:cxnSpMkLst>
            <pc:docMk/>
            <pc:sldMk cId="3118777456" sldId="312"/>
            <ac:cxnSpMk id="15" creationId="{1A280547-CCC9-7E19-22C4-577F2034738B}"/>
          </ac:cxnSpMkLst>
        </pc:cxnChg>
      </pc:sldChg>
      <pc:sldChg chg="addSp modSp mod">
        <pc:chgData name="angelo campanale" userId="bac24d20b356b55b" providerId="LiveId" clId="{0D50FD71-BB46-47EE-AFB9-C7EEB653B8AE}" dt="2025-08-30T07:58:40.398" v="55" actId="1076"/>
        <pc:sldMkLst>
          <pc:docMk/>
          <pc:sldMk cId="1086548650" sldId="313"/>
        </pc:sldMkLst>
        <pc:picChg chg="add mod">
          <ac:chgData name="angelo campanale" userId="bac24d20b356b55b" providerId="LiveId" clId="{0D50FD71-BB46-47EE-AFB9-C7EEB653B8AE}" dt="2025-08-30T07:58:27.518" v="51"/>
          <ac:picMkLst>
            <pc:docMk/>
            <pc:sldMk cId="1086548650" sldId="313"/>
            <ac:picMk id="4" creationId="{70F529DC-F638-5559-8365-04DAE14D9F16}"/>
          </ac:picMkLst>
        </pc:picChg>
        <pc:picChg chg="mod">
          <ac:chgData name="angelo campanale" userId="bac24d20b356b55b" providerId="LiveId" clId="{0D50FD71-BB46-47EE-AFB9-C7EEB653B8AE}" dt="2025-08-30T07:58:40.398" v="55" actId="1076"/>
          <ac:picMkLst>
            <pc:docMk/>
            <pc:sldMk cId="1086548650" sldId="313"/>
            <ac:picMk id="12" creationId="{4D2D0CF9-06DA-B910-CD38-64800C1B8C28}"/>
          </ac:picMkLst>
        </pc:picChg>
        <pc:picChg chg="mod">
          <ac:chgData name="angelo campanale" userId="bac24d20b356b55b" providerId="LiveId" clId="{0D50FD71-BB46-47EE-AFB9-C7EEB653B8AE}" dt="2025-08-30T07:58:24.365" v="49" actId="1076"/>
          <ac:picMkLst>
            <pc:docMk/>
            <pc:sldMk cId="1086548650" sldId="313"/>
            <ac:picMk id="13" creationId="{B493187A-ACAC-E1BF-1371-B90F3CFE3708}"/>
          </ac:picMkLst>
        </pc:picChg>
      </pc:sldChg>
      <pc:sldChg chg="addSp modSp mod">
        <pc:chgData name="angelo campanale" userId="bac24d20b356b55b" providerId="LiveId" clId="{0D50FD71-BB46-47EE-AFB9-C7EEB653B8AE}" dt="2025-08-30T08:09:11.290" v="327" actId="207"/>
        <pc:sldMkLst>
          <pc:docMk/>
          <pc:sldMk cId="2287446066" sldId="315"/>
        </pc:sldMkLst>
        <pc:spChg chg="mod">
          <ac:chgData name="angelo campanale" userId="bac24d20b356b55b" providerId="LiveId" clId="{0D50FD71-BB46-47EE-AFB9-C7EEB653B8AE}" dt="2025-08-30T08:09:11.290" v="327" actId="207"/>
          <ac:spMkLst>
            <pc:docMk/>
            <pc:sldMk cId="2287446066" sldId="315"/>
            <ac:spMk id="12" creationId="{A493054F-9343-B7A9-426C-E6106105EEDE}"/>
          </ac:spMkLst>
        </pc:spChg>
        <pc:picChg chg="add mod">
          <ac:chgData name="angelo campanale" userId="bac24d20b356b55b" providerId="LiveId" clId="{0D50FD71-BB46-47EE-AFB9-C7EEB653B8AE}" dt="2025-08-30T08:04:30.385" v="73"/>
          <ac:picMkLst>
            <pc:docMk/>
            <pc:sldMk cId="2287446066" sldId="315"/>
            <ac:picMk id="2" creationId="{E228357A-46C5-3923-3442-42E63EE9291B}"/>
          </ac:picMkLst>
        </pc:picChg>
      </pc:sldChg>
      <pc:sldChg chg="modSp mod">
        <pc:chgData name="angelo campanale" userId="bac24d20b356b55b" providerId="LiveId" clId="{0D50FD71-BB46-47EE-AFB9-C7EEB653B8AE}" dt="2025-08-30T08:09:24.425" v="328" actId="255"/>
        <pc:sldMkLst>
          <pc:docMk/>
          <pc:sldMk cId="3232672856" sldId="316"/>
        </pc:sldMkLst>
        <pc:spChg chg="mod">
          <ac:chgData name="angelo campanale" userId="bac24d20b356b55b" providerId="LiveId" clId="{0D50FD71-BB46-47EE-AFB9-C7EEB653B8AE}" dt="2025-08-30T08:09:24.425" v="328" actId="255"/>
          <ac:spMkLst>
            <pc:docMk/>
            <pc:sldMk cId="3232672856" sldId="316"/>
            <ac:spMk id="14" creationId="{54ED68F0-75CB-B6BD-5BDA-E903EC8924FB}"/>
          </ac:spMkLst>
        </pc:spChg>
      </pc:sldChg>
    </pc:docChg>
  </pc:docChgLst>
  <pc:docChgLst>
    <pc:chgData name="angelo campanale" userId="bac24d20b356b55b" providerId="LiveId" clId="{56E67541-7A0D-473D-B792-BF7563358099}"/>
    <pc:docChg chg="undo custSel addSld delSld modSld sldOrd">
      <pc:chgData name="angelo campanale" userId="bac24d20b356b55b" providerId="LiveId" clId="{56E67541-7A0D-473D-B792-BF7563358099}" dt="2025-03-24T10:56:26.195" v="4611" actId="14100"/>
      <pc:docMkLst>
        <pc:docMk/>
      </pc:docMkLst>
      <pc:sldChg chg="del">
        <pc:chgData name="angelo campanale" userId="bac24d20b356b55b" providerId="LiveId" clId="{56E67541-7A0D-473D-B792-BF7563358099}" dt="2025-03-20T15:17:53.636" v="3" actId="47"/>
        <pc:sldMkLst>
          <pc:docMk/>
          <pc:sldMk cId="0" sldId="257"/>
        </pc:sldMkLst>
      </pc:sldChg>
      <pc:sldChg chg="addSp delSp modSp mod">
        <pc:chgData name="angelo campanale" userId="bac24d20b356b55b" providerId="LiveId" clId="{56E67541-7A0D-473D-B792-BF7563358099}" dt="2025-03-24T10:34:50.413" v="4599" actId="1036"/>
        <pc:sldMkLst>
          <pc:docMk/>
          <pc:sldMk cId="0" sldId="260"/>
        </pc:sldMkLst>
      </pc:sldChg>
      <pc:sldChg chg="modSp mod">
        <pc:chgData name="angelo campanale" userId="bac24d20b356b55b" providerId="LiveId" clId="{56E67541-7A0D-473D-B792-BF7563358099}" dt="2025-03-24T08:48:24.034" v="4249" actId="20577"/>
        <pc:sldMkLst>
          <pc:docMk/>
          <pc:sldMk cId="0" sldId="261"/>
        </pc:sldMkLst>
      </pc:sldChg>
      <pc:sldChg chg="addSp delSp modSp mod">
        <pc:chgData name="angelo campanale" userId="bac24d20b356b55b" providerId="LiveId" clId="{56E67541-7A0D-473D-B792-BF7563358099}" dt="2025-03-22T11:26:27.058" v="3744" actId="20577"/>
        <pc:sldMkLst>
          <pc:docMk/>
          <pc:sldMk cId="427540297" sldId="269"/>
        </pc:sldMkLst>
      </pc:sldChg>
      <pc:sldChg chg="addSp modSp mod">
        <pc:chgData name="angelo campanale" userId="bac24d20b356b55b" providerId="LiveId" clId="{56E67541-7A0D-473D-B792-BF7563358099}" dt="2025-03-24T10:33:40.147" v="4594" actId="20577"/>
        <pc:sldMkLst>
          <pc:docMk/>
          <pc:sldMk cId="3062513422" sldId="270"/>
        </pc:sldMkLst>
      </pc:sldChg>
      <pc:sldChg chg="addSp modSp mod">
        <pc:chgData name="angelo campanale" userId="bac24d20b356b55b" providerId="LiveId" clId="{56E67541-7A0D-473D-B792-BF7563358099}" dt="2025-03-22T11:15:36.043" v="3618" actId="20577"/>
        <pc:sldMkLst>
          <pc:docMk/>
          <pc:sldMk cId="1683991104" sldId="271"/>
        </pc:sldMkLst>
      </pc:sldChg>
      <pc:sldChg chg="addSp delSp modSp mod">
        <pc:chgData name="angelo campanale" userId="bac24d20b356b55b" providerId="LiveId" clId="{56E67541-7A0D-473D-B792-BF7563358099}" dt="2025-03-22T09:36:06.809" v="2125" actId="1076"/>
        <pc:sldMkLst>
          <pc:docMk/>
          <pc:sldMk cId="654404343" sldId="273"/>
        </pc:sldMkLst>
      </pc:sldChg>
      <pc:sldChg chg="addSp delSp modSp mod">
        <pc:chgData name="angelo campanale" userId="bac24d20b356b55b" providerId="LiveId" clId="{56E67541-7A0D-473D-B792-BF7563358099}" dt="2025-03-22T10:10:56.798" v="2294" actId="1076"/>
        <pc:sldMkLst>
          <pc:docMk/>
          <pc:sldMk cId="3833860301" sldId="275"/>
        </pc:sldMkLst>
      </pc:sldChg>
      <pc:sldChg chg="modSp mod">
        <pc:chgData name="angelo campanale" userId="bac24d20b356b55b" providerId="LiveId" clId="{56E67541-7A0D-473D-B792-BF7563358099}" dt="2025-03-24T10:44:34.610" v="4610" actId="20577"/>
        <pc:sldMkLst>
          <pc:docMk/>
          <pc:sldMk cId="742237354" sldId="276"/>
        </pc:sldMkLst>
      </pc:sldChg>
      <pc:sldChg chg="addSp delSp modSp mod">
        <pc:chgData name="angelo campanale" userId="bac24d20b356b55b" providerId="LiveId" clId="{56E67541-7A0D-473D-B792-BF7563358099}" dt="2025-03-23T18:08:18.914" v="4236" actId="1076"/>
        <pc:sldMkLst>
          <pc:docMk/>
          <pc:sldMk cId="3806081746" sldId="277"/>
        </pc:sldMkLst>
      </pc:sldChg>
      <pc:sldChg chg="del">
        <pc:chgData name="angelo campanale" userId="bac24d20b356b55b" providerId="LiveId" clId="{56E67541-7A0D-473D-B792-BF7563358099}" dt="2025-03-20T15:17:53.165" v="2" actId="47"/>
        <pc:sldMkLst>
          <pc:docMk/>
          <pc:sldMk cId="3931652421" sldId="278"/>
        </pc:sldMkLst>
      </pc:sldChg>
      <pc:sldChg chg="del">
        <pc:chgData name="angelo campanale" userId="bac24d20b356b55b" providerId="LiveId" clId="{56E67541-7A0D-473D-B792-BF7563358099}" dt="2025-03-20T15:17:52.186" v="0" actId="47"/>
        <pc:sldMkLst>
          <pc:docMk/>
          <pc:sldMk cId="1160079181" sldId="279"/>
        </pc:sldMkLst>
      </pc:sldChg>
      <pc:sldChg chg="addSp delSp modSp mod">
        <pc:chgData name="angelo campanale" userId="bac24d20b356b55b" providerId="LiveId" clId="{56E67541-7A0D-473D-B792-BF7563358099}" dt="2025-03-22T10:31:08.499" v="2746" actId="478"/>
        <pc:sldMkLst>
          <pc:docMk/>
          <pc:sldMk cId="967240125" sldId="281"/>
        </pc:sldMkLst>
      </pc:sldChg>
      <pc:sldChg chg="addSp delSp modSp mod">
        <pc:chgData name="angelo campanale" userId="bac24d20b356b55b" providerId="LiveId" clId="{56E67541-7A0D-473D-B792-BF7563358099}" dt="2025-03-22T11:16:26.172" v="3619" actId="1076"/>
        <pc:sldMkLst>
          <pc:docMk/>
          <pc:sldMk cId="3665871473" sldId="282"/>
        </pc:sldMkLst>
      </pc:sldChg>
      <pc:sldChg chg="del">
        <pc:chgData name="angelo campanale" userId="bac24d20b356b55b" providerId="LiveId" clId="{56E67541-7A0D-473D-B792-BF7563358099}" dt="2025-03-20T15:17:52.737" v="1" actId="47"/>
        <pc:sldMkLst>
          <pc:docMk/>
          <pc:sldMk cId="530935351" sldId="283"/>
        </pc:sldMkLst>
      </pc:sldChg>
      <pc:sldChg chg="addSp delSp modSp mod">
        <pc:chgData name="angelo campanale" userId="bac24d20b356b55b" providerId="LiveId" clId="{56E67541-7A0D-473D-B792-BF7563358099}" dt="2025-03-24T10:56:26.195" v="4611" actId="14100"/>
        <pc:sldMkLst>
          <pc:docMk/>
          <pc:sldMk cId="1256538623" sldId="284"/>
        </pc:sldMkLst>
      </pc:sldChg>
      <pc:sldChg chg="addSp delSp modSp mod">
        <pc:chgData name="angelo campanale" userId="bac24d20b356b55b" providerId="LiveId" clId="{56E67541-7A0D-473D-B792-BF7563358099}" dt="2025-03-24T09:24:36.044" v="4386" actId="1076"/>
        <pc:sldMkLst>
          <pc:docMk/>
          <pc:sldMk cId="40781909" sldId="285"/>
        </pc:sldMkLst>
      </pc:sldChg>
      <pc:sldChg chg="addSp delSp modSp mod">
        <pc:chgData name="angelo campanale" userId="bac24d20b356b55b" providerId="LiveId" clId="{56E67541-7A0D-473D-B792-BF7563358099}" dt="2025-03-22T11:17:38.028" v="3657" actId="1076"/>
        <pc:sldMkLst>
          <pc:docMk/>
          <pc:sldMk cId="1601805536" sldId="286"/>
        </pc:sldMkLst>
      </pc:sldChg>
      <pc:sldChg chg="ord">
        <pc:chgData name="angelo campanale" userId="bac24d20b356b55b" providerId="LiveId" clId="{56E67541-7A0D-473D-B792-BF7563358099}" dt="2025-03-20T15:54:45.250" v="159"/>
        <pc:sldMkLst>
          <pc:docMk/>
          <pc:sldMk cId="1387850793" sldId="287"/>
        </pc:sldMkLst>
      </pc:sldChg>
      <pc:sldChg chg="addSp modSp del mod">
        <pc:chgData name="angelo campanale" userId="bac24d20b356b55b" providerId="LiveId" clId="{56E67541-7A0D-473D-B792-BF7563358099}" dt="2025-03-22T10:56:24.599" v="3282" actId="47"/>
        <pc:sldMkLst>
          <pc:docMk/>
          <pc:sldMk cId="1730096483" sldId="288"/>
        </pc:sldMkLst>
      </pc:sldChg>
      <pc:sldChg chg="addSp delSp modSp mod">
        <pc:chgData name="angelo campanale" userId="bac24d20b356b55b" providerId="LiveId" clId="{56E67541-7A0D-473D-B792-BF7563358099}" dt="2025-03-24T07:11:33.220" v="4239" actId="1076"/>
        <pc:sldMkLst>
          <pc:docMk/>
          <pc:sldMk cId="126751400" sldId="289"/>
        </pc:sldMkLst>
      </pc:sldChg>
      <pc:sldChg chg="addSp delSp modSp mod">
        <pc:chgData name="angelo campanale" userId="bac24d20b356b55b" providerId="LiveId" clId="{56E67541-7A0D-473D-B792-BF7563358099}" dt="2025-03-23T17:45:36.921" v="3745" actId="113"/>
        <pc:sldMkLst>
          <pc:docMk/>
          <pc:sldMk cId="3613069914" sldId="290"/>
        </pc:sldMkLst>
      </pc:sldChg>
      <pc:sldChg chg="del modTransition modAnim">
        <pc:chgData name="angelo campanale" userId="bac24d20b356b55b" providerId="LiveId" clId="{56E67541-7A0D-473D-B792-BF7563358099}" dt="2025-03-20T16:30:41.920" v="800" actId="47"/>
        <pc:sldMkLst>
          <pc:docMk/>
          <pc:sldMk cId="2135623591" sldId="291"/>
        </pc:sldMkLst>
      </pc:sldChg>
      <pc:sldChg chg="addSp delSp modSp mod modTransition modAnim">
        <pc:chgData name="angelo campanale" userId="bac24d20b356b55b" providerId="LiveId" clId="{56E67541-7A0D-473D-B792-BF7563358099}" dt="2025-03-24T09:24:53.061" v="4389" actId="20577"/>
        <pc:sldMkLst>
          <pc:docMk/>
          <pc:sldMk cId="1297180628" sldId="292"/>
        </pc:sldMkLst>
      </pc:sldChg>
      <pc:sldChg chg="addSp delSp modSp mod">
        <pc:chgData name="angelo campanale" userId="bac24d20b356b55b" providerId="LiveId" clId="{56E67541-7A0D-473D-B792-BF7563358099}" dt="2025-03-22T10:16:55.022" v="2378" actId="1076"/>
        <pc:sldMkLst>
          <pc:docMk/>
          <pc:sldMk cId="2270852766" sldId="293"/>
        </pc:sldMkLst>
      </pc:sldChg>
      <pc:sldChg chg="addSp modSp mod">
        <pc:chgData name="angelo campanale" userId="bac24d20b356b55b" providerId="LiveId" clId="{56E67541-7A0D-473D-B792-BF7563358099}" dt="2025-03-22T11:18:33.122" v="3698" actId="20577"/>
        <pc:sldMkLst>
          <pc:docMk/>
          <pc:sldMk cId="1238245845" sldId="294"/>
        </pc:sldMkLst>
      </pc:sldChg>
      <pc:sldChg chg="addSp modSp mod">
        <pc:chgData name="angelo campanale" userId="bac24d20b356b55b" providerId="LiveId" clId="{56E67541-7A0D-473D-B792-BF7563358099}" dt="2025-03-22T11:09:24.413" v="3499" actId="1076"/>
        <pc:sldMkLst>
          <pc:docMk/>
          <pc:sldMk cId="2621204100" sldId="295"/>
        </pc:sldMkLst>
      </pc:sldChg>
      <pc:sldChg chg="addSp delSp modSp add mod ord modShow">
        <pc:chgData name="angelo campanale" userId="bac24d20b356b55b" providerId="LiveId" clId="{56E67541-7A0D-473D-B792-BF7563358099}" dt="2025-03-24T10:36:44.307" v="4600" actId="20577"/>
        <pc:sldMkLst>
          <pc:docMk/>
          <pc:sldMk cId="4201213916" sldId="296"/>
        </pc:sldMkLst>
      </pc:sldChg>
      <pc:sldChg chg="addSp delSp modSp add mod">
        <pc:chgData name="angelo campanale" userId="bac24d20b356b55b" providerId="LiveId" clId="{56E67541-7A0D-473D-B792-BF7563358099}" dt="2025-03-24T07:54:26.547" v="4248" actId="20577"/>
        <pc:sldMkLst>
          <pc:docMk/>
          <pc:sldMk cId="1017831950" sldId="298"/>
        </pc:sldMkLst>
      </pc:sldChg>
      <pc:sldChg chg="add ord">
        <pc:chgData name="angelo campanale" userId="bac24d20b356b55b" providerId="LiveId" clId="{56E67541-7A0D-473D-B792-BF7563358099}" dt="2025-03-23T17:49:24.759" v="3751"/>
        <pc:sldMkLst>
          <pc:docMk/>
          <pc:sldMk cId="932387915" sldId="2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96A766C9-4F97-0787-AFDE-3027A7F137F4}"/>
            </a:ext>
          </a:extLst>
        </p:cNvPr>
        <p:cNvGrpSpPr/>
        <p:nvPr/>
      </p:nvGrpSpPr>
      <p:grpSpPr>
        <a:xfrm>
          <a:off x="0" y="0"/>
          <a:ext cx="0" cy="0"/>
          <a:chOff x="0" y="0"/>
          <a:chExt cx="0" cy="0"/>
        </a:xfrm>
      </p:grpSpPr>
      <p:sp>
        <p:nvSpPr>
          <p:cNvPr id="139" name="Google Shape;139;p8:notes">
            <a:extLst>
              <a:ext uri="{FF2B5EF4-FFF2-40B4-BE49-F238E27FC236}">
                <a16:creationId xmlns:a16="http://schemas.microsoft.com/office/drawing/2014/main" id="{54E0B337-8D02-0713-7DD8-61227FFF88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0" name="Google Shape;140;p8:notes">
            <a:extLst>
              <a:ext uri="{FF2B5EF4-FFF2-40B4-BE49-F238E27FC236}">
                <a16:creationId xmlns:a16="http://schemas.microsoft.com/office/drawing/2014/main" id="{5B43343E-0E51-5991-1BA5-A1EE09900D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7281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F6A50B03-2159-AB65-5AD7-442748A1385A}"/>
            </a:ext>
          </a:extLst>
        </p:cNvPr>
        <p:cNvGrpSpPr/>
        <p:nvPr/>
      </p:nvGrpSpPr>
      <p:grpSpPr>
        <a:xfrm>
          <a:off x="0" y="0"/>
          <a:ext cx="0" cy="0"/>
          <a:chOff x="0" y="0"/>
          <a:chExt cx="0" cy="0"/>
        </a:xfrm>
      </p:grpSpPr>
      <p:sp>
        <p:nvSpPr>
          <p:cNvPr id="139" name="Google Shape;139;p8:notes">
            <a:extLst>
              <a:ext uri="{FF2B5EF4-FFF2-40B4-BE49-F238E27FC236}">
                <a16:creationId xmlns:a16="http://schemas.microsoft.com/office/drawing/2014/main" id="{A64913B9-FF12-1CE6-DE34-9E7B9D7E0BE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0" name="Google Shape;140;p8:notes">
            <a:extLst>
              <a:ext uri="{FF2B5EF4-FFF2-40B4-BE49-F238E27FC236}">
                <a16:creationId xmlns:a16="http://schemas.microsoft.com/office/drawing/2014/main" id="{7404204A-1BF2-9105-4913-35626FACAC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6803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B28CD1DE-44C9-0E80-C7FE-4B14B401077B}"/>
            </a:ext>
          </a:extLst>
        </p:cNvPr>
        <p:cNvGrpSpPr/>
        <p:nvPr/>
      </p:nvGrpSpPr>
      <p:grpSpPr>
        <a:xfrm>
          <a:off x="0" y="0"/>
          <a:ext cx="0" cy="0"/>
          <a:chOff x="0" y="0"/>
          <a:chExt cx="0" cy="0"/>
        </a:xfrm>
      </p:grpSpPr>
      <p:sp>
        <p:nvSpPr>
          <p:cNvPr id="139" name="Google Shape;139;p8:notes">
            <a:extLst>
              <a:ext uri="{FF2B5EF4-FFF2-40B4-BE49-F238E27FC236}">
                <a16:creationId xmlns:a16="http://schemas.microsoft.com/office/drawing/2014/main" id="{39556F15-41DA-DC4D-B95C-90B2CCE12F9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0" name="Google Shape;140;p8:notes">
            <a:extLst>
              <a:ext uri="{FF2B5EF4-FFF2-40B4-BE49-F238E27FC236}">
                <a16:creationId xmlns:a16="http://schemas.microsoft.com/office/drawing/2014/main" id="{B2978D98-068A-FDB6-CA48-5CAB3FC611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5711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BD341600-7ABE-0F34-80C0-6A155BD7C517}"/>
            </a:ext>
          </a:extLst>
        </p:cNvPr>
        <p:cNvGrpSpPr/>
        <p:nvPr/>
      </p:nvGrpSpPr>
      <p:grpSpPr>
        <a:xfrm>
          <a:off x="0" y="0"/>
          <a:ext cx="0" cy="0"/>
          <a:chOff x="0" y="0"/>
          <a:chExt cx="0" cy="0"/>
        </a:xfrm>
      </p:grpSpPr>
      <p:sp>
        <p:nvSpPr>
          <p:cNvPr id="139" name="Google Shape;139;p8:notes">
            <a:extLst>
              <a:ext uri="{FF2B5EF4-FFF2-40B4-BE49-F238E27FC236}">
                <a16:creationId xmlns:a16="http://schemas.microsoft.com/office/drawing/2014/main" id="{C6103C69-3224-9B9D-EBF9-7BC148BE57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0" name="Google Shape;140;p8:notes">
            <a:extLst>
              <a:ext uri="{FF2B5EF4-FFF2-40B4-BE49-F238E27FC236}">
                <a16:creationId xmlns:a16="http://schemas.microsoft.com/office/drawing/2014/main" id="{C6C9BEF7-EAE7-84FB-D02C-34F78A04C9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0827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D30DECC4-06D4-26FD-916E-18A06B52A30D}"/>
            </a:ext>
          </a:extLst>
        </p:cNvPr>
        <p:cNvGrpSpPr/>
        <p:nvPr/>
      </p:nvGrpSpPr>
      <p:grpSpPr>
        <a:xfrm>
          <a:off x="0" y="0"/>
          <a:ext cx="0" cy="0"/>
          <a:chOff x="0" y="0"/>
          <a:chExt cx="0" cy="0"/>
        </a:xfrm>
      </p:grpSpPr>
      <p:sp>
        <p:nvSpPr>
          <p:cNvPr id="139" name="Google Shape;139;p8:notes">
            <a:extLst>
              <a:ext uri="{FF2B5EF4-FFF2-40B4-BE49-F238E27FC236}">
                <a16:creationId xmlns:a16="http://schemas.microsoft.com/office/drawing/2014/main" id="{D1963D4E-E422-4D2B-F5C1-E0F42ACE59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0" name="Google Shape;140;p8:notes">
            <a:extLst>
              <a:ext uri="{FF2B5EF4-FFF2-40B4-BE49-F238E27FC236}">
                <a16:creationId xmlns:a16="http://schemas.microsoft.com/office/drawing/2014/main" id="{E9F191E9-6377-0D1C-2463-127FDC33B9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3613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70001C32-73FD-F886-EAD3-F53F7B8EAD30}"/>
            </a:ext>
          </a:extLst>
        </p:cNvPr>
        <p:cNvGrpSpPr/>
        <p:nvPr/>
      </p:nvGrpSpPr>
      <p:grpSpPr>
        <a:xfrm>
          <a:off x="0" y="0"/>
          <a:ext cx="0" cy="0"/>
          <a:chOff x="0" y="0"/>
          <a:chExt cx="0" cy="0"/>
        </a:xfrm>
      </p:grpSpPr>
      <p:sp>
        <p:nvSpPr>
          <p:cNvPr id="139" name="Google Shape;139;p8:notes">
            <a:extLst>
              <a:ext uri="{FF2B5EF4-FFF2-40B4-BE49-F238E27FC236}">
                <a16:creationId xmlns:a16="http://schemas.microsoft.com/office/drawing/2014/main" id="{242F7B0B-DA2B-BF94-BA72-54C09896F0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0" name="Google Shape;140;p8:notes">
            <a:extLst>
              <a:ext uri="{FF2B5EF4-FFF2-40B4-BE49-F238E27FC236}">
                <a16:creationId xmlns:a16="http://schemas.microsoft.com/office/drawing/2014/main" id="{49509803-BE94-207C-BBBD-AC46D36827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5671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CD627BFF-885F-EAFE-F99E-23B3600FE4AC}"/>
            </a:ext>
          </a:extLst>
        </p:cNvPr>
        <p:cNvGrpSpPr/>
        <p:nvPr/>
      </p:nvGrpSpPr>
      <p:grpSpPr>
        <a:xfrm>
          <a:off x="0" y="0"/>
          <a:ext cx="0" cy="0"/>
          <a:chOff x="0" y="0"/>
          <a:chExt cx="0" cy="0"/>
        </a:xfrm>
      </p:grpSpPr>
      <p:sp>
        <p:nvSpPr>
          <p:cNvPr id="139" name="Google Shape;139;p8:notes">
            <a:extLst>
              <a:ext uri="{FF2B5EF4-FFF2-40B4-BE49-F238E27FC236}">
                <a16:creationId xmlns:a16="http://schemas.microsoft.com/office/drawing/2014/main" id="{8CBA6971-C4EF-C056-F7F0-70481CC922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0" name="Google Shape;140;p8:notes">
            <a:extLst>
              <a:ext uri="{FF2B5EF4-FFF2-40B4-BE49-F238E27FC236}">
                <a16:creationId xmlns:a16="http://schemas.microsoft.com/office/drawing/2014/main" id="{936882BD-3741-4A7D-4CC6-D7F60465EF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8869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4" name="Google Shape;314;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C05F572A-22DD-3C75-D0F5-5D0C6D96F923}"/>
            </a:ext>
          </a:extLst>
        </p:cNvPr>
        <p:cNvGrpSpPr/>
        <p:nvPr/>
      </p:nvGrpSpPr>
      <p:grpSpPr>
        <a:xfrm>
          <a:off x="0" y="0"/>
          <a:ext cx="0" cy="0"/>
          <a:chOff x="0" y="0"/>
          <a:chExt cx="0" cy="0"/>
        </a:xfrm>
      </p:grpSpPr>
      <p:sp>
        <p:nvSpPr>
          <p:cNvPr id="139" name="Google Shape;139;p8:notes">
            <a:extLst>
              <a:ext uri="{FF2B5EF4-FFF2-40B4-BE49-F238E27FC236}">
                <a16:creationId xmlns:a16="http://schemas.microsoft.com/office/drawing/2014/main" id="{A1A5501A-C89F-9363-0489-E579B822CEA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0" name="Google Shape;140;p8:notes">
            <a:extLst>
              <a:ext uri="{FF2B5EF4-FFF2-40B4-BE49-F238E27FC236}">
                <a16:creationId xmlns:a16="http://schemas.microsoft.com/office/drawing/2014/main" id="{5368F31A-C1B6-B1AE-CB4C-11AE00938A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8033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6A348830-DBDA-5979-BB38-F4C8CDB3E34C}"/>
            </a:ext>
          </a:extLst>
        </p:cNvPr>
        <p:cNvGrpSpPr/>
        <p:nvPr/>
      </p:nvGrpSpPr>
      <p:grpSpPr>
        <a:xfrm>
          <a:off x="0" y="0"/>
          <a:ext cx="0" cy="0"/>
          <a:chOff x="0" y="0"/>
          <a:chExt cx="0" cy="0"/>
        </a:xfrm>
      </p:grpSpPr>
      <p:sp>
        <p:nvSpPr>
          <p:cNvPr id="139" name="Google Shape;139;p8:notes">
            <a:extLst>
              <a:ext uri="{FF2B5EF4-FFF2-40B4-BE49-F238E27FC236}">
                <a16:creationId xmlns:a16="http://schemas.microsoft.com/office/drawing/2014/main" id="{61B9D66E-AC65-2677-E89F-09C40E0329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0" name="Google Shape;140;p8:notes">
            <a:extLst>
              <a:ext uri="{FF2B5EF4-FFF2-40B4-BE49-F238E27FC236}">
                <a16:creationId xmlns:a16="http://schemas.microsoft.com/office/drawing/2014/main" id="{B5AD738E-8221-FCC8-A6E3-E1AC6B88A6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7194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D5EE7498-ABAA-593C-B1B8-5B3279FE03F8}"/>
            </a:ext>
          </a:extLst>
        </p:cNvPr>
        <p:cNvGrpSpPr/>
        <p:nvPr/>
      </p:nvGrpSpPr>
      <p:grpSpPr>
        <a:xfrm>
          <a:off x="0" y="0"/>
          <a:ext cx="0" cy="0"/>
          <a:chOff x="0" y="0"/>
          <a:chExt cx="0" cy="0"/>
        </a:xfrm>
      </p:grpSpPr>
      <p:sp>
        <p:nvSpPr>
          <p:cNvPr id="139" name="Google Shape;139;p8:notes">
            <a:extLst>
              <a:ext uri="{FF2B5EF4-FFF2-40B4-BE49-F238E27FC236}">
                <a16:creationId xmlns:a16="http://schemas.microsoft.com/office/drawing/2014/main" id="{80E4CF6C-141B-6223-E02F-468BCD1AB98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0" name="Google Shape;140;p8:notes">
            <a:extLst>
              <a:ext uri="{FF2B5EF4-FFF2-40B4-BE49-F238E27FC236}">
                <a16:creationId xmlns:a16="http://schemas.microsoft.com/office/drawing/2014/main" id="{54E09B54-A21A-5E11-D2C8-719916BBC9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8111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75133EEE-51B6-27C5-6449-8AE55BB62F2D}"/>
            </a:ext>
          </a:extLst>
        </p:cNvPr>
        <p:cNvGrpSpPr/>
        <p:nvPr/>
      </p:nvGrpSpPr>
      <p:grpSpPr>
        <a:xfrm>
          <a:off x="0" y="0"/>
          <a:ext cx="0" cy="0"/>
          <a:chOff x="0" y="0"/>
          <a:chExt cx="0" cy="0"/>
        </a:xfrm>
      </p:grpSpPr>
      <p:sp>
        <p:nvSpPr>
          <p:cNvPr id="139" name="Google Shape;139;p8:notes">
            <a:extLst>
              <a:ext uri="{FF2B5EF4-FFF2-40B4-BE49-F238E27FC236}">
                <a16:creationId xmlns:a16="http://schemas.microsoft.com/office/drawing/2014/main" id="{F70BA7CD-443E-819D-A04A-37BAF5FE51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0" name="Google Shape;140;p8:notes">
            <a:extLst>
              <a:ext uri="{FF2B5EF4-FFF2-40B4-BE49-F238E27FC236}">
                <a16:creationId xmlns:a16="http://schemas.microsoft.com/office/drawing/2014/main" id="{9BDD4871-9173-F34A-FBB1-C9435DBDFA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1655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8C1218BE-010C-D908-C73B-D6F0349EDAE1}"/>
            </a:ext>
          </a:extLst>
        </p:cNvPr>
        <p:cNvGrpSpPr/>
        <p:nvPr/>
      </p:nvGrpSpPr>
      <p:grpSpPr>
        <a:xfrm>
          <a:off x="0" y="0"/>
          <a:ext cx="0" cy="0"/>
          <a:chOff x="0" y="0"/>
          <a:chExt cx="0" cy="0"/>
        </a:xfrm>
      </p:grpSpPr>
      <p:sp>
        <p:nvSpPr>
          <p:cNvPr id="139" name="Google Shape;139;p8:notes">
            <a:extLst>
              <a:ext uri="{FF2B5EF4-FFF2-40B4-BE49-F238E27FC236}">
                <a16:creationId xmlns:a16="http://schemas.microsoft.com/office/drawing/2014/main" id="{280D6060-1D79-63EC-87D4-F117B0ACBC0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0" name="Google Shape;140;p8:notes">
            <a:extLst>
              <a:ext uri="{FF2B5EF4-FFF2-40B4-BE49-F238E27FC236}">
                <a16:creationId xmlns:a16="http://schemas.microsoft.com/office/drawing/2014/main" id="{C39B90B1-4829-D4AE-5954-F2B7E0B9D7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4085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B6A20973-83D8-9A0D-BA31-055654CA8FAD}"/>
            </a:ext>
          </a:extLst>
        </p:cNvPr>
        <p:cNvGrpSpPr/>
        <p:nvPr/>
      </p:nvGrpSpPr>
      <p:grpSpPr>
        <a:xfrm>
          <a:off x="0" y="0"/>
          <a:ext cx="0" cy="0"/>
          <a:chOff x="0" y="0"/>
          <a:chExt cx="0" cy="0"/>
        </a:xfrm>
      </p:grpSpPr>
      <p:sp>
        <p:nvSpPr>
          <p:cNvPr id="139" name="Google Shape;139;p8:notes">
            <a:extLst>
              <a:ext uri="{FF2B5EF4-FFF2-40B4-BE49-F238E27FC236}">
                <a16:creationId xmlns:a16="http://schemas.microsoft.com/office/drawing/2014/main" id="{7F593596-CFBA-5697-0F02-7282E8F4879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0" name="Google Shape;140;p8:notes">
            <a:extLst>
              <a:ext uri="{FF2B5EF4-FFF2-40B4-BE49-F238E27FC236}">
                <a16:creationId xmlns:a16="http://schemas.microsoft.com/office/drawing/2014/main" id="{2C47D585-9386-748E-A661-2BF44638A4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5224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FE772CA6-F4A6-82F5-0A52-69D0C7997D08}"/>
            </a:ext>
          </a:extLst>
        </p:cNvPr>
        <p:cNvGrpSpPr/>
        <p:nvPr/>
      </p:nvGrpSpPr>
      <p:grpSpPr>
        <a:xfrm>
          <a:off x="0" y="0"/>
          <a:ext cx="0" cy="0"/>
          <a:chOff x="0" y="0"/>
          <a:chExt cx="0" cy="0"/>
        </a:xfrm>
      </p:grpSpPr>
      <p:sp>
        <p:nvSpPr>
          <p:cNvPr id="139" name="Google Shape;139;p8:notes">
            <a:extLst>
              <a:ext uri="{FF2B5EF4-FFF2-40B4-BE49-F238E27FC236}">
                <a16:creationId xmlns:a16="http://schemas.microsoft.com/office/drawing/2014/main" id="{27F92746-77FF-94C2-CC97-921A3DC76D6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0" name="Google Shape;140;p8:notes">
            <a:extLst>
              <a:ext uri="{FF2B5EF4-FFF2-40B4-BE49-F238E27FC236}">
                <a16:creationId xmlns:a16="http://schemas.microsoft.com/office/drawing/2014/main" id="{67D68E32-09EC-A924-F7BB-1B6C88C32B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6169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a:extLst>
            <a:ext uri="{FF2B5EF4-FFF2-40B4-BE49-F238E27FC236}">
              <a16:creationId xmlns:a16="http://schemas.microsoft.com/office/drawing/2014/main" id="{4C596E9C-B3DA-84B4-518D-2E91CC73BFDF}"/>
            </a:ext>
          </a:extLst>
        </p:cNvPr>
        <p:cNvGrpSpPr/>
        <p:nvPr/>
      </p:nvGrpSpPr>
      <p:grpSpPr>
        <a:xfrm>
          <a:off x="0" y="0"/>
          <a:ext cx="0" cy="0"/>
          <a:chOff x="0" y="0"/>
          <a:chExt cx="0" cy="0"/>
        </a:xfrm>
      </p:grpSpPr>
      <p:sp>
        <p:nvSpPr>
          <p:cNvPr id="139" name="Google Shape;139;p8:notes">
            <a:extLst>
              <a:ext uri="{FF2B5EF4-FFF2-40B4-BE49-F238E27FC236}">
                <a16:creationId xmlns:a16="http://schemas.microsoft.com/office/drawing/2014/main" id="{ACCEE51C-759F-7418-805D-84FC3A63B34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0" name="Google Shape;140;p8:notes">
            <a:extLst>
              <a:ext uri="{FF2B5EF4-FFF2-40B4-BE49-F238E27FC236}">
                <a16:creationId xmlns:a16="http://schemas.microsoft.com/office/drawing/2014/main" id="{853CBCF1-8BAF-35D6-C6EC-F1E9DE2FF4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3771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One Section Slide">
  <p:cSld name="3_One Section Slide">
    <p:spTree>
      <p:nvGrpSpPr>
        <p:cNvPr id="1" name="Shape 11"/>
        <p:cNvGrpSpPr/>
        <p:nvPr/>
      </p:nvGrpSpPr>
      <p:grpSpPr>
        <a:xfrm>
          <a:off x="0" y="0"/>
          <a:ext cx="0" cy="0"/>
          <a:chOff x="0" y="0"/>
          <a:chExt cx="0" cy="0"/>
        </a:xfrm>
      </p:grpSpPr>
      <p:sp>
        <p:nvSpPr>
          <p:cNvPr id="12" name="Google Shape;12;p29"/>
          <p:cNvSpPr txBox="1">
            <a:spLocks noGrp="1"/>
          </p:cNvSpPr>
          <p:nvPr>
            <p:ph type="title"/>
          </p:nvPr>
        </p:nvSpPr>
        <p:spPr>
          <a:xfrm>
            <a:off x="599016" y="575019"/>
            <a:ext cx="4876800"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a:lvl1pPr>
            <a:lvl2pPr marL="0" marR="0" lvl="1" indent="0" algn="r">
              <a:lnSpc>
                <a:spcPct val="100000"/>
              </a:lnSpc>
              <a:spcBef>
                <a:spcPts val="0"/>
              </a:spcBef>
              <a:spcAft>
                <a:spcPts val="0"/>
              </a:spcAft>
              <a:buClr>
                <a:srgbClr val="000000"/>
              </a:buClr>
              <a:buSzPts val="1200"/>
              <a:buFont typeface="Arial"/>
              <a:buNone/>
              <a:defRPr/>
            </a:lvl2pPr>
            <a:lvl3pPr marL="0" marR="0" lvl="2" indent="0" algn="r">
              <a:lnSpc>
                <a:spcPct val="100000"/>
              </a:lnSpc>
              <a:spcBef>
                <a:spcPts val="0"/>
              </a:spcBef>
              <a:spcAft>
                <a:spcPts val="0"/>
              </a:spcAft>
              <a:buClr>
                <a:srgbClr val="000000"/>
              </a:buClr>
              <a:buSzPts val="1200"/>
              <a:buFont typeface="Arial"/>
              <a:buNone/>
              <a:defRPr/>
            </a:lvl3pPr>
            <a:lvl4pPr marL="0" marR="0" lvl="3" indent="0" algn="r">
              <a:lnSpc>
                <a:spcPct val="100000"/>
              </a:lnSpc>
              <a:spcBef>
                <a:spcPts val="0"/>
              </a:spcBef>
              <a:spcAft>
                <a:spcPts val="0"/>
              </a:spcAft>
              <a:buClr>
                <a:srgbClr val="000000"/>
              </a:buClr>
              <a:buSzPts val="1200"/>
              <a:buFont typeface="Arial"/>
              <a:buNone/>
              <a:defRPr/>
            </a:lvl4pPr>
            <a:lvl5pPr marL="0" marR="0" lvl="4" indent="0" algn="r">
              <a:lnSpc>
                <a:spcPct val="100000"/>
              </a:lnSpc>
              <a:spcBef>
                <a:spcPts val="0"/>
              </a:spcBef>
              <a:spcAft>
                <a:spcPts val="0"/>
              </a:spcAft>
              <a:buClr>
                <a:srgbClr val="000000"/>
              </a:buClr>
              <a:buSzPts val="1200"/>
              <a:buFont typeface="Arial"/>
              <a:buNone/>
              <a:defRPr/>
            </a:lvl5pPr>
            <a:lvl6pPr marL="0" marR="0" lvl="5" indent="0" algn="r">
              <a:lnSpc>
                <a:spcPct val="100000"/>
              </a:lnSpc>
              <a:spcBef>
                <a:spcPts val="0"/>
              </a:spcBef>
              <a:spcAft>
                <a:spcPts val="0"/>
              </a:spcAft>
              <a:buClr>
                <a:srgbClr val="000000"/>
              </a:buClr>
              <a:buSzPts val="1200"/>
              <a:buFont typeface="Arial"/>
              <a:buNone/>
              <a:defRPr/>
            </a:lvl6pPr>
            <a:lvl7pPr marL="0" marR="0" lvl="6" indent="0" algn="r">
              <a:lnSpc>
                <a:spcPct val="100000"/>
              </a:lnSpc>
              <a:spcBef>
                <a:spcPts val="0"/>
              </a:spcBef>
              <a:spcAft>
                <a:spcPts val="0"/>
              </a:spcAft>
              <a:buClr>
                <a:srgbClr val="000000"/>
              </a:buClr>
              <a:buSzPts val="1200"/>
              <a:buFont typeface="Arial"/>
              <a:buNone/>
              <a:defRPr/>
            </a:lvl7pPr>
            <a:lvl8pPr marL="0" marR="0" lvl="7" indent="0" algn="r">
              <a:lnSpc>
                <a:spcPct val="100000"/>
              </a:lnSpc>
              <a:spcBef>
                <a:spcPts val="0"/>
              </a:spcBef>
              <a:spcAft>
                <a:spcPts val="0"/>
              </a:spcAft>
              <a:buClr>
                <a:srgbClr val="000000"/>
              </a:buClr>
              <a:buSzPts val="1200"/>
              <a:buFont typeface="Arial"/>
              <a:buNone/>
              <a:defRPr/>
            </a:lvl8pPr>
            <a:lvl9pPr marL="0" marR="0" lvl="8" indent="0" algn="r">
              <a:lnSpc>
                <a:spcPct val="100000"/>
              </a:lnSpc>
              <a:spcBef>
                <a:spcPts val="0"/>
              </a:spcBef>
              <a:spcAft>
                <a:spcPts val="0"/>
              </a:spcAft>
              <a:buClr>
                <a:srgbClr val="000000"/>
              </a:buClr>
              <a:buSzPts val="1200"/>
              <a:buFont typeface="Arial"/>
              <a:buNone/>
              <a:defRPr/>
            </a:lvl9pPr>
          </a:lstStyle>
          <a:p>
            <a:pPr marL="0" lvl="0" indent="0" algn="r" rtl="0">
              <a:spcBef>
                <a:spcPts val="0"/>
              </a:spcBef>
              <a:spcAft>
                <a:spcPts val="0"/>
              </a:spcAft>
              <a:buNone/>
            </a:pPr>
            <a:fld id="{00000000-1234-1234-1234-123412341234}" type="slidenum">
              <a:rPr lang="it-IT"/>
              <a:t>‹Nr.›</a:t>
            </a:fld>
            <a:endParaRPr/>
          </a:p>
        </p:txBody>
      </p:sp>
      <p:sp>
        <p:nvSpPr>
          <p:cNvPr id="15" name="Google Shape;15;p29"/>
          <p:cNvSpPr>
            <a:spLocks noGrp="1"/>
          </p:cNvSpPr>
          <p:nvPr>
            <p:ph type="pic" idx="2"/>
          </p:nvPr>
        </p:nvSpPr>
        <p:spPr>
          <a:xfrm>
            <a:off x="5783793" y="0"/>
            <a:ext cx="5798607" cy="6858000"/>
          </a:xfrm>
          <a:prstGeom prst="rect">
            <a:avLst/>
          </a:prstGeom>
          <a:noFill/>
          <a:ln>
            <a:noFill/>
          </a:ln>
        </p:spPr>
      </p:sp>
      <p:sp>
        <p:nvSpPr>
          <p:cNvPr id="16" name="Google Shape;16;p29"/>
          <p:cNvSpPr txBox="1">
            <a:spLocks noGrp="1"/>
          </p:cNvSpPr>
          <p:nvPr>
            <p:ph type="body" idx="1"/>
          </p:nvPr>
        </p:nvSpPr>
        <p:spPr>
          <a:xfrm>
            <a:off x="594733" y="3072977"/>
            <a:ext cx="4631139" cy="31968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400"/>
              </a:spcBef>
              <a:spcAft>
                <a:spcPts val="0"/>
              </a:spcAft>
              <a:buSzPts val="2800"/>
              <a:buChar char="•"/>
              <a:defRPr/>
            </a:lvl1pPr>
            <a:lvl2pPr marL="914400" lvl="1" indent="-381000" algn="l">
              <a:lnSpc>
                <a:spcPct val="90000"/>
              </a:lnSpc>
              <a:spcBef>
                <a:spcPts val="400"/>
              </a:spcBef>
              <a:spcAft>
                <a:spcPts val="0"/>
              </a:spcAft>
              <a:buSzPts val="2400"/>
              <a:buChar char="•"/>
              <a:defRPr/>
            </a:lvl2pPr>
            <a:lvl3pPr marL="1371600" lvl="2" indent="-355600" algn="l">
              <a:lnSpc>
                <a:spcPct val="90000"/>
              </a:lnSpc>
              <a:spcBef>
                <a:spcPts val="400"/>
              </a:spcBef>
              <a:spcAft>
                <a:spcPts val="0"/>
              </a:spcAft>
              <a:buSzPts val="20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7" name="Google Shape;17;p29"/>
          <p:cNvSpPr txBox="1">
            <a:spLocks noGrp="1"/>
          </p:cNvSpPr>
          <p:nvPr>
            <p:ph type="body" idx="3"/>
          </p:nvPr>
        </p:nvSpPr>
        <p:spPr>
          <a:xfrm>
            <a:off x="594733" y="2656167"/>
            <a:ext cx="4634868" cy="369600"/>
          </a:xfrm>
          <a:prstGeom prst="rect">
            <a:avLst/>
          </a:prstGeom>
          <a:noFill/>
          <a:ln>
            <a:noFill/>
          </a:ln>
        </p:spPr>
        <p:txBody>
          <a:bodyPr spcFirstLastPara="1" wrap="square" lIns="91425" tIns="45700" rIns="91425" bIns="45700" anchor="b" anchorCtr="0">
            <a:noAutofit/>
          </a:bodyPr>
          <a:lstStyle>
            <a:lvl1pPr marL="457200" lvl="0" indent="-406400" algn="l">
              <a:lnSpc>
                <a:spcPct val="90000"/>
              </a:lnSpc>
              <a:spcBef>
                <a:spcPts val="1000"/>
              </a:spcBef>
              <a:spcAft>
                <a:spcPts val="0"/>
              </a:spcAft>
              <a:buSzPts val="2800"/>
              <a:buChar char="•"/>
              <a:defRPr sz="1250" b="1"/>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titolo">
  <p:cSld name="Diapositiva titolo">
    <p:spTree>
      <p:nvGrpSpPr>
        <p:cNvPr id="1" name="Shape 18"/>
        <p:cNvGrpSpPr/>
        <p:nvPr/>
      </p:nvGrpSpPr>
      <p:grpSpPr>
        <a:xfrm>
          <a:off x="0" y="0"/>
          <a:ext cx="0" cy="0"/>
          <a:chOff x="0" y="0"/>
          <a:chExt cx="0" cy="0"/>
        </a:xfrm>
      </p:grpSpPr>
      <p:sp>
        <p:nvSpPr>
          <p:cNvPr id="19" name="Google Shape;19;p83"/>
          <p:cNvSpPr txBox="1">
            <a:spLocks noGrp="1"/>
          </p:cNvSpPr>
          <p:nvPr>
            <p:ph type="ctrTitle"/>
          </p:nvPr>
        </p:nvSpPr>
        <p:spPr>
          <a:xfrm>
            <a:off x="94210" y="174567"/>
            <a:ext cx="11809616" cy="53693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One Section Slide">
  <p:cSld name="2_One Section Slide">
    <p:spTree>
      <p:nvGrpSpPr>
        <p:cNvPr id="1" name="Shape 20"/>
        <p:cNvGrpSpPr/>
        <p:nvPr/>
      </p:nvGrpSpPr>
      <p:grpSpPr>
        <a:xfrm>
          <a:off x="0" y="0"/>
          <a:ext cx="0" cy="0"/>
          <a:chOff x="0" y="0"/>
          <a:chExt cx="0" cy="0"/>
        </a:xfrm>
      </p:grpSpPr>
      <p:sp>
        <p:nvSpPr>
          <p:cNvPr id="21" name="Google Shape;21;p82"/>
          <p:cNvSpPr txBox="1">
            <a:spLocks noGrp="1"/>
          </p:cNvSpPr>
          <p:nvPr>
            <p:ph type="title"/>
          </p:nvPr>
        </p:nvSpPr>
        <p:spPr>
          <a:xfrm>
            <a:off x="599016" y="575019"/>
            <a:ext cx="4876800"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‹Nr.›</a:t>
            </a:fld>
            <a:endParaRPr/>
          </a:p>
        </p:txBody>
      </p:sp>
      <p:sp>
        <p:nvSpPr>
          <p:cNvPr id="24" name="Google Shape;24;p82"/>
          <p:cNvSpPr>
            <a:spLocks noGrp="1"/>
          </p:cNvSpPr>
          <p:nvPr>
            <p:ph type="pic" idx="2"/>
          </p:nvPr>
        </p:nvSpPr>
        <p:spPr>
          <a:xfrm>
            <a:off x="5783793" y="0"/>
            <a:ext cx="5798607" cy="6858000"/>
          </a:xfrm>
          <a:prstGeom prst="rect">
            <a:avLst/>
          </a:prstGeom>
          <a:noFill/>
          <a:ln>
            <a:noFill/>
          </a:ln>
        </p:spPr>
      </p:sp>
      <p:sp>
        <p:nvSpPr>
          <p:cNvPr id="25" name="Google Shape;25;p82"/>
          <p:cNvSpPr txBox="1">
            <a:spLocks noGrp="1"/>
          </p:cNvSpPr>
          <p:nvPr>
            <p:ph type="body" idx="1"/>
          </p:nvPr>
        </p:nvSpPr>
        <p:spPr>
          <a:xfrm>
            <a:off x="594733" y="3072977"/>
            <a:ext cx="4631139" cy="31968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400"/>
              </a:spcBef>
              <a:spcAft>
                <a:spcPts val="0"/>
              </a:spcAft>
              <a:buSzPts val="2800"/>
              <a:buChar char="•"/>
              <a:defRPr/>
            </a:lvl1pPr>
            <a:lvl2pPr marL="914400" lvl="1" indent="-381000" algn="l">
              <a:lnSpc>
                <a:spcPct val="90000"/>
              </a:lnSpc>
              <a:spcBef>
                <a:spcPts val="400"/>
              </a:spcBef>
              <a:spcAft>
                <a:spcPts val="0"/>
              </a:spcAft>
              <a:buSzPts val="2400"/>
              <a:buChar char="•"/>
              <a:defRPr/>
            </a:lvl2pPr>
            <a:lvl3pPr marL="1371600" lvl="2" indent="-355600" algn="l">
              <a:lnSpc>
                <a:spcPct val="90000"/>
              </a:lnSpc>
              <a:spcBef>
                <a:spcPts val="400"/>
              </a:spcBef>
              <a:spcAft>
                <a:spcPts val="0"/>
              </a:spcAft>
              <a:buSzPts val="20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6" name="Google Shape;26;p82"/>
          <p:cNvSpPr txBox="1">
            <a:spLocks noGrp="1"/>
          </p:cNvSpPr>
          <p:nvPr>
            <p:ph type="body" idx="3"/>
          </p:nvPr>
        </p:nvSpPr>
        <p:spPr>
          <a:xfrm>
            <a:off x="594733" y="2656167"/>
            <a:ext cx="4634868" cy="369600"/>
          </a:xfrm>
          <a:prstGeom prst="rect">
            <a:avLst/>
          </a:prstGeom>
          <a:noFill/>
          <a:ln>
            <a:noFill/>
          </a:ln>
        </p:spPr>
        <p:txBody>
          <a:bodyPr spcFirstLastPara="1" wrap="square" lIns="91425" tIns="45700" rIns="91425" bIns="45700" anchor="b" anchorCtr="0">
            <a:noAutofit/>
          </a:bodyPr>
          <a:lstStyle>
            <a:lvl1pPr marL="457200" lvl="0" indent="-406400" algn="l">
              <a:lnSpc>
                <a:spcPct val="90000"/>
              </a:lnSpc>
              <a:spcBef>
                <a:spcPts val="1000"/>
              </a:spcBef>
              <a:spcAft>
                <a:spcPts val="0"/>
              </a:spcAft>
              <a:buSzPts val="2800"/>
              <a:buChar char="•"/>
              <a:defRPr sz="1250" b="1"/>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7"/>
        <p:cNvGrpSpPr/>
        <p:nvPr/>
      </p:nvGrpSpPr>
      <p:grpSpPr>
        <a:xfrm>
          <a:off x="0" y="0"/>
          <a:ext cx="0" cy="0"/>
          <a:chOff x="0" y="0"/>
          <a:chExt cx="0" cy="0"/>
        </a:xfrm>
      </p:grpSpPr>
      <p:sp>
        <p:nvSpPr>
          <p:cNvPr id="28" name="Google Shape;28;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49"/>
        <p:cNvGrpSpPr/>
        <p:nvPr/>
      </p:nvGrpSpPr>
      <p:grpSpPr>
        <a:xfrm>
          <a:off x="0" y="0"/>
          <a:ext cx="0" cy="0"/>
          <a:chOff x="0" y="0"/>
          <a:chExt cx="0" cy="0"/>
        </a:xfrm>
      </p:grpSpPr>
      <p:sp>
        <p:nvSpPr>
          <p:cNvPr id="50" name="Google Shape;50;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5"/>
          <p:cNvSpPr>
            <a:spLocks noGrp="1"/>
          </p:cNvSpPr>
          <p:nvPr>
            <p:ph type="pic" idx="2"/>
          </p:nvPr>
        </p:nvSpPr>
        <p:spPr>
          <a:xfrm>
            <a:off x="5183188" y="987425"/>
            <a:ext cx="6172200" cy="4873625"/>
          </a:xfrm>
          <a:prstGeom prst="rect">
            <a:avLst/>
          </a:prstGeom>
          <a:noFill/>
          <a:ln>
            <a:noFill/>
          </a:ln>
        </p:spPr>
      </p:sp>
      <p:sp>
        <p:nvSpPr>
          <p:cNvPr id="59" name="Google Shape;59;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6.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png"/><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5.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30.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4"/>
          <p:cNvSpPr txBox="1">
            <a:spLocks noGrp="1"/>
          </p:cNvSpPr>
          <p:nvPr>
            <p:ph type="body" idx="3"/>
          </p:nvPr>
        </p:nvSpPr>
        <p:spPr>
          <a:xfrm>
            <a:off x="594733" y="2656167"/>
            <a:ext cx="4634868" cy="369600"/>
          </a:xfrm>
          <a:prstGeom prst="rect">
            <a:avLst/>
          </a:prstGeom>
          <a:noFill/>
          <a:ln>
            <a:noFill/>
          </a:ln>
        </p:spPr>
        <p:txBody>
          <a:bodyPr spcFirstLastPara="1" wrap="square" lIns="91425" tIns="45700" rIns="91425" bIns="45700" anchor="b" anchorCtr="0">
            <a:noAutofit/>
          </a:bodyPr>
          <a:lstStyle/>
          <a:p>
            <a:pPr marL="457200" lvl="0" indent="-228600" algn="l" rtl="0">
              <a:lnSpc>
                <a:spcPct val="90000"/>
              </a:lnSpc>
              <a:spcBef>
                <a:spcPts val="1000"/>
              </a:spcBef>
              <a:spcAft>
                <a:spcPts val="0"/>
              </a:spcAft>
              <a:buSzPts val="2800"/>
              <a:buNone/>
            </a:pPr>
            <a:endParaRPr/>
          </a:p>
        </p:txBody>
      </p:sp>
      <p:sp>
        <p:nvSpPr>
          <p:cNvPr id="80" name="Google Shape;80;p4"/>
          <p:cNvSpPr txBox="1">
            <a:spLocks noGrp="1"/>
          </p:cNvSpPr>
          <p:nvPr>
            <p:ph type="body" idx="1"/>
          </p:nvPr>
        </p:nvSpPr>
        <p:spPr>
          <a:xfrm>
            <a:off x="594733" y="3072977"/>
            <a:ext cx="4631139" cy="3196800"/>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400"/>
              </a:spcBef>
              <a:spcAft>
                <a:spcPts val="0"/>
              </a:spcAft>
              <a:buSzPts val="2800"/>
              <a:buNone/>
            </a:pPr>
            <a:endParaRPr/>
          </a:p>
        </p:txBody>
      </p:sp>
      <p:sp>
        <p:nvSpPr>
          <p:cNvPr id="81" name="Google Shape;81;p4"/>
          <p:cNvSpPr txBox="1">
            <a:spLocks noGrp="1"/>
          </p:cNvSpPr>
          <p:nvPr>
            <p:ph type="title"/>
          </p:nvPr>
        </p:nvSpPr>
        <p:spPr>
          <a:xfrm>
            <a:off x="599016" y="575019"/>
            <a:ext cx="48768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400"/>
              <a:buNone/>
            </a:pPr>
            <a:endParaRPr dirty="0"/>
          </a:p>
        </p:txBody>
      </p:sp>
      <p:pic>
        <p:nvPicPr>
          <p:cNvPr id="82" name="Google Shape;82;p4" descr="Immagine che contiene Terra, pianeta, Spazio esterno, Oggetto astronomico&#10;&#10;Descrizione generata automaticament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213931" cy="6858000"/>
          </a:xfrm>
          <a:prstGeom prst="rect">
            <a:avLst/>
          </a:prstGeom>
          <a:noFill/>
          <a:ln>
            <a:noFill/>
          </a:ln>
        </p:spPr>
      </p:pic>
      <p:sp>
        <p:nvSpPr>
          <p:cNvPr id="85" name="Google Shape;85;p4"/>
          <p:cNvSpPr txBox="1"/>
          <p:nvPr/>
        </p:nvSpPr>
        <p:spPr>
          <a:xfrm>
            <a:off x="-254001" y="4629121"/>
            <a:ext cx="8166100" cy="1046400"/>
          </a:xfrm>
          <a:prstGeom prst="rect">
            <a:avLst/>
          </a:prstGeom>
          <a:noFill/>
          <a:ln>
            <a:noFill/>
          </a:ln>
        </p:spPr>
        <p:txBody>
          <a:bodyPr spcFirstLastPara="1" wrap="square" lIns="91425" tIns="45700" rIns="91425" bIns="45700" anchor="t" anchorCtr="0">
            <a:spAutoFit/>
          </a:bodyPr>
          <a:lstStyle/>
          <a:p>
            <a:pPr marL="875664"/>
            <a:r>
              <a:rPr lang="en-US" sz="2000" b="1" dirty="0">
                <a:solidFill>
                  <a:schemeClr val="bg1"/>
                </a:solidFill>
                <a:latin typeface="Aptos" panose="020B0004020202020204" pitchFamily="34" charset="0"/>
              </a:rPr>
              <a:t>COSMO PP CITTA' Meeting</a:t>
            </a:r>
          </a:p>
          <a:p>
            <a:pPr marL="875664"/>
            <a:r>
              <a:rPr lang="it-IT" sz="2000" b="1" dirty="0">
                <a:solidFill>
                  <a:schemeClr val="bg1"/>
                </a:solidFill>
                <a:latin typeface="Aptos" panose="020B0004020202020204" pitchFamily="34" charset="0"/>
              </a:rPr>
              <a:t>COSMO GM 2025, Basel, </a:t>
            </a:r>
            <a:r>
              <a:rPr lang="it-IT" sz="2000" b="1" dirty="0" err="1">
                <a:solidFill>
                  <a:schemeClr val="bg1"/>
                </a:solidFill>
                <a:latin typeface="Aptos" panose="020B0004020202020204" pitchFamily="34" charset="0"/>
              </a:rPr>
              <a:t>Switzerland</a:t>
            </a:r>
            <a:endParaRPr lang="it-IT" sz="2000" b="1" i="0" u="none" strike="noStrike" cap="none" dirty="0">
              <a:solidFill>
                <a:schemeClr val="bg1"/>
              </a:solidFill>
              <a:latin typeface="Aptos" panose="020B0004020202020204" pitchFamily="34" charset="0"/>
              <a:ea typeface="Roboto"/>
              <a:cs typeface="Roboto"/>
              <a:sym typeface="Roboto"/>
            </a:endParaRPr>
          </a:p>
          <a:p>
            <a:pPr marL="875664" marR="0" lvl="0" indent="0" algn="l" rtl="0">
              <a:lnSpc>
                <a:spcPct val="100000"/>
              </a:lnSpc>
              <a:spcBef>
                <a:spcPts val="0"/>
              </a:spcBef>
              <a:spcAft>
                <a:spcPts val="0"/>
              </a:spcAft>
              <a:buNone/>
            </a:pPr>
            <a:r>
              <a:rPr lang="it-IT" sz="2200" b="1" i="0" u="none" strike="noStrike" cap="none" dirty="0">
                <a:solidFill>
                  <a:schemeClr val="bg1"/>
                </a:solidFill>
                <a:latin typeface="Aptos" panose="020B0004020202020204" pitchFamily="34" charset="0"/>
                <a:ea typeface="Roboto"/>
                <a:cs typeface="Roboto"/>
                <a:sym typeface="Roboto"/>
              </a:rPr>
              <a:t>www.cmcc.it</a:t>
            </a:r>
            <a:endParaRPr sz="2200" b="1" i="0" u="none" strike="noStrike" cap="none" dirty="0">
              <a:solidFill>
                <a:schemeClr val="bg1"/>
              </a:solidFill>
              <a:latin typeface="Aptos" panose="020B0004020202020204" pitchFamily="34" charset="0"/>
              <a:ea typeface="Roboto"/>
              <a:cs typeface="Roboto"/>
              <a:sym typeface="Roboto"/>
            </a:endParaRPr>
          </a:p>
        </p:txBody>
      </p:sp>
      <p:pic>
        <p:nvPicPr>
          <p:cNvPr id="86" name="Google Shape;86;p4" descr="Immagine che contiene Carattere, Elementi grafici, cerchio, simbolo&#10;&#10;Descrizione generata automaticament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679582" y="5861431"/>
            <a:ext cx="1645134" cy="408346"/>
          </a:xfrm>
          <a:prstGeom prst="rect">
            <a:avLst/>
          </a:prstGeom>
          <a:noFill/>
          <a:ln>
            <a:noFill/>
          </a:ln>
        </p:spPr>
      </p:pic>
      <p:pic>
        <p:nvPicPr>
          <p:cNvPr id="2" name="Immagine 1">
            <a:extLst>
              <a:ext uri="{FF2B5EF4-FFF2-40B4-BE49-F238E27FC236}">
                <a16:creationId xmlns:a16="http://schemas.microsoft.com/office/drawing/2014/main" id="{4AC4DB2E-DCA3-E1A0-7042-CA8E3E2FB2A7}"/>
              </a:ext>
            </a:extLst>
          </p:cNvPr>
          <p:cNvPicPr>
            <a:picLocks noChangeAspect="1"/>
          </p:cNvPicPr>
          <p:nvPr/>
        </p:nvPicPr>
        <p:blipFill>
          <a:blip r:embed="rId5"/>
          <a:stretch>
            <a:fillRect/>
          </a:stretch>
        </p:blipFill>
        <p:spPr>
          <a:xfrm>
            <a:off x="1004349" y="1048939"/>
            <a:ext cx="5027427" cy="1142597"/>
          </a:xfrm>
          <a:prstGeom prst="rect">
            <a:avLst/>
          </a:prstGeom>
        </p:spPr>
      </p:pic>
      <p:sp>
        <p:nvSpPr>
          <p:cNvPr id="3" name="CasellaDiTesto 2">
            <a:extLst>
              <a:ext uri="{FF2B5EF4-FFF2-40B4-BE49-F238E27FC236}">
                <a16:creationId xmlns:a16="http://schemas.microsoft.com/office/drawing/2014/main" id="{38EA1455-F4E4-417D-3666-217D5914A876}"/>
              </a:ext>
            </a:extLst>
          </p:cNvPr>
          <p:cNvSpPr txBox="1"/>
          <p:nvPr/>
        </p:nvSpPr>
        <p:spPr>
          <a:xfrm>
            <a:off x="594733" y="2680023"/>
            <a:ext cx="8465328" cy="1500924"/>
          </a:xfrm>
          <a:prstGeom prst="rect">
            <a:avLst/>
          </a:prstGeom>
          <a:noFill/>
        </p:spPr>
        <p:txBody>
          <a:bodyPr wrap="square">
            <a:spAutoFit/>
          </a:bodyPr>
          <a:lstStyle/>
          <a:p>
            <a:pPr algn="ctr">
              <a:lnSpc>
                <a:spcPct val="107000"/>
              </a:lnSpc>
              <a:spcAft>
                <a:spcPts val="800"/>
              </a:spcAft>
            </a:pPr>
            <a:r>
              <a:rPr lang="en-US" sz="3000" b="1" dirty="0">
                <a:solidFill>
                  <a:schemeClr val="bg1"/>
                </a:solidFill>
                <a:latin typeface="Aptos" panose="020B0004020202020204" pitchFamily="34" charset="0"/>
              </a:rPr>
              <a:t>CMCC contribution to PP CITTA’: What we’ve accomplished so far, what lies ahead</a:t>
            </a:r>
          </a:p>
          <a:p>
            <a:pPr algn="ctr">
              <a:lnSpc>
                <a:spcPct val="107000"/>
              </a:lnSpc>
              <a:spcAft>
                <a:spcPts val="800"/>
              </a:spcAft>
            </a:pPr>
            <a:r>
              <a:rPr lang="en-GB" sz="20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A. Campanale, J.-P. Schulz, M. Adinolfi, M. Raffa, P. Mercogliano</a:t>
            </a:r>
            <a:endParaRPr lang="it-IT"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a:extLst>
            <a:ext uri="{FF2B5EF4-FFF2-40B4-BE49-F238E27FC236}">
              <a16:creationId xmlns:a16="http://schemas.microsoft.com/office/drawing/2014/main" id="{DC976CD2-BA4C-2F38-3AD0-3C886FAFD9C6}"/>
            </a:ext>
          </a:extLst>
        </p:cNvPr>
        <p:cNvGrpSpPr/>
        <p:nvPr/>
      </p:nvGrpSpPr>
      <p:grpSpPr>
        <a:xfrm>
          <a:off x="0" y="0"/>
          <a:ext cx="0" cy="0"/>
          <a:chOff x="0" y="0"/>
          <a:chExt cx="0" cy="0"/>
        </a:xfrm>
      </p:grpSpPr>
      <p:pic>
        <p:nvPicPr>
          <p:cNvPr id="143" name="Google Shape;143;p8">
            <a:extLst>
              <a:ext uri="{FF2B5EF4-FFF2-40B4-BE49-F238E27FC236}">
                <a16:creationId xmlns:a16="http://schemas.microsoft.com/office/drawing/2014/main" id="{89FCBB19-253B-9AEC-E69D-D9B849DCBF4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74" y="0"/>
            <a:ext cx="12203274" cy="1025480"/>
          </a:xfrm>
          <a:prstGeom prst="rect">
            <a:avLst/>
          </a:prstGeom>
          <a:noFill/>
          <a:ln>
            <a:noFill/>
          </a:ln>
        </p:spPr>
      </p:pic>
      <p:sp>
        <p:nvSpPr>
          <p:cNvPr id="146" name="Google Shape;146;p8">
            <a:extLst>
              <a:ext uri="{FF2B5EF4-FFF2-40B4-BE49-F238E27FC236}">
                <a16:creationId xmlns:a16="http://schemas.microsoft.com/office/drawing/2014/main" id="{6CE2F164-A690-42A4-5891-A28189C7B7E2}"/>
              </a:ext>
            </a:extLst>
          </p:cNvPr>
          <p:cNvSpPr/>
          <p:nvPr/>
        </p:nvSpPr>
        <p:spPr>
          <a:xfrm>
            <a:off x="-11274" y="6768961"/>
            <a:ext cx="12203274" cy="8903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accent1"/>
              </a:solidFill>
              <a:latin typeface="Arial"/>
              <a:ea typeface="Arial"/>
              <a:cs typeface="Arial"/>
              <a:sym typeface="Arial"/>
            </a:endParaRPr>
          </a:p>
        </p:txBody>
      </p:sp>
      <p:pic>
        <p:nvPicPr>
          <p:cNvPr id="181" name="Google Shape;181;p8" descr="Immagine che contiene Carattere, Elementi grafici, logo, simbolo&#10;&#10;Descrizione generata automaticamente">
            <a:extLst>
              <a:ext uri="{FF2B5EF4-FFF2-40B4-BE49-F238E27FC236}">
                <a16:creationId xmlns:a16="http://schemas.microsoft.com/office/drawing/2014/main" id="{46842732-65EE-A119-5E56-E0CF8071B25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18372" y="207657"/>
            <a:ext cx="1978358" cy="675420"/>
          </a:xfrm>
          <a:prstGeom prst="rect">
            <a:avLst/>
          </a:prstGeom>
          <a:noFill/>
          <a:ln>
            <a:noFill/>
          </a:ln>
        </p:spPr>
      </p:pic>
      <p:pic>
        <p:nvPicPr>
          <p:cNvPr id="4" name="Immagine 3" descr="Immagine che contiene testo, schermata, diagramma, Carattere&#10;&#10;Il contenuto generato dall'IA potrebbe non essere corretto.">
            <a:extLst>
              <a:ext uri="{FF2B5EF4-FFF2-40B4-BE49-F238E27FC236}">
                <a16:creationId xmlns:a16="http://schemas.microsoft.com/office/drawing/2014/main" id="{6908B861-FF95-A61F-AD03-663241062590}"/>
              </a:ext>
            </a:extLst>
          </p:cNvPr>
          <p:cNvPicPr>
            <a:picLocks noChangeAspect="1"/>
          </p:cNvPicPr>
          <p:nvPr/>
        </p:nvPicPr>
        <p:blipFill>
          <a:blip r:embed="rId5"/>
          <a:stretch>
            <a:fillRect/>
          </a:stretch>
        </p:blipFill>
        <p:spPr>
          <a:xfrm>
            <a:off x="1119001" y="4106404"/>
            <a:ext cx="4680000" cy="1774170"/>
          </a:xfrm>
          <a:prstGeom prst="rect">
            <a:avLst/>
          </a:prstGeom>
        </p:spPr>
      </p:pic>
      <p:pic>
        <p:nvPicPr>
          <p:cNvPr id="6" name="Immagine 5" descr="Immagine che contiene testo, schermata, giallo, Carattere&#10;&#10;Il contenuto generato dall'IA potrebbe non essere corretto.">
            <a:extLst>
              <a:ext uri="{FF2B5EF4-FFF2-40B4-BE49-F238E27FC236}">
                <a16:creationId xmlns:a16="http://schemas.microsoft.com/office/drawing/2014/main" id="{CD53F8A8-8E4B-C9CE-A8AD-CC93382AA65F}"/>
              </a:ext>
            </a:extLst>
          </p:cNvPr>
          <p:cNvPicPr>
            <a:picLocks noChangeAspect="1"/>
          </p:cNvPicPr>
          <p:nvPr/>
        </p:nvPicPr>
        <p:blipFill>
          <a:blip r:embed="rId6"/>
          <a:stretch>
            <a:fillRect/>
          </a:stretch>
        </p:blipFill>
        <p:spPr>
          <a:xfrm>
            <a:off x="6641802" y="4095377"/>
            <a:ext cx="4680000" cy="1785197"/>
          </a:xfrm>
          <a:prstGeom prst="rect">
            <a:avLst/>
          </a:prstGeom>
        </p:spPr>
      </p:pic>
      <p:pic>
        <p:nvPicPr>
          <p:cNvPr id="8" name="Immagine 7" descr="Immagine che contiene testo, linea, Diagramma, diagramma&#10;&#10;Il contenuto generato dall'IA potrebbe non essere corretto.">
            <a:extLst>
              <a:ext uri="{FF2B5EF4-FFF2-40B4-BE49-F238E27FC236}">
                <a16:creationId xmlns:a16="http://schemas.microsoft.com/office/drawing/2014/main" id="{E218118E-CC58-9C10-3207-F95981A3C5A0}"/>
              </a:ext>
            </a:extLst>
          </p:cNvPr>
          <p:cNvPicPr>
            <a:picLocks noChangeAspect="1"/>
          </p:cNvPicPr>
          <p:nvPr/>
        </p:nvPicPr>
        <p:blipFill>
          <a:blip r:embed="rId7"/>
          <a:stretch>
            <a:fillRect/>
          </a:stretch>
        </p:blipFill>
        <p:spPr>
          <a:xfrm>
            <a:off x="1119001" y="1189193"/>
            <a:ext cx="4680000" cy="2765709"/>
          </a:xfrm>
          <a:prstGeom prst="rect">
            <a:avLst/>
          </a:prstGeom>
        </p:spPr>
      </p:pic>
      <p:pic>
        <p:nvPicPr>
          <p:cNvPr id="10" name="Immagine 9" descr="Immagine che contiene testo, linea, diagramma, Diagramma&#10;&#10;Il contenuto generato dall'IA potrebbe non essere corretto.">
            <a:extLst>
              <a:ext uri="{FF2B5EF4-FFF2-40B4-BE49-F238E27FC236}">
                <a16:creationId xmlns:a16="http://schemas.microsoft.com/office/drawing/2014/main" id="{06E747D9-75B0-E4EA-2EAC-FDE094174095}"/>
              </a:ext>
            </a:extLst>
          </p:cNvPr>
          <p:cNvPicPr>
            <a:picLocks noChangeAspect="1"/>
          </p:cNvPicPr>
          <p:nvPr/>
        </p:nvPicPr>
        <p:blipFill>
          <a:blip r:embed="rId8"/>
          <a:stretch>
            <a:fillRect/>
          </a:stretch>
        </p:blipFill>
        <p:spPr>
          <a:xfrm>
            <a:off x="6524302" y="1189193"/>
            <a:ext cx="4680000" cy="2765709"/>
          </a:xfrm>
          <a:prstGeom prst="rect">
            <a:avLst/>
          </a:prstGeom>
        </p:spPr>
      </p:pic>
      <p:sp>
        <p:nvSpPr>
          <p:cNvPr id="12" name="CasellaDiTesto 11">
            <a:extLst>
              <a:ext uri="{FF2B5EF4-FFF2-40B4-BE49-F238E27FC236}">
                <a16:creationId xmlns:a16="http://schemas.microsoft.com/office/drawing/2014/main" id="{1F425ED4-6C96-933F-0F1A-0F5DCBD19D33}"/>
              </a:ext>
            </a:extLst>
          </p:cNvPr>
          <p:cNvSpPr txBox="1"/>
          <p:nvPr/>
        </p:nvSpPr>
        <p:spPr>
          <a:xfrm>
            <a:off x="2823631" y="5845631"/>
            <a:ext cx="6793542" cy="923330"/>
          </a:xfrm>
          <a:prstGeom prst="rect">
            <a:avLst/>
          </a:prstGeom>
          <a:noFill/>
        </p:spPr>
        <p:txBody>
          <a:bodyPr wrap="square" rtlCol="0">
            <a:spAutoFit/>
          </a:bodyPr>
          <a:lstStyle/>
          <a:p>
            <a:pPr algn="ctr"/>
            <a:r>
              <a:rPr lang="en-US" sz="1800" b="1" dirty="0">
                <a:solidFill>
                  <a:schemeClr val="accent1"/>
                </a:solidFill>
                <a:latin typeface="Aptos" panose="020B0004020202020204" pitchFamily="34" charset="0"/>
              </a:rPr>
              <a:t>As expected, no Urban Heat Island (UHI) effect was observed for maximum temperature, while a UHI intensity of 1.5°C occurred during the night across almost the entire year of 2023</a:t>
            </a:r>
            <a:endParaRPr lang="it-IT" sz="1800" b="1" dirty="0">
              <a:solidFill>
                <a:schemeClr val="accent1"/>
              </a:solidFill>
              <a:latin typeface="Aptos" panose="020B0004020202020204" pitchFamily="34" charset="0"/>
            </a:endParaRPr>
          </a:p>
        </p:txBody>
      </p:sp>
      <p:sp>
        <p:nvSpPr>
          <p:cNvPr id="3" name="CasellaDiTesto 2">
            <a:extLst>
              <a:ext uri="{FF2B5EF4-FFF2-40B4-BE49-F238E27FC236}">
                <a16:creationId xmlns:a16="http://schemas.microsoft.com/office/drawing/2014/main" id="{80638843-DE55-9967-5E20-F9CAF0F9A9EE}"/>
              </a:ext>
            </a:extLst>
          </p:cNvPr>
          <p:cNvSpPr txBox="1"/>
          <p:nvPr/>
        </p:nvSpPr>
        <p:spPr>
          <a:xfrm>
            <a:off x="138717" y="205713"/>
            <a:ext cx="8954049" cy="537583"/>
          </a:xfrm>
          <a:prstGeom prst="rect">
            <a:avLst/>
          </a:prstGeom>
          <a:noFill/>
        </p:spPr>
        <p:txBody>
          <a:bodyPr wrap="square">
            <a:spAutoFit/>
          </a:bodyPr>
          <a:lstStyle/>
          <a:p>
            <a:pPr>
              <a:lnSpc>
                <a:spcPct val="107000"/>
              </a:lnSpc>
              <a:spcAft>
                <a:spcPts val="800"/>
              </a:spcAft>
            </a:pPr>
            <a:r>
              <a:rPr lang="en-US" sz="2800" b="1" dirty="0">
                <a:solidFill>
                  <a:schemeClr val="bg1"/>
                </a:solidFill>
                <a:latin typeface="Aptos" panose="020B0004020202020204" pitchFamily="34" charset="0"/>
              </a:rPr>
              <a:t>What we’ve accomplished so far </a:t>
            </a:r>
            <a:endParaRPr lang="en-GB" sz="2800" b="1" kern="100" dirty="0">
              <a:solidFill>
                <a:schemeClr val="bg1"/>
              </a:solidFill>
              <a:latin typeface="Aptos" panose="020B0004020202020204" pitchFamily="34" charset="0"/>
              <a:ea typeface="NimbusRomNo9L-Regu"/>
              <a:cs typeface="Aptos" panose="020B0004020202020204" pitchFamily="34" charset="0"/>
            </a:endParaRPr>
          </a:p>
        </p:txBody>
      </p:sp>
      <p:pic>
        <p:nvPicPr>
          <p:cNvPr id="2" name="Immagine 1">
            <a:extLst>
              <a:ext uri="{FF2B5EF4-FFF2-40B4-BE49-F238E27FC236}">
                <a16:creationId xmlns:a16="http://schemas.microsoft.com/office/drawing/2014/main" id="{D033CA03-10D4-7170-104A-0E31EDBCEB56}"/>
              </a:ext>
            </a:extLst>
          </p:cNvPr>
          <p:cNvPicPr>
            <a:picLocks noChangeAspect="1"/>
          </p:cNvPicPr>
          <p:nvPr/>
        </p:nvPicPr>
        <p:blipFill>
          <a:blip r:embed="rId9"/>
          <a:stretch>
            <a:fillRect/>
          </a:stretch>
        </p:blipFill>
        <p:spPr>
          <a:xfrm>
            <a:off x="-11274" y="6005097"/>
            <a:ext cx="2577065" cy="731353"/>
          </a:xfrm>
          <a:prstGeom prst="rect">
            <a:avLst/>
          </a:prstGeom>
        </p:spPr>
      </p:pic>
    </p:spTree>
    <p:extLst>
      <p:ext uri="{BB962C8B-B14F-4D97-AF65-F5344CB8AC3E}">
        <p14:creationId xmlns:p14="http://schemas.microsoft.com/office/powerpoint/2010/main" val="1085172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a:extLst>
            <a:ext uri="{FF2B5EF4-FFF2-40B4-BE49-F238E27FC236}">
              <a16:creationId xmlns:a16="http://schemas.microsoft.com/office/drawing/2014/main" id="{70DDF1A5-5D54-E191-0AB0-419163FB7254}"/>
            </a:ext>
          </a:extLst>
        </p:cNvPr>
        <p:cNvGrpSpPr/>
        <p:nvPr/>
      </p:nvGrpSpPr>
      <p:grpSpPr>
        <a:xfrm>
          <a:off x="0" y="0"/>
          <a:ext cx="0" cy="0"/>
          <a:chOff x="0" y="0"/>
          <a:chExt cx="0" cy="0"/>
        </a:xfrm>
      </p:grpSpPr>
      <p:pic>
        <p:nvPicPr>
          <p:cNvPr id="143" name="Google Shape;143;p8">
            <a:extLst>
              <a:ext uri="{FF2B5EF4-FFF2-40B4-BE49-F238E27FC236}">
                <a16:creationId xmlns:a16="http://schemas.microsoft.com/office/drawing/2014/main" id="{28EFC976-6AFE-45B0-746E-7BDD4C25ADA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74" y="0"/>
            <a:ext cx="12203274" cy="1025480"/>
          </a:xfrm>
          <a:prstGeom prst="rect">
            <a:avLst/>
          </a:prstGeom>
          <a:noFill/>
          <a:ln>
            <a:noFill/>
          </a:ln>
        </p:spPr>
      </p:pic>
      <p:sp>
        <p:nvSpPr>
          <p:cNvPr id="146" name="Google Shape;146;p8">
            <a:extLst>
              <a:ext uri="{FF2B5EF4-FFF2-40B4-BE49-F238E27FC236}">
                <a16:creationId xmlns:a16="http://schemas.microsoft.com/office/drawing/2014/main" id="{0534F7A2-18B2-D52D-3B50-CEF882973F5D}"/>
              </a:ext>
            </a:extLst>
          </p:cNvPr>
          <p:cNvSpPr/>
          <p:nvPr/>
        </p:nvSpPr>
        <p:spPr>
          <a:xfrm>
            <a:off x="-11274" y="6768961"/>
            <a:ext cx="12203274" cy="8903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accent1"/>
              </a:solidFill>
              <a:latin typeface="Arial"/>
              <a:ea typeface="Arial"/>
              <a:cs typeface="Arial"/>
              <a:sym typeface="Arial"/>
            </a:endParaRPr>
          </a:p>
        </p:txBody>
      </p:sp>
      <p:pic>
        <p:nvPicPr>
          <p:cNvPr id="181" name="Google Shape;181;p8" descr="Immagine che contiene Carattere, Elementi grafici, logo, simbolo&#10;&#10;Descrizione generata automaticamente">
            <a:extLst>
              <a:ext uri="{FF2B5EF4-FFF2-40B4-BE49-F238E27FC236}">
                <a16:creationId xmlns:a16="http://schemas.microsoft.com/office/drawing/2014/main" id="{8D73EEF3-2B28-B995-D4A0-971CD20A7E92}"/>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18372" y="207657"/>
            <a:ext cx="1978358" cy="675420"/>
          </a:xfrm>
          <a:prstGeom prst="rect">
            <a:avLst/>
          </a:prstGeom>
          <a:noFill/>
          <a:ln>
            <a:noFill/>
          </a:ln>
        </p:spPr>
      </p:pic>
      <p:sp>
        <p:nvSpPr>
          <p:cNvPr id="12" name="CasellaDiTesto 11">
            <a:extLst>
              <a:ext uri="{FF2B5EF4-FFF2-40B4-BE49-F238E27FC236}">
                <a16:creationId xmlns:a16="http://schemas.microsoft.com/office/drawing/2014/main" id="{9A2A5A1A-B477-1CEB-0F3B-A51EF0AC0CE2}"/>
              </a:ext>
            </a:extLst>
          </p:cNvPr>
          <p:cNvSpPr txBox="1"/>
          <p:nvPr/>
        </p:nvSpPr>
        <p:spPr>
          <a:xfrm>
            <a:off x="2759202" y="5844000"/>
            <a:ext cx="6673598" cy="923330"/>
          </a:xfrm>
          <a:prstGeom prst="rect">
            <a:avLst/>
          </a:prstGeom>
          <a:noFill/>
        </p:spPr>
        <p:txBody>
          <a:bodyPr wrap="square" rtlCol="0">
            <a:spAutoFit/>
          </a:bodyPr>
          <a:lstStyle/>
          <a:p>
            <a:pPr algn="ctr"/>
            <a:r>
              <a:rPr lang="en-US" sz="1800" b="1" dirty="0">
                <a:solidFill>
                  <a:schemeClr val="accent1"/>
                </a:solidFill>
                <a:latin typeface="Aptos" panose="020B0004020202020204" pitchFamily="34" charset="0"/>
              </a:rPr>
              <a:t>Urbanized ICLM is able to accurately reproduce the daily dynamics of the UHI in all seasons, with only a slightly too warm daytime bias in DJF and, to a lesser extent, in MAM</a:t>
            </a:r>
            <a:endParaRPr lang="it-IT" sz="1800" b="1" dirty="0">
              <a:solidFill>
                <a:schemeClr val="accent1"/>
              </a:solidFill>
              <a:latin typeface="Aptos" panose="020B0004020202020204" pitchFamily="34" charset="0"/>
            </a:endParaRPr>
          </a:p>
        </p:txBody>
      </p:sp>
      <p:pic>
        <p:nvPicPr>
          <p:cNvPr id="5" name="Immagine 4" descr="Immagine che contiene testo, linea, Diagramma, diagramma&#10;&#10;Il contenuto generato dall'IA potrebbe non essere corretto.">
            <a:extLst>
              <a:ext uri="{FF2B5EF4-FFF2-40B4-BE49-F238E27FC236}">
                <a16:creationId xmlns:a16="http://schemas.microsoft.com/office/drawing/2014/main" id="{EDEE07C7-E92B-5A1F-AB30-FD6AFB9F512C}"/>
              </a:ext>
            </a:extLst>
          </p:cNvPr>
          <p:cNvPicPr>
            <a:picLocks noChangeAspect="1"/>
          </p:cNvPicPr>
          <p:nvPr/>
        </p:nvPicPr>
        <p:blipFill>
          <a:blip r:embed="rId5"/>
          <a:stretch>
            <a:fillRect/>
          </a:stretch>
        </p:blipFill>
        <p:spPr>
          <a:xfrm>
            <a:off x="4075364" y="1417881"/>
            <a:ext cx="3960000" cy="2182256"/>
          </a:xfrm>
          <a:prstGeom prst="rect">
            <a:avLst/>
          </a:prstGeom>
        </p:spPr>
      </p:pic>
      <p:pic>
        <p:nvPicPr>
          <p:cNvPr id="9" name="Immagine 8" descr="Immagine che contiene testo, linea, Diagramma, diagramma&#10;&#10;Il contenuto generato dall'IA potrebbe non essere corretto.">
            <a:extLst>
              <a:ext uri="{FF2B5EF4-FFF2-40B4-BE49-F238E27FC236}">
                <a16:creationId xmlns:a16="http://schemas.microsoft.com/office/drawing/2014/main" id="{D0E89240-939F-1290-8391-6013E5015CDA}"/>
              </a:ext>
            </a:extLst>
          </p:cNvPr>
          <p:cNvPicPr>
            <a:picLocks noChangeAspect="1"/>
          </p:cNvPicPr>
          <p:nvPr/>
        </p:nvPicPr>
        <p:blipFill>
          <a:blip r:embed="rId6"/>
          <a:stretch>
            <a:fillRect/>
          </a:stretch>
        </p:blipFill>
        <p:spPr>
          <a:xfrm>
            <a:off x="178176" y="1888705"/>
            <a:ext cx="3600000" cy="1754271"/>
          </a:xfrm>
          <a:prstGeom prst="rect">
            <a:avLst/>
          </a:prstGeom>
        </p:spPr>
      </p:pic>
      <p:pic>
        <p:nvPicPr>
          <p:cNvPr id="13" name="Immagine 12" descr="Immagine che contiene testo, linea, Diagramma, diagramma&#10;&#10;Il contenuto generato dall'IA potrebbe non essere corretto.">
            <a:extLst>
              <a:ext uri="{FF2B5EF4-FFF2-40B4-BE49-F238E27FC236}">
                <a16:creationId xmlns:a16="http://schemas.microsoft.com/office/drawing/2014/main" id="{A80A12E9-2292-61C6-37D4-E9CD52C315E7}"/>
              </a:ext>
            </a:extLst>
          </p:cNvPr>
          <p:cNvPicPr>
            <a:picLocks noChangeAspect="1"/>
          </p:cNvPicPr>
          <p:nvPr/>
        </p:nvPicPr>
        <p:blipFill>
          <a:blip r:embed="rId7"/>
          <a:stretch>
            <a:fillRect/>
          </a:stretch>
        </p:blipFill>
        <p:spPr>
          <a:xfrm>
            <a:off x="1842458" y="4138783"/>
            <a:ext cx="3600000" cy="1754271"/>
          </a:xfrm>
          <a:prstGeom prst="rect">
            <a:avLst/>
          </a:prstGeom>
        </p:spPr>
      </p:pic>
      <p:pic>
        <p:nvPicPr>
          <p:cNvPr id="15" name="Immagine 14" descr="Immagine che contiene testo, linea, Diagramma, diagramma&#10;&#10;Il contenuto generato dall'IA potrebbe non essere corretto.">
            <a:extLst>
              <a:ext uri="{FF2B5EF4-FFF2-40B4-BE49-F238E27FC236}">
                <a16:creationId xmlns:a16="http://schemas.microsoft.com/office/drawing/2014/main" id="{6E460E49-6053-6790-0B8C-ACE24B15DA45}"/>
              </a:ext>
            </a:extLst>
          </p:cNvPr>
          <p:cNvPicPr>
            <a:picLocks noChangeAspect="1"/>
          </p:cNvPicPr>
          <p:nvPr/>
        </p:nvPicPr>
        <p:blipFill>
          <a:blip r:embed="rId8"/>
          <a:stretch>
            <a:fillRect/>
          </a:stretch>
        </p:blipFill>
        <p:spPr>
          <a:xfrm>
            <a:off x="8332552" y="1873461"/>
            <a:ext cx="3600000" cy="1754271"/>
          </a:xfrm>
          <a:prstGeom prst="rect">
            <a:avLst/>
          </a:prstGeom>
        </p:spPr>
      </p:pic>
      <p:pic>
        <p:nvPicPr>
          <p:cNvPr id="17" name="Immagine 16" descr="Immagine che contiene testo, linea, Diagramma, diagramma&#10;&#10;Il contenuto generato dall'IA potrebbe non essere corretto.">
            <a:extLst>
              <a:ext uri="{FF2B5EF4-FFF2-40B4-BE49-F238E27FC236}">
                <a16:creationId xmlns:a16="http://schemas.microsoft.com/office/drawing/2014/main" id="{86C33A50-7D2B-5FC4-EFC8-8E822E3D1E71}"/>
              </a:ext>
            </a:extLst>
          </p:cNvPr>
          <p:cNvPicPr>
            <a:picLocks noChangeAspect="1"/>
          </p:cNvPicPr>
          <p:nvPr/>
        </p:nvPicPr>
        <p:blipFill>
          <a:blip r:embed="rId9"/>
          <a:stretch>
            <a:fillRect/>
          </a:stretch>
        </p:blipFill>
        <p:spPr>
          <a:xfrm>
            <a:off x="6749544" y="4138782"/>
            <a:ext cx="3600000" cy="1754271"/>
          </a:xfrm>
          <a:prstGeom prst="rect">
            <a:avLst/>
          </a:prstGeom>
        </p:spPr>
      </p:pic>
      <p:sp>
        <p:nvSpPr>
          <p:cNvPr id="19" name="CasellaDiTesto 18">
            <a:extLst>
              <a:ext uri="{FF2B5EF4-FFF2-40B4-BE49-F238E27FC236}">
                <a16:creationId xmlns:a16="http://schemas.microsoft.com/office/drawing/2014/main" id="{3C41B797-5082-E22E-A9DE-572D8F1BD8C5}"/>
              </a:ext>
            </a:extLst>
          </p:cNvPr>
          <p:cNvSpPr txBox="1"/>
          <p:nvPr/>
        </p:nvSpPr>
        <p:spPr>
          <a:xfrm>
            <a:off x="1719263" y="1473351"/>
            <a:ext cx="1030539" cy="400110"/>
          </a:xfrm>
          <a:prstGeom prst="rect">
            <a:avLst/>
          </a:prstGeom>
          <a:noFill/>
        </p:spPr>
        <p:txBody>
          <a:bodyPr wrap="square">
            <a:spAutoFit/>
          </a:bodyPr>
          <a:lstStyle/>
          <a:p>
            <a:r>
              <a:rPr lang="en-US" sz="2000" b="1" dirty="0">
                <a:solidFill>
                  <a:schemeClr val="accent1"/>
                </a:solidFill>
                <a:latin typeface="Aptos" panose="020B0004020202020204" pitchFamily="34" charset="0"/>
              </a:rPr>
              <a:t>DJF</a:t>
            </a:r>
            <a:endParaRPr lang="it-IT" sz="2000" dirty="0"/>
          </a:p>
        </p:txBody>
      </p:sp>
      <p:sp>
        <p:nvSpPr>
          <p:cNvPr id="20" name="CasellaDiTesto 19">
            <a:extLst>
              <a:ext uri="{FF2B5EF4-FFF2-40B4-BE49-F238E27FC236}">
                <a16:creationId xmlns:a16="http://schemas.microsoft.com/office/drawing/2014/main" id="{4688A2F4-31D1-7E65-C752-C71A63FB56F1}"/>
              </a:ext>
            </a:extLst>
          </p:cNvPr>
          <p:cNvSpPr txBox="1"/>
          <p:nvPr/>
        </p:nvSpPr>
        <p:spPr>
          <a:xfrm>
            <a:off x="10033394" y="1417881"/>
            <a:ext cx="1030539" cy="400110"/>
          </a:xfrm>
          <a:prstGeom prst="rect">
            <a:avLst/>
          </a:prstGeom>
          <a:noFill/>
        </p:spPr>
        <p:txBody>
          <a:bodyPr wrap="square">
            <a:spAutoFit/>
          </a:bodyPr>
          <a:lstStyle/>
          <a:p>
            <a:r>
              <a:rPr lang="en-US" sz="2000" b="1" dirty="0">
                <a:solidFill>
                  <a:schemeClr val="accent1"/>
                </a:solidFill>
                <a:latin typeface="Aptos" panose="020B0004020202020204" pitchFamily="34" charset="0"/>
              </a:rPr>
              <a:t>MAM</a:t>
            </a:r>
            <a:endParaRPr lang="it-IT" sz="2000" dirty="0"/>
          </a:p>
        </p:txBody>
      </p:sp>
      <p:sp>
        <p:nvSpPr>
          <p:cNvPr id="21" name="CasellaDiTesto 20">
            <a:extLst>
              <a:ext uri="{FF2B5EF4-FFF2-40B4-BE49-F238E27FC236}">
                <a16:creationId xmlns:a16="http://schemas.microsoft.com/office/drawing/2014/main" id="{C804EF68-B2FD-A857-E76A-6A9FE7F1EC1D}"/>
              </a:ext>
            </a:extLst>
          </p:cNvPr>
          <p:cNvSpPr txBox="1"/>
          <p:nvPr/>
        </p:nvSpPr>
        <p:spPr>
          <a:xfrm>
            <a:off x="3382963" y="3731008"/>
            <a:ext cx="1030539" cy="400110"/>
          </a:xfrm>
          <a:prstGeom prst="rect">
            <a:avLst/>
          </a:prstGeom>
          <a:noFill/>
        </p:spPr>
        <p:txBody>
          <a:bodyPr wrap="square">
            <a:spAutoFit/>
          </a:bodyPr>
          <a:lstStyle/>
          <a:p>
            <a:r>
              <a:rPr lang="en-US" sz="2000" b="1" dirty="0">
                <a:solidFill>
                  <a:schemeClr val="accent1"/>
                </a:solidFill>
                <a:latin typeface="Aptos" panose="020B0004020202020204" pitchFamily="34" charset="0"/>
              </a:rPr>
              <a:t>JJA</a:t>
            </a:r>
            <a:endParaRPr lang="it-IT" sz="2000" dirty="0"/>
          </a:p>
        </p:txBody>
      </p:sp>
      <p:sp>
        <p:nvSpPr>
          <p:cNvPr id="22" name="CasellaDiTesto 21">
            <a:extLst>
              <a:ext uri="{FF2B5EF4-FFF2-40B4-BE49-F238E27FC236}">
                <a16:creationId xmlns:a16="http://schemas.microsoft.com/office/drawing/2014/main" id="{DB8E4BB3-62E4-DA82-62EA-A445DE26E10D}"/>
              </a:ext>
            </a:extLst>
          </p:cNvPr>
          <p:cNvSpPr txBox="1"/>
          <p:nvPr/>
        </p:nvSpPr>
        <p:spPr>
          <a:xfrm>
            <a:off x="8332552" y="3697165"/>
            <a:ext cx="1030539" cy="400110"/>
          </a:xfrm>
          <a:prstGeom prst="rect">
            <a:avLst/>
          </a:prstGeom>
          <a:noFill/>
        </p:spPr>
        <p:txBody>
          <a:bodyPr wrap="square">
            <a:spAutoFit/>
          </a:bodyPr>
          <a:lstStyle/>
          <a:p>
            <a:r>
              <a:rPr lang="en-US" sz="2000" b="1" dirty="0">
                <a:solidFill>
                  <a:schemeClr val="accent1"/>
                </a:solidFill>
                <a:latin typeface="Aptos" panose="020B0004020202020204" pitchFamily="34" charset="0"/>
              </a:rPr>
              <a:t>SON</a:t>
            </a:r>
            <a:endParaRPr lang="it-IT" sz="2000" dirty="0"/>
          </a:p>
        </p:txBody>
      </p:sp>
      <p:sp>
        <p:nvSpPr>
          <p:cNvPr id="23" name="CasellaDiTesto 22">
            <a:extLst>
              <a:ext uri="{FF2B5EF4-FFF2-40B4-BE49-F238E27FC236}">
                <a16:creationId xmlns:a16="http://schemas.microsoft.com/office/drawing/2014/main" id="{5EDDE5CB-0381-5CC5-DCF6-BC7778329894}"/>
              </a:ext>
            </a:extLst>
          </p:cNvPr>
          <p:cNvSpPr txBox="1"/>
          <p:nvPr/>
        </p:nvSpPr>
        <p:spPr>
          <a:xfrm>
            <a:off x="5846763" y="1017771"/>
            <a:ext cx="1030539" cy="400110"/>
          </a:xfrm>
          <a:prstGeom prst="rect">
            <a:avLst/>
          </a:prstGeom>
          <a:noFill/>
        </p:spPr>
        <p:txBody>
          <a:bodyPr wrap="square">
            <a:spAutoFit/>
          </a:bodyPr>
          <a:lstStyle/>
          <a:p>
            <a:r>
              <a:rPr lang="en-US" sz="2000" b="1" dirty="0">
                <a:solidFill>
                  <a:schemeClr val="accent1"/>
                </a:solidFill>
                <a:latin typeface="Aptos" panose="020B0004020202020204" pitchFamily="34" charset="0"/>
              </a:rPr>
              <a:t>2023</a:t>
            </a:r>
            <a:endParaRPr lang="it-IT" sz="2000" dirty="0"/>
          </a:p>
        </p:txBody>
      </p:sp>
      <p:sp>
        <p:nvSpPr>
          <p:cNvPr id="3" name="CasellaDiTesto 2">
            <a:extLst>
              <a:ext uri="{FF2B5EF4-FFF2-40B4-BE49-F238E27FC236}">
                <a16:creationId xmlns:a16="http://schemas.microsoft.com/office/drawing/2014/main" id="{9AA30000-4D26-1B69-EBE1-6CD029527318}"/>
              </a:ext>
            </a:extLst>
          </p:cNvPr>
          <p:cNvSpPr txBox="1"/>
          <p:nvPr/>
        </p:nvSpPr>
        <p:spPr>
          <a:xfrm>
            <a:off x="138717" y="205713"/>
            <a:ext cx="8954049" cy="537583"/>
          </a:xfrm>
          <a:prstGeom prst="rect">
            <a:avLst/>
          </a:prstGeom>
          <a:noFill/>
        </p:spPr>
        <p:txBody>
          <a:bodyPr wrap="square">
            <a:spAutoFit/>
          </a:bodyPr>
          <a:lstStyle/>
          <a:p>
            <a:pPr>
              <a:lnSpc>
                <a:spcPct val="107000"/>
              </a:lnSpc>
              <a:spcAft>
                <a:spcPts val="800"/>
              </a:spcAft>
            </a:pPr>
            <a:r>
              <a:rPr lang="en-US" sz="2800" b="1" dirty="0">
                <a:solidFill>
                  <a:schemeClr val="bg1"/>
                </a:solidFill>
                <a:latin typeface="Aptos" panose="020B0004020202020204" pitchFamily="34" charset="0"/>
              </a:rPr>
              <a:t>What we’ve accomplished so far </a:t>
            </a:r>
            <a:endParaRPr lang="en-GB" sz="2800" b="1" kern="100" dirty="0">
              <a:solidFill>
                <a:schemeClr val="bg1"/>
              </a:solidFill>
              <a:latin typeface="Aptos" panose="020B0004020202020204" pitchFamily="34" charset="0"/>
              <a:ea typeface="NimbusRomNo9L-Regu"/>
              <a:cs typeface="Aptos" panose="020B0004020202020204" pitchFamily="34" charset="0"/>
            </a:endParaRPr>
          </a:p>
        </p:txBody>
      </p:sp>
      <p:pic>
        <p:nvPicPr>
          <p:cNvPr id="2" name="Immagine 1">
            <a:extLst>
              <a:ext uri="{FF2B5EF4-FFF2-40B4-BE49-F238E27FC236}">
                <a16:creationId xmlns:a16="http://schemas.microsoft.com/office/drawing/2014/main" id="{3595B37E-BEA5-1B46-1F16-397BF4FDDE2D}"/>
              </a:ext>
            </a:extLst>
          </p:cNvPr>
          <p:cNvPicPr>
            <a:picLocks noChangeAspect="1"/>
          </p:cNvPicPr>
          <p:nvPr/>
        </p:nvPicPr>
        <p:blipFill>
          <a:blip r:embed="rId10"/>
          <a:stretch>
            <a:fillRect/>
          </a:stretch>
        </p:blipFill>
        <p:spPr>
          <a:xfrm>
            <a:off x="-11274" y="6005097"/>
            <a:ext cx="2577065" cy="731353"/>
          </a:xfrm>
          <a:prstGeom prst="rect">
            <a:avLst/>
          </a:prstGeom>
        </p:spPr>
      </p:pic>
    </p:spTree>
    <p:extLst>
      <p:ext uri="{BB962C8B-B14F-4D97-AF65-F5344CB8AC3E}">
        <p14:creationId xmlns:p14="http://schemas.microsoft.com/office/powerpoint/2010/main" val="1488054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a:extLst>
            <a:ext uri="{FF2B5EF4-FFF2-40B4-BE49-F238E27FC236}">
              <a16:creationId xmlns:a16="http://schemas.microsoft.com/office/drawing/2014/main" id="{82C276E7-2D47-BE04-822B-C3C799FD4C34}"/>
            </a:ext>
          </a:extLst>
        </p:cNvPr>
        <p:cNvGrpSpPr/>
        <p:nvPr/>
      </p:nvGrpSpPr>
      <p:grpSpPr>
        <a:xfrm>
          <a:off x="0" y="0"/>
          <a:ext cx="0" cy="0"/>
          <a:chOff x="0" y="0"/>
          <a:chExt cx="0" cy="0"/>
        </a:xfrm>
      </p:grpSpPr>
      <p:pic>
        <p:nvPicPr>
          <p:cNvPr id="143" name="Google Shape;143;p8">
            <a:extLst>
              <a:ext uri="{FF2B5EF4-FFF2-40B4-BE49-F238E27FC236}">
                <a16:creationId xmlns:a16="http://schemas.microsoft.com/office/drawing/2014/main" id="{9349F80A-9263-5BB9-36E9-43BAB2AE04E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74" y="0"/>
            <a:ext cx="12203274" cy="1025480"/>
          </a:xfrm>
          <a:prstGeom prst="rect">
            <a:avLst/>
          </a:prstGeom>
          <a:noFill/>
          <a:ln>
            <a:noFill/>
          </a:ln>
        </p:spPr>
      </p:pic>
      <p:sp>
        <p:nvSpPr>
          <p:cNvPr id="146" name="Google Shape;146;p8">
            <a:extLst>
              <a:ext uri="{FF2B5EF4-FFF2-40B4-BE49-F238E27FC236}">
                <a16:creationId xmlns:a16="http://schemas.microsoft.com/office/drawing/2014/main" id="{7F9D9DF4-2FEC-C93C-DEC2-08C1B977E89E}"/>
              </a:ext>
            </a:extLst>
          </p:cNvPr>
          <p:cNvSpPr/>
          <p:nvPr/>
        </p:nvSpPr>
        <p:spPr>
          <a:xfrm>
            <a:off x="-11274" y="6768961"/>
            <a:ext cx="12203274" cy="8903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accent1"/>
              </a:solidFill>
              <a:latin typeface="Arial"/>
              <a:ea typeface="Arial"/>
              <a:cs typeface="Arial"/>
              <a:sym typeface="Arial"/>
            </a:endParaRPr>
          </a:p>
        </p:txBody>
      </p:sp>
      <p:pic>
        <p:nvPicPr>
          <p:cNvPr id="181" name="Google Shape;181;p8" descr="Immagine che contiene Carattere, Elementi grafici, logo, simbolo&#10;&#10;Descrizione generata automaticamente">
            <a:extLst>
              <a:ext uri="{FF2B5EF4-FFF2-40B4-BE49-F238E27FC236}">
                <a16:creationId xmlns:a16="http://schemas.microsoft.com/office/drawing/2014/main" id="{BA8B94EA-74C0-8D43-0D18-4BA48AD20DCC}"/>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18372" y="207657"/>
            <a:ext cx="1978358" cy="675420"/>
          </a:xfrm>
          <a:prstGeom prst="rect">
            <a:avLst/>
          </a:prstGeom>
          <a:noFill/>
          <a:ln>
            <a:noFill/>
          </a:ln>
        </p:spPr>
      </p:pic>
      <p:sp>
        <p:nvSpPr>
          <p:cNvPr id="12" name="CasellaDiTesto 11">
            <a:extLst>
              <a:ext uri="{FF2B5EF4-FFF2-40B4-BE49-F238E27FC236}">
                <a16:creationId xmlns:a16="http://schemas.microsoft.com/office/drawing/2014/main" id="{09275C32-9720-1B53-9619-B2CC8678B575}"/>
              </a:ext>
            </a:extLst>
          </p:cNvPr>
          <p:cNvSpPr txBox="1"/>
          <p:nvPr/>
        </p:nvSpPr>
        <p:spPr>
          <a:xfrm>
            <a:off x="2959100" y="5813120"/>
            <a:ext cx="6989746" cy="923330"/>
          </a:xfrm>
          <a:prstGeom prst="rect">
            <a:avLst/>
          </a:prstGeom>
          <a:noFill/>
        </p:spPr>
        <p:txBody>
          <a:bodyPr wrap="square" rtlCol="0">
            <a:spAutoFit/>
          </a:bodyPr>
          <a:lstStyle/>
          <a:p>
            <a:pPr algn="ctr"/>
            <a:r>
              <a:rPr lang="en-US" sz="1800" b="1" dirty="0">
                <a:solidFill>
                  <a:schemeClr val="accent1"/>
                </a:solidFill>
                <a:latin typeface="Aptos" panose="020B0004020202020204" pitchFamily="34" charset="0"/>
              </a:rPr>
              <a:t>The model overestimates the UDI effect during the day, especially in DJF and MAM, while it provides a good representation at night, when the phenomenon is stronger</a:t>
            </a:r>
            <a:endParaRPr lang="it-IT" sz="1800" b="1" dirty="0">
              <a:solidFill>
                <a:schemeClr val="accent1"/>
              </a:solidFill>
              <a:latin typeface="Aptos" panose="020B0004020202020204" pitchFamily="34" charset="0"/>
            </a:endParaRPr>
          </a:p>
        </p:txBody>
      </p:sp>
      <p:pic>
        <p:nvPicPr>
          <p:cNvPr id="5" name="Immagine 4" descr="Immagine che contiene testo, schermata, grafica, Elementi grafici&#10;&#10;Il contenuto generato dall'IA potrebbe non essere corretto.">
            <a:extLst>
              <a:ext uri="{FF2B5EF4-FFF2-40B4-BE49-F238E27FC236}">
                <a16:creationId xmlns:a16="http://schemas.microsoft.com/office/drawing/2014/main" id="{B7070F47-F1BB-043D-5336-D2D15CAB648E}"/>
              </a:ext>
            </a:extLst>
          </p:cNvPr>
          <p:cNvPicPr>
            <a:picLocks noChangeAspect="1"/>
          </p:cNvPicPr>
          <p:nvPr/>
        </p:nvPicPr>
        <p:blipFill>
          <a:blip r:embed="rId5"/>
          <a:stretch>
            <a:fillRect/>
          </a:stretch>
        </p:blipFill>
        <p:spPr>
          <a:xfrm>
            <a:off x="6587802" y="3996830"/>
            <a:ext cx="4680000" cy="1774170"/>
          </a:xfrm>
          <a:prstGeom prst="rect">
            <a:avLst/>
          </a:prstGeom>
        </p:spPr>
      </p:pic>
      <p:pic>
        <p:nvPicPr>
          <p:cNvPr id="9" name="Immagine 8" descr="Immagine che contiene testo, schermata, Policromia, grafica&#10;&#10;Il contenuto generato dall'IA potrebbe non essere corretto.">
            <a:extLst>
              <a:ext uri="{FF2B5EF4-FFF2-40B4-BE49-F238E27FC236}">
                <a16:creationId xmlns:a16="http://schemas.microsoft.com/office/drawing/2014/main" id="{CD5D24B4-7BE5-C7EE-71FA-A02CB2937C48}"/>
              </a:ext>
            </a:extLst>
          </p:cNvPr>
          <p:cNvPicPr>
            <a:picLocks noChangeAspect="1"/>
          </p:cNvPicPr>
          <p:nvPr/>
        </p:nvPicPr>
        <p:blipFill>
          <a:blip r:embed="rId6"/>
          <a:stretch>
            <a:fillRect/>
          </a:stretch>
        </p:blipFill>
        <p:spPr>
          <a:xfrm>
            <a:off x="1215015" y="3996830"/>
            <a:ext cx="4680000" cy="1774170"/>
          </a:xfrm>
          <a:prstGeom prst="rect">
            <a:avLst/>
          </a:prstGeom>
        </p:spPr>
      </p:pic>
      <p:pic>
        <p:nvPicPr>
          <p:cNvPr id="13" name="Immagine 12" descr="Immagine che contiene testo, linea, diagramma, Diagramma&#10;&#10;Il contenuto generato dall'IA potrebbe non essere corretto.">
            <a:extLst>
              <a:ext uri="{FF2B5EF4-FFF2-40B4-BE49-F238E27FC236}">
                <a16:creationId xmlns:a16="http://schemas.microsoft.com/office/drawing/2014/main" id="{5A3F914A-6515-194E-4910-DC42887EFAD4}"/>
              </a:ext>
            </a:extLst>
          </p:cNvPr>
          <p:cNvPicPr>
            <a:picLocks noChangeAspect="1"/>
          </p:cNvPicPr>
          <p:nvPr/>
        </p:nvPicPr>
        <p:blipFill>
          <a:blip r:embed="rId7"/>
          <a:stretch>
            <a:fillRect/>
          </a:stretch>
        </p:blipFill>
        <p:spPr>
          <a:xfrm>
            <a:off x="6547958" y="1189114"/>
            <a:ext cx="4680000" cy="2758855"/>
          </a:xfrm>
          <a:prstGeom prst="rect">
            <a:avLst/>
          </a:prstGeom>
        </p:spPr>
      </p:pic>
      <p:pic>
        <p:nvPicPr>
          <p:cNvPr id="15" name="Immagine 14" descr="Immagine che contiene testo, linea, diagramma, Diagramma&#10;&#10;Il contenuto generato dall'IA potrebbe non essere corretto.">
            <a:extLst>
              <a:ext uri="{FF2B5EF4-FFF2-40B4-BE49-F238E27FC236}">
                <a16:creationId xmlns:a16="http://schemas.microsoft.com/office/drawing/2014/main" id="{0F98A681-A9FE-B835-4AA6-A3EAE1EF4643}"/>
              </a:ext>
            </a:extLst>
          </p:cNvPr>
          <p:cNvPicPr>
            <a:picLocks noChangeAspect="1"/>
          </p:cNvPicPr>
          <p:nvPr/>
        </p:nvPicPr>
        <p:blipFill>
          <a:blip r:embed="rId8"/>
          <a:stretch>
            <a:fillRect/>
          </a:stretch>
        </p:blipFill>
        <p:spPr>
          <a:xfrm>
            <a:off x="1215015" y="1166773"/>
            <a:ext cx="4680000" cy="2758855"/>
          </a:xfrm>
          <a:prstGeom prst="rect">
            <a:avLst/>
          </a:prstGeom>
        </p:spPr>
      </p:pic>
      <p:sp>
        <p:nvSpPr>
          <p:cNvPr id="3" name="CasellaDiTesto 2">
            <a:extLst>
              <a:ext uri="{FF2B5EF4-FFF2-40B4-BE49-F238E27FC236}">
                <a16:creationId xmlns:a16="http://schemas.microsoft.com/office/drawing/2014/main" id="{3FD6FA66-3ACE-7CDA-2F8C-F8D29F023F3E}"/>
              </a:ext>
            </a:extLst>
          </p:cNvPr>
          <p:cNvSpPr txBox="1"/>
          <p:nvPr/>
        </p:nvSpPr>
        <p:spPr>
          <a:xfrm>
            <a:off x="138717" y="205713"/>
            <a:ext cx="8954049" cy="537583"/>
          </a:xfrm>
          <a:prstGeom prst="rect">
            <a:avLst/>
          </a:prstGeom>
          <a:noFill/>
        </p:spPr>
        <p:txBody>
          <a:bodyPr wrap="square">
            <a:spAutoFit/>
          </a:bodyPr>
          <a:lstStyle/>
          <a:p>
            <a:pPr>
              <a:lnSpc>
                <a:spcPct val="107000"/>
              </a:lnSpc>
              <a:spcAft>
                <a:spcPts val="800"/>
              </a:spcAft>
            </a:pPr>
            <a:r>
              <a:rPr lang="en-US" sz="2800" b="1" dirty="0">
                <a:solidFill>
                  <a:schemeClr val="bg1"/>
                </a:solidFill>
                <a:latin typeface="Aptos" panose="020B0004020202020204" pitchFamily="34" charset="0"/>
              </a:rPr>
              <a:t>What we’ve accomplished so far </a:t>
            </a:r>
            <a:endParaRPr lang="en-GB" sz="2800" b="1" kern="100" dirty="0">
              <a:solidFill>
                <a:schemeClr val="bg1"/>
              </a:solidFill>
              <a:latin typeface="Aptos" panose="020B0004020202020204" pitchFamily="34" charset="0"/>
              <a:ea typeface="NimbusRomNo9L-Regu"/>
              <a:cs typeface="Aptos" panose="020B0004020202020204" pitchFamily="34" charset="0"/>
            </a:endParaRPr>
          </a:p>
        </p:txBody>
      </p:sp>
      <p:pic>
        <p:nvPicPr>
          <p:cNvPr id="2" name="Immagine 1">
            <a:extLst>
              <a:ext uri="{FF2B5EF4-FFF2-40B4-BE49-F238E27FC236}">
                <a16:creationId xmlns:a16="http://schemas.microsoft.com/office/drawing/2014/main" id="{7D30D2A0-F078-5E73-DB73-9703808EEEA2}"/>
              </a:ext>
            </a:extLst>
          </p:cNvPr>
          <p:cNvPicPr>
            <a:picLocks noChangeAspect="1"/>
          </p:cNvPicPr>
          <p:nvPr/>
        </p:nvPicPr>
        <p:blipFill>
          <a:blip r:embed="rId9"/>
          <a:stretch>
            <a:fillRect/>
          </a:stretch>
        </p:blipFill>
        <p:spPr>
          <a:xfrm>
            <a:off x="-11274" y="6005097"/>
            <a:ext cx="2577065" cy="731353"/>
          </a:xfrm>
          <a:prstGeom prst="rect">
            <a:avLst/>
          </a:prstGeom>
        </p:spPr>
      </p:pic>
    </p:spTree>
    <p:extLst>
      <p:ext uri="{BB962C8B-B14F-4D97-AF65-F5344CB8AC3E}">
        <p14:creationId xmlns:p14="http://schemas.microsoft.com/office/powerpoint/2010/main" val="1392050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a:extLst>
            <a:ext uri="{FF2B5EF4-FFF2-40B4-BE49-F238E27FC236}">
              <a16:creationId xmlns:a16="http://schemas.microsoft.com/office/drawing/2014/main" id="{10A31810-46EC-A01A-11B6-4CB2B4718104}"/>
            </a:ext>
          </a:extLst>
        </p:cNvPr>
        <p:cNvGrpSpPr/>
        <p:nvPr/>
      </p:nvGrpSpPr>
      <p:grpSpPr>
        <a:xfrm>
          <a:off x="0" y="0"/>
          <a:ext cx="0" cy="0"/>
          <a:chOff x="0" y="0"/>
          <a:chExt cx="0" cy="0"/>
        </a:xfrm>
      </p:grpSpPr>
      <p:pic>
        <p:nvPicPr>
          <p:cNvPr id="143" name="Google Shape;143;p8">
            <a:extLst>
              <a:ext uri="{FF2B5EF4-FFF2-40B4-BE49-F238E27FC236}">
                <a16:creationId xmlns:a16="http://schemas.microsoft.com/office/drawing/2014/main" id="{A5A9FF1F-B679-784C-49D3-15F0F811E739}"/>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74" y="0"/>
            <a:ext cx="12203274" cy="1025480"/>
          </a:xfrm>
          <a:prstGeom prst="rect">
            <a:avLst/>
          </a:prstGeom>
          <a:noFill/>
          <a:ln>
            <a:noFill/>
          </a:ln>
        </p:spPr>
      </p:pic>
      <p:sp>
        <p:nvSpPr>
          <p:cNvPr id="146" name="Google Shape;146;p8">
            <a:extLst>
              <a:ext uri="{FF2B5EF4-FFF2-40B4-BE49-F238E27FC236}">
                <a16:creationId xmlns:a16="http://schemas.microsoft.com/office/drawing/2014/main" id="{B7C4859F-6AED-B124-3D2D-971F4ACD57DC}"/>
              </a:ext>
            </a:extLst>
          </p:cNvPr>
          <p:cNvSpPr/>
          <p:nvPr/>
        </p:nvSpPr>
        <p:spPr>
          <a:xfrm>
            <a:off x="-11274" y="6768961"/>
            <a:ext cx="12203274" cy="8903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accent1"/>
              </a:solidFill>
              <a:latin typeface="Arial"/>
              <a:ea typeface="Arial"/>
              <a:cs typeface="Arial"/>
              <a:sym typeface="Arial"/>
            </a:endParaRPr>
          </a:p>
        </p:txBody>
      </p:sp>
      <p:pic>
        <p:nvPicPr>
          <p:cNvPr id="181" name="Google Shape;181;p8" descr="Immagine che contiene Carattere, Elementi grafici, logo, simbolo&#10;&#10;Descrizione generata automaticamente">
            <a:extLst>
              <a:ext uri="{FF2B5EF4-FFF2-40B4-BE49-F238E27FC236}">
                <a16:creationId xmlns:a16="http://schemas.microsoft.com/office/drawing/2014/main" id="{CF4D18DA-AE62-1F26-0DCE-182CAF256D1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18372" y="207657"/>
            <a:ext cx="1978358" cy="675420"/>
          </a:xfrm>
          <a:prstGeom prst="rect">
            <a:avLst/>
          </a:prstGeom>
          <a:noFill/>
          <a:ln>
            <a:noFill/>
          </a:ln>
        </p:spPr>
      </p:pic>
      <p:sp>
        <p:nvSpPr>
          <p:cNvPr id="12" name="CasellaDiTesto 11">
            <a:extLst>
              <a:ext uri="{FF2B5EF4-FFF2-40B4-BE49-F238E27FC236}">
                <a16:creationId xmlns:a16="http://schemas.microsoft.com/office/drawing/2014/main" id="{C8ADEDEB-F6FD-DDD0-13B3-0A27F5711057}"/>
              </a:ext>
            </a:extLst>
          </p:cNvPr>
          <p:cNvSpPr txBox="1"/>
          <p:nvPr/>
        </p:nvSpPr>
        <p:spPr>
          <a:xfrm>
            <a:off x="2718928" y="5878473"/>
            <a:ext cx="7239234" cy="923330"/>
          </a:xfrm>
          <a:prstGeom prst="rect">
            <a:avLst/>
          </a:prstGeom>
          <a:noFill/>
        </p:spPr>
        <p:txBody>
          <a:bodyPr wrap="square" rtlCol="0">
            <a:spAutoFit/>
          </a:bodyPr>
          <a:lstStyle/>
          <a:p>
            <a:pPr algn="ctr"/>
            <a:r>
              <a:rPr lang="en-US" sz="1800" b="1" dirty="0">
                <a:solidFill>
                  <a:schemeClr val="accent1"/>
                </a:solidFill>
                <a:latin typeface="Aptos" panose="020B0004020202020204" pitchFamily="34" charset="0"/>
              </a:rPr>
              <a:t>Urbanized ICON accurately reproduces the daily dynamics of the UDI in JJA and SON, while it is too dry in DJF and MAM, leading to an overestimation of the UDI effect, especially during the day.</a:t>
            </a:r>
            <a:endParaRPr lang="it-IT" sz="1800" b="1" dirty="0">
              <a:solidFill>
                <a:schemeClr val="accent1"/>
              </a:solidFill>
              <a:latin typeface="Aptos" panose="020B0004020202020204" pitchFamily="34" charset="0"/>
            </a:endParaRPr>
          </a:p>
        </p:txBody>
      </p:sp>
      <p:sp>
        <p:nvSpPr>
          <p:cNvPr id="19" name="CasellaDiTesto 18">
            <a:extLst>
              <a:ext uri="{FF2B5EF4-FFF2-40B4-BE49-F238E27FC236}">
                <a16:creationId xmlns:a16="http://schemas.microsoft.com/office/drawing/2014/main" id="{A548D832-F5E0-9809-6168-C6BB6845E22A}"/>
              </a:ext>
            </a:extLst>
          </p:cNvPr>
          <p:cNvSpPr txBox="1"/>
          <p:nvPr/>
        </p:nvSpPr>
        <p:spPr>
          <a:xfrm>
            <a:off x="1719263" y="1473351"/>
            <a:ext cx="1030539" cy="400110"/>
          </a:xfrm>
          <a:prstGeom prst="rect">
            <a:avLst/>
          </a:prstGeom>
          <a:noFill/>
        </p:spPr>
        <p:txBody>
          <a:bodyPr wrap="square">
            <a:spAutoFit/>
          </a:bodyPr>
          <a:lstStyle/>
          <a:p>
            <a:r>
              <a:rPr lang="en-US" sz="2000" b="1" dirty="0">
                <a:solidFill>
                  <a:schemeClr val="accent1"/>
                </a:solidFill>
                <a:latin typeface="Aptos" panose="020B0004020202020204" pitchFamily="34" charset="0"/>
              </a:rPr>
              <a:t>DJF</a:t>
            </a:r>
            <a:endParaRPr lang="it-IT" sz="2000" dirty="0"/>
          </a:p>
        </p:txBody>
      </p:sp>
      <p:sp>
        <p:nvSpPr>
          <p:cNvPr id="20" name="CasellaDiTesto 19">
            <a:extLst>
              <a:ext uri="{FF2B5EF4-FFF2-40B4-BE49-F238E27FC236}">
                <a16:creationId xmlns:a16="http://schemas.microsoft.com/office/drawing/2014/main" id="{9EF77DD6-0349-64C9-482A-61F9370B2DDD}"/>
              </a:ext>
            </a:extLst>
          </p:cNvPr>
          <p:cNvSpPr txBox="1"/>
          <p:nvPr/>
        </p:nvSpPr>
        <p:spPr>
          <a:xfrm>
            <a:off x="9677012" y="1393613"/>
            <a:ext cx="1030539" cy="400110"/>
          </a:xfrm>
          <a:prstGeom prst="rect">
            <a:avLst/>
          </a:prstGeom>
          <a:noFill/>
        </p:spPr>
        <p:txBody>
          <a:bodyPr wrap="square">
            <a:spAutoFit/>
          </a:bodyPr>
          <a:lstStyle/>
          <a:p>
            <a:r>
              <a:rPr lang="en-US" sz="2000" b="1" dirty="0">
                <a:solidFill>
                  <a:schemeClr val="accent1"/>
                </a:solidFill>
                <a:latin typeface="Aptos" panose="020B0004020202020204" pitchFamily="34" charset="0"/>
              </a:rPr>
              <a:t>MAM</a:t>
            </a:r>
            <a:endParaRPr lang="it-IT" sz="2000" dirty="0"/>
          </a:p>
        </p:txBody>
      </p:sp>
      <p:sp>
        <p:nvSpPr>
          <p:cNvPr id="21" name="CasellaDiTesto 20">
            <a:extLst>
              <a:ext uri="{FF2B5EF4-FFF2-40B4-BE49-F238E27FC236}">
                <a16:creationId xmlns:a16="http://schemas.microsoft.com/office/drawing/2014/main" id="{ADFC5382-A880-4E20-229B-4E258D71D0BB}"/>
              </a:ext>
            </a:extLst>
          </p:cNvPr>
          <p:cNvSpPr txBox="1"/>
          <p:nvPr/>
        </p:nvSpPr>
        <p:spPr>
          <a:xfrm>
            <a:off x="3382963" y="3731008"/>
            <a:ext cx="1030539" cy="400110"/>
          </a:xfrm>
          <a:prstGeom prst="rect">
            <a:avLst/>
          </a:prstGeom>
          <a:noFill/>
        </p:spPr>
        <p:txBody>
          <a:bodyPr wrap="square">
            <a:spAutoFit/>
          </a:bodyPr>
          <a:lstStyle/>
          <a:p>
            <a:r>
              <a:rPr lang="en-US" sz="2000" b="1" dirty="0">
                <a:solidFill>
                  <a:schemeClr val="accent1"/>
                </a:solidFill>
                <a:latin typeface="Aptos" panose="020B0004020202020204" pitchFamily="34" charset="0"/>
              </a:rPr>
              <a:t>JJA</a:t>
            </a:r>
            <a:endParaRPr lang="it-IT" sz="2000" dirty="0"/>
          </a:p>
        </p:txBody>
      </p:sp>
      <p:sp>
        <p:nvSpPr>
          <p:cNvPr id="22" name="CasellaDiTesto 21">
            <a:extLst>
              <a:ext uri="{FF2B5EF4-FFF2-40B4-BE49-F238E27FC236}">
                <a16:creationId xmlns:a16="http://schemas.microsoft.com/office/drawing/2014/main" id="{CBEC1B5A-530C-6D14-04AA-9EAB96C9E37A}"/>
              </a:ext>
            </a:extLst>
          </p:cNvPr>
          <p:cNvSpPr txBox="1"/>
          <p:nvPr/>
        </p:nvSpPr>
        <p:spPr>
          <a:xfrm>
            <a:off x="8156420" y="3721524"/>
            <a:ext cx="1030539" cy="400110"/>
          </a:xfrm>
          <a:prstGeom prst="rect">
            <a:avLst/>
          </a:prstGeom>
          <a:noFill/>
        </p:spPr>
        <p:txBody>
          <a:bodyPr wrap="square">
            <a:spAutoFit/>
          </a:bodyPr>
          <a:lstStyle/>
          <a:p>
            <a:r>
              <a:rPr lang="en-US" sz="2000" b="1" dirty="0">
                <a:solidFill>
                  <a:schemeClr val="accent1"/>
                </a:solidFill>
                <a:latin typeface="Aptos" panose="020B0004020202020204" pitchFamily="34" charset="0"/>
              </a:rPr>
              <a:t>SON</a:t>
            </a:r>
            <a:endParaRPr lang="it-IT" sz="2000" dirty="0"/>
          </a:p>
        </p:txBody>
      </p:sp>
      <p:sp>
        <p:nvSpPr>
          <p:cNvPr id="23" name="CasellaDiTesto 22">
            <a:extLst>
              <a:ext uri="{FF2B5EF4-FFF2-40B4-BE49-F238E27FC236}">
                <a16:creationId xmlns:a16="http://schemas.microsoft.com/office/drawing/2014/main" id="{D17C9BA9-3613-9F26-2CB4-ADDF977EFC86}"/>
              </a:ext>
            </a:extLst>
          </p:cNvPr>
          <p:cNvSpPr txBox="1"/>
          <p:nvPr/>
        </p:nvSpPr>
        <p:spPr>
          <a:xfrm>
            <a:off x="5649281" y="1014754"/>
            <a:ext cx="1030539" cy="400110"/>
          </a:xfrm>
          <a:prstGeom prst="rect">
            <a:avLst/>
          </a:prstGeom>
          <a:noFill/>
        </p:spPr>
        <p:txBody>
          <a:bodyPr wrap="square">
            <a:spAutoFit/>
          </a:bodyPr>
          <a:lstStyle/>
          <a:p>
            <a:r>
              <a:rPr lang="en-US" sz="2000" b="1" dirty="0">
                <a:solidFill>
                  <a:schemeClr val="accent1"/>
                </a:solidFill>
                <a:latin typeface="Aptos" panose="020B0004020202020204" pitchFamily="34" charset="0"/>
              </a:rPr>
              <a:t>2023</a:t>
            </a:r>
            <a:endParaRPr lang="it-IT" sz="2000" dirty="0"/>
          </a:p>
        </p:txBody>
      </p:sp>
      <p:pic>
        <p:nvPicPr>
          <p:cNvPr id="4" name="Immagine 3" descr="Immagine che contiene testo, linea, Diagramma, diagramma&#10;&#10;Il contenuto generato dall'IA potrebbe non essere corretto.">
            <a:extLst>
              <a:ext uri="{FF2B5EF4-FFF2-40B4-BE49-F238E27FC236}">
                <a16:creationId xmlns:a16="http://schemas.microsoft.com/office/drawing/2014/main" id="{948D5D61-A6E3-B156-2B33-E7D5AF3BCAEF}"/>
              </a:ext>
            </a:extLst>
          </p:cNvPr>
          <p:cNvPicPr>
            <a:picLocks noChangeAspect="1"/>
          </p:cNvPicPr>
          <p:nvPr/>
        </p:nvPicPr>
        <p:blipFill>
          <a:blip r:embed="rId5"/>
          <a:stretch>
            <a:fillRect/>
          </a:stretch>
        </p:blipFill>
        <p:spPr>
          <a:xfrm>
            <a:off x="4035813" y="1437870"/>
            <a:ext cx="3960000" cy="1929369"/>
          </a:xfrm>
          <a:prstGeom prst="rect">
            <a:avLst/>
          </a:prstGeom>
        </p:spPr>
      </p:pic>
      <p:pic>
        <p:nvPicPr>
          <p:cNvPr id="7" name="Immagine 6" descr="Immagine che contiene testo, linea, diagramma, Diagramma&#10;&#10;Il contenuto generato dall'IA potrebbe non essere corretto.">
            <a:extLst>
              <a:ext uri="{FF2B5EF4-FFF2-40B4-BE49-F238E27FC236}">
                <a16:creationId xmlns:a16="http://schemas.microsoft.com/office/drawing/2014/main" id="{E2646C1D-FD9E-7275-32A3-25EDAC7102C3}"/>
              </a:ext>
            </a:extLst>
          </p:cNvPr>
          <p:cNvPicPr>
            <a:picLocks noChangeAspect="1"/>
          </p:cNvPicPr>
          <p:nvPr/>
        </p:nvPicPr>
        <p:blipFill>
          <a:blip r:embed="rId6"/>
          <a:stretch>
            <a:fillRect/>
          </a:stretch>
        </p:blipFill>
        <p:spPr>
          <a:xfrm>
            <a:off x="353403" y="1914841"/>
            <a:ext cx="3600000" cy="1753973"/>
          </a:xfrm>
          <a:prstGeom prst="rect">
            <a:avLst/>
          </a:prstGeom>
        </p:spPr>
      </p:pic>
      <p:pic>
        <p:nvPicPr>
          <p:cNvPr id="10" name="Immagine 9" descr="Immagine che contiene testo, linea, Diagramma, diagramma&#10;&#10;Il contenuto generato dall'IA potrebbe non essere corretto.">
            <a:extLst>
              <a:ext uri="{FF2B5EF4-FFF2-40B4-BE49-F238E27FC236}">
                <a16:creationId xmlns:a16="http://schemas.microsoft.com/office/drawing/2014/main" id="{7A93B257-D3F0-C951-1B1B-E522C91C6726}"/>
              </a:ext>
            </a:extLst>
          </p:cNvPr>
          <p:cNvPicPr>
            <a:picLocks noChangeAspect="1"/>
          </p:cNvPicPr>
          <p:nvPr/>
        </p:nvPicPr>
        <p:blipFill>
          <a:blip r:embed="rId7"/>
          <a:stretch>
            <a:fillRect/>
          </a:stretch>
        </p:blipFill>
        <p:spPr>
          <a:xfrm>
            <a:off x="1719262" y="4125627"/>
            <a:ext cx="3600000" cy="1753973"/>
          </a:xfrm>
          <a:prstGeom prst="rect">
            <a:avLst/>
          </a:prstGeom>
        </p:spPr>
      </p:pic>
      <p:pic>
        <p:nvPicPr>
          <p:cNvPr id="14" name="Immagine 13" descr="Immagine che contiene testo, linea, diagramma, Diagramma&#10;&#10;Il contenuto generato dall'IA potrebbe non essere corretto.">
            <a:extLst>
              <a:ext uri="{FF2B5EF4-FFF2-40B4-BE49-F238E27FC236}">
                <a16:creationId xmlns:a16="http://schemas.microsoft.com/office/drawing/2014/main" id="{AB5A5B81-6DA7-8388-35B3-07E57E2639AC}"/>
              </a:ext>
            </a:extLst>
          </p:cNvPr>
          <p:cNvPicPr>
            <a:picLocks noChangeAspect="1"/>
          </p:cNvPicPr>
          <p:nvPr/>
        </p:nvPicPr>
        <p:blipFill>
          <a:blip r:embed="rId8"/>
          <a:stretch>
            <a:fillRect/>
          </a:stretch>
        </p:blipFill>
        <p:spPr>
          <a:xfrm>
            <a:off x="8198300" y="1880637"/>
            <a:ext cx="3600000" cy="1753973"/>
          </a:xfrm>
          <a:prstGeom prst="rect">
            <a:avLst/>
          </a:prstGeom>
        </p:spPr>
      </p:pic>
      <p:pic>
        <p:nvPicPr>
          <p:cNvPr id="18" name="Immagine 17" descr="Immagine che contiene testo, linea, Diagramma, diagramma&#10;&#10;Il contenuto generato dall'IA potrebbe non essere corretto.">
            <a:extLst>
              <a:ext uri="{FF2B5EF4-FFF2-40B4-BE49-F238E27FC236}">
                <a16:creationId xmlns:a16="http://schemas.microsoft.com/office/drawing/2014/main" id="{9F22B436-0CD5-3CBE-B532-9636A1951767}"/>
              </a:ext>
            </a:extLst>
          </p:cNvPr>
          <p:cNvPicPr>
            <a:picLocks noChangeAspect="1"/>
          </p:cNvPicPr>
          <p:nvPr/>
        </p:nvPicPr>
        <p:blipFill>
          <a:blip r:embed="rId9"/>
          <a:stretch>
            <a:fillRect/>
          </a:stretch>
        </p:blipFill>
        <p:spPr>
          <a:xfrm>
            <a:off x="6679820" y="4173657"/>
            <a:ext cx="3600000" cy="1753973"/>
          </a:xfrm>
          <a:prstGeom prst="rect">
            <a:avLst/>
          </a:prstGeom>
        </p:spPr>
      </p:pic>
      <p:sp>
        <p:nvSpPr>
          <p:cNvPr id="5" name="CasellaDiTesto 4">
            <a:extLst>
              <a:ext uri="{FF2B5EF4-FFF2-40B4-BE49-F238E27FC236}">
                <a16:creationId xmlns:a16="http://schemas.microsoft.com/office/drawing/2014/main" id="{5497EB04-6ADC-9BC5-3DB1-DC22B63DC416}"/>
              </a:ext>
            </a:extLst>
          </p:cNvPr>
          <p:cNvSpPr txBox="1"/>
          <p:nvPr/>
        </p:nvSpPr>
        <p:spPr>
          <a:xfrm>
            <a:off x="138717" y="205713"/>
            <a:ext cx="8954049" cy="537583"/>
          </a:xfrm>
          <a:prstGeom prst="rect">
            <a:avLst/>
          </a:prstGeom>
          <a:noFill/>
        </p:spPr>
        <p:txBody>
          <a:bodyPr wrap="square">
            <a:spAutoFit/>
          </a:bodyPr>
          <a:lstStyle/>
          <a:p>
            <a:pPr>
              <a:lnSpc>
                <a:spcPct val="107000"/>
              </a:lnSpc>
              <a:spcAft>
                <a:spcPts val="800"/>
              </a:spcAft>
            </a:pPr>
            <a:r>
              <a:rPr lang="en-US" sz="2800" b="1" dirty="0">
                <a:solidFill>
                  <a:schemeClr val="bg1"/>
                </a:solidFill>
                <a:latin typeface="Aptos" panose="020B0004020202020204" pitchFamily="34" charset="0"/>
              </a:rPr>
              <a:t>What we’ve accomplished so far </a:t>
            </a:r>
            <a:endParaRPr lang="en-GB" sz="2800" b="1" kern="100" dirty="0">
              <a:solidFill>
                <a:schemeClr val="bg1"/>
              </a:solidFill>
              <a:latin typeface="Aptos" panose="020B0004020202020204" pitchFamily="34" charset="0"/>
              <a:ea typeface="NimbusRomNo9L-Regu"/>
              <a:cs typeface="Aptos" panose="020B0004020202020204" pitchFamily="34" charset="0"/>
            </a:endParaRPr>
          </a:p>
        </p:txBody>
      </p:sp>
      <p:pic>
        <p:nvPicPr>
          <p:cNvPr id="2" name="Immagine 1">
            <a:extLst>
              <a:ext uri="{FF2B5EF4-FFF2-40B4-BE49-F238E27FC236}">
                <a16:creationId xmlns:a16="http://schemas.microsoft.com/office/drawing/2014/main" id="{BC6FBCB4-CC1E-47FB-CF0D-51200C96981D}"/>
              </a:ext>
            </a:extLst>
          </p:cNvPr>
          <p:cNvPicPr>
            <a:picLocks noChangeAspect="1"/>
          </p:cNvPicPr>
          <p:nvPr/>
        </p:nvPicPr>
        <p:blipFill>
          <a:blip r:embed="rId10"/>
          <a:stretch>
            <a:fillRect/>
          </a:stretch>
        </p:blipFill>
        <p:spPr>
          <a:xfrm>
            <a:off x="-11274" y="6005097"/>
            <a:ext cx="2577065" cy="731353"/>
          </a:xfrm>
          <a:prstGeom prst="rect">
            <a:avLst/>
          </a:prstGeom>
        </p:spPr>
      </p:pic>
    </p:spTree>
    <p:extLst>
      <p:ext uri="{BB962C8B-B14F-4D97-AF65-F5344CB8AC3E}">
        <p14:creationId xmlns:p14="http://schemas.microsoft.com/office/powerpoint/2010/main" val="3830575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
          <a:extLst>
            <a:ext uri="{FF2B5EF4-FFF2-40B4-BE49-F238E27FC236}">
              <a16:creationId xmlns:a16="http://schemas.microsoft.com/office/drawing/2014/main" id="{724C1346-9CA0-6D0F-0A79-DF6BB4FC6F38}"/>
            </a:ext>
          </a:extLst>
        </p:cNvPr>
        <p:cNvGrpSpPr/>
        <p:nvPr/>
      </p:nvGrpSpPr>
      <p:grpSpPr>
        <a:xfrm>
          <a:off x="0" y="0"/>
          <a:ext cx="0" cy="0"/>
          <a:chOff x="0" y="0"/>
          <a:chExt cx="0" cy="0"/>
        </a:xfrm>
      </p:grpSpPr>
      <p:pic>
        <p:nvPicPr>
          <p:cNvPr id="143" name="Google Shape;143;p8">
            <a:extLst>
              <a:ext uri="{FF2B5EF4-FFF2-40B4-BE49-F238E27FC236}">
                <a16:creationId xmlns:a16="http://schemas.microsoft.com/office/drawing/2014/main" id="{84CD0F94-10D1-1970-7B3B-7CFF87ED16E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74" y="0"/>
            <a:ext cx="12203274" cy="1025480"/>
          </a:xfrm>
          <a:prstGeom prst="rect">
            <a:avLst/>
          </a:prstGeom>
          <a:noFill/>
          <a:ln>
            <a:noFill/>
          </a:ln>
        </p:spPr>
      </p:pic>
      <p:sp>
        <p:nvSpPr>
          <p:cNvPr id="146" name="Google Shape;146;p8">
            <a:extLst>
              <a:ext uri="{FF2B5EF4-FFF2-40B4-BE49-F238E27FC236}">
                <a16:creationId xmlns:a16="http://schemas.microsoft.com/office/drawing/2014/main" id="{63E39477-C7FA-8E60-3120-DD2758F90D41}"/>
              </a:ext>
            </a:extLst>
          </p:cNvPr>
          <p:cNvSpPr/>
          <p:nvPr/>
        </p:nvSpPr>
        <p:spPr>
          <a:xfrm>
            <a:off x="-11274" y="6768961"/>
            <a:ext cx="12203274" cy="8903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accent1"/>
              </a:solidFill>
              <a:latin typeface="Arial"/>
              <a:ea typeface="Arial"/>
              <a:cs typeface="Arial"/>
              <a:sym typeface="Arial"/>
            </a:endParaRPr>
          </a:p>
        </p:txBody>
      </p:sp>
      <p:pic>
        <p:nvPicPr>
          <p:cNvPr id="181" name="Google Shape;181;p8" descr="Immagine che contiene Carattere, Elementi grafici, logo, simbolo&#10;&#10;Descrizione generata automaticamente">
            <a:extLst>
              <a:ext uri="{FF2B5EF4-FFF2-40B4-BE49-F238E27FC236}">
                <a16:creationId xmlns:a16="http://schemas.microsoft.com/office/drawing/2014/main" id="{30F7B333-1F44-DBA5-7727-2453DD716989}"/>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18372" y="207657"/>
            <a:ext cx="1978358" cy="675420"/>
          </a:xfrm>
          <a:prstGeom prst="rect">
            <a:avLst/>
          </a:prstGeom>
          <a:noFill/>
          <a:ln>
            <a:noFill/>
          </a:ln>
        </p:spPr>
      </p:pic>
      <p:sp>
        <p:nvSpPr>
          <p:cNvPr id="3" name="CasellaDiTesto 2">
            <a:extLst>
              <a:ext uri="{FF2B5EF4-FFF2-40B4-BE49-F238E27FC236}">
                <a16:creationId xmlns:a16="http://schemas.microsoft.com/office/drawing/2014/main" id="{8D3F6BB8-2937-BC91-913F-74927C4B4C91}"/>
              </a:ext>
            </a:extLst>
          </p:cNvPr>
          <p:cNvSpPr txBox="1"/>
          <p:nvPr/>
        </p:nvSpPr>
        <p:spPr>
          <a:xfrm>
            <a:off x="703971" y="1316232"/>
            <a:ext cx="6824051" cy="707886"/>
          </a:xfrm>
          <a:prstGeom prst="rect">
            <a:avLst/>
          </a:prstGeom>
          <a:noFill/>
        </p:spPr>
        <p:txBody>
          <a:bodyPr wrap="square">
            <a:spAutoFit/>
          </a:bodyPr>
          <a:lstStyle/>
          <a:p>
            <a:pPr algn="ctr"/>
            <a:r>
              <a:rPr lang="en-US" sz="2000" b="1" dirty="0">
                <a:solidFill>
                  <a:schemeClr val="accent1"/>
                </a:solidFill>
                <a:latin typeface="Aptos" panose="020B0004020202020204" pitchFamily="34" charset="0"/>
              </a:rPr>
              <a:t>UHI amplification factor defined as (</a:t>
            </a:r>
            <a:r>
              <a:rPr lang="it-IT" sz="2000" b="1" dirty="0" err="1">
                <a:solidFill>
                  <a:schemeClr val="accent1"/>
                </a:solidFill>
              </a:rPr>
              <a:t>Xue</a:t>
            </a:r>
            <a:r>
              <a:rPr lang="it-IT" sz="2000" b="1" dirty="0">
                <a:solidFill>
                  <a:schemeClr val="accent1"/>
                </a:solidFill>
              </a:rPr>
              <a:t> et al., 2023</a:t>
            </a:r>
            <a:r>
              <a:rPr lang="en-US" sz="2000" b="1" dirty="0">
                <a:solidFill>
                  <a:schemeClr val="accent1"/>
                </a:solidFill>
                <a:latin typeface="Aptos" panose="020B0004020202020204" pitchFamily="34" charset="0"/>
              </a:rPr>
              <a:t>) </a:t>
            </a:r>
          </a:p>
          <a:p>
            <a:pPr algn="ctr"/>
            <a:r>
              <a:rPr lang="en-US" sz="2000" b="1" dirty="0">
                <a:solidFill>
                  <a:schemeClr val="accent1"/>
                </a:solidFill>
                <a:latin typeface="Aptos" panose="020B0004020202020204" pitchFamily="34" charset="0"/>
              </a:rPr>
              <a:t>AUHI = UHI (HW) – UHI (</a:t>
            </a:r>
            <a:r>
              <a:rPr lang="en-US" sz="2000" b="1" dirty="0" err="1">
                <a:solidFill>
                  <a:schemeClr val="accent1"/>
                </a:solidFill>
                <a:latin typeface="Aptos" panose="020B0004020202020204" pitchFamily="34" charset="0"/>
              </a:rPr>
              <a:t>noHW</a:t>
            </a:r>
            <a:r>
              <a:rPr lang="en-US" sz="2000" b="1" dirty="0">
                <a:solidFill>
                  <a:schemeClr val="accent1"/>
                </a:solidFill>
                <a:latin typeface="Aptos" panose="020B0004020202020204" pitchFamily="34" charset="0"/>
              </a:rPr>
              <a:t>)</a:t>
            </a:r>
            <a:endParaRPr lang="it-IT" sz="2000" dirty="0"/>
          </a:p>
        </p:txBody>
      </p:sp>
      <p:sp>
        <p:nvSpPr>
          <p:cNvPr id="5" name="CasellaDiTesto 4">
            <a:extLst>
              <a:ext uri="{FF2B5EF4-FFF2-40B4-BE49-F238E27FC236}">
                <a16:creationId xmlns:a16="http://schemas.microsoft.com/office/drawing/2014/main" id="{EAD97783-FACA-8714-AA21-6F2B99FB4427}"/>
              </a:ext>
            </a:extLst>
          </p:cNvPr>
          <p:cNvSpPr txBox="1"/>
          <p:nvPr/>
        </p:nvSpPr>
        <p:spPr>
          <a:xfrm>
            <a:off x="6798889" y="3150337"/>
            <a:ext cx="4457826" cy="584775"/>
          </a:xfrm>
          <a:prstGeom prst="rect">
            <a:avLst/>
          </a:prstGeom>
          <a:noFill/>
        </p:spPr>
        <p:txBody>
          <a:bodyPr wrap="square">
            <a:spAutoFit/>
          </a:bodyPr>
          <a:lstStyle/>
          <a:p>
            <a:pPr algn="ctr"/>
            <a:r>
              <a:rPr lang="en-US" sz="1600" dirty="0">
                <a:solidFill>
                  <a:schemeClr val="accent1"/>
                </a:solidFill>
                <a:latin typeface="Aptos" panose="020B0004020202020204" pitchFamily="34" charset="0"/>
              </a:rPr>
              <a:t>Summer 2023 experienced a record number of days with ‘extreme heat stress’</a:t>
            </a:r>
            <a:endParaRPr lang="it-IT" sz="1600" dirty="0">
              <a:solidFill>
                <a:schemeClr val="accent1"/>
              </a:solidFill>
              <a:latin typeface="Aptos" panose="020B0004020202020204" pitchFamily="34" charset="0"/>
            </a:endParaRPr>
          </a:p>
        </p:txBody>
      </p:sp>
      <p:grpSp>
        <p:nvGrpSpPr>
          <p:cNvPr id="7" name="Gruppo 6">
            <a:extLst>
              <a:ext uri="{FF2B5EF4-FFF2-40B4-BE49-F238E27FC236}">
                <a16:creationId xmlns:a16="http://schemas.microsoft.com/office/drawing/2014/main" id="{83C24A98-8DAB-ABC7-6D99-585AD90DBFBD}"/>
              </a:ext>
            </a:extLst>
          </p:cNvPr>
          <p:cNvGrpSpPr/>
          <p:nvPr/>
        </p:nvGrpSpPr>
        <p:grpSpPr>
          <a:xfrm>
            <a:off x="-22550" y="4004672"/>
            <a:ext cx="12214550" cy="1955092"/>
            <a:chOff x="-11274" y="3823626"/>
            <a:chExt cx="12214550" cy="1955092"/>
          </a:xfrm>
        </p:grpSpPr>
        <p:pic>
          <p:nvPicPr>
            <p:cNvPr id="25" name="Immagine 24" descr="Immagine che contiene testo, linea, diagramma, Diagramma&#10;&#10;Il contenuto generato dall'IA potrebbe non essere corretto.">
              <a:extLst>
                <a:ext uri="{FF2B5EF4-FFF2-40B4-BE49-F238E27FC236}">
                  <a16:creationId xmlns:a16="http://schemas.microsoft.com/office/drawing/2014/main" id="{1F546743-07C3-D398-007E-CFBE91C63C81}"/>
                </a:ext>
              </a:extLst>
            </p:cNvPr>
            <p:cNvPicPr>
              <a:picLocks noChangeAspect="1"/>
            </p:cNvPicPr>
            <p:nvPr/>
          </p:nvPicPr>
          <p:blipFill>
            <a:blip r:embed="rId5"/>
            <a:stretch>
              <a:fillRect/>
            </a:stretch>
          </p:blipFill>
          <p:spPr>
            <a:xfrm>
              <a:off x="8243276" y="3849020"/>
              <a:ext cx="3960000" cy="1929698"/>
            </a:xfrm>
            <a:prstGeom prst="rect">
              <a:avLst/>
            </a:prstGeom>
          </p:spPr>
        </p:pic>
        <p:pic>
          <p:nvPicPr>
            <p:cNvPr id="27" name="Immagine 26" descr="Immagine che contiene testo, linea, Diagramma, diagramma&#10;&#10;Il contenuto generato dall'IA potrebbe non essere corretto.">
              <a:extLst>
                <a:ext uri="{FF2B5EF4-FFF2-40B4-BE49-F238E27FC236}">
                  <a16:creationId xmlns:a16="http://schemas.microsoft.com/office/drawing/2014/main" id="{FB1CC8BE-70C6-C13E-D9A9-70C35F3242CE}"/>
                </a:ext>
              </a:extLst>
            </p:cNvPr>
            <p:cNvPicPr>
              <a:picLocks noChangeAspect="1"/>
            </p:cNvPicPr>
            <p:nvPr/>
          </p:nvPicPr>
          <p:blipFill>
            <a:blip r:embed="rId6"/>
            <a:stretch>
              <a:fillRect/>
            </a:stretch>
          </p:blipFill>
          <p:spPr>
            <a:xfrm>
              <a:off x="-11274" y="3823626"/>
              <a:ext cx="3960000" cy="1929698"/>
            </a:xfrm>
            <a:prstGeom prst="rect">
              <a:avLst/>
            </a:prstGeom>
          </p:spPr>
        </p:pic>
        <p:pic>
          <p:nvPicPr>
            <p:cNvPr id="29" name="Immagine 28" descr="Immagine che contiene testo, linea, Diagramma, schermata&#10;&#10;Il contenuto generato dall'IA potrebbe non essere corretto.">
              <a:extLst>
                <a:ext uri="{FF2B5EF4-FFF2-40B4-BE49-F238E27FC236}">
                  <a16:creationId xmlns:a16="http://schemas.microsoft.com/office/drawing/2014/main" id="{4001BF50-46AC-871E-B682-9690CADAEBFB}"/>
                </a:ext>
              </a:extLst>
            </p:cNvPr>
            <p:cNvPicPr>
              <a:picLocks noChangeAspect="1"/>
            </p:cNvPicPr>
            <p:nvPr/>
          </p:nvPicPr>
          <p:blipFill>
            <a:blip r:embed="rId7"/>
            <a:stretch>
              <a:fillRect/>
            </a:stretch>
          </p:blipFill>
          <p:spPr>
            <a:xfrm>
              <a:off x="4143881" y="3849020"/>
              <a:ext cx="3960000" cy="1929698"/>
            </a:xfrm>
            <a:prstGeom prst="rect">
              <a:avLst/>
            </a:prstGeom>
          </p:spPr>
        </p:pic>
      </p:grpSp>
      <p:pic>
        <p:nvPicPr>
          <p:cNvPr id="33" name="Immagine 32">
            <a:extLst>
              <a:ext uri="{FF2B5EF4-FFF2-40B4-BE49-F238E27FC236}">
                <a16:creationId xmlns:a16="http://schemas.microsoft.com/office/drawing/2014/main" id="{480E5A6B-F3F4-0F15-EAB5-1D50709A6A66}"/>
              </a:ext>
            </a:extLst>
          </p:cNvPr>
          <p:cNvPicPr>
            <a:picLocks noChangeAspect="1"/>
          </p:cNvPicPr>
          <p:nvPr/>
        </p:nvPicPr>
        <p:blipFill>
          <a:blip r:embed="rId8"/>
          <a:stretch>
            <a:fillRect/>
          </a:stretch>
        </p:blipFill>
        <p:spPr>
          <a:xfrm>
            <a:off x="7827551" y="1169783"/>
            <a:ext cx="2880000" cy="1997011"/>
          </a:xfrm>
          <a:prstGeom prst="rect">
            <a:avLst/>
          </a:prstGeom>
        </p:spPr>
      </p:pic>
      <p:sp>
        <p:nvSpPr>
          <p:cNvPr id="34" name="CasellaDiTesto 33">
            <a:extLst>
              <a:ext uri="{FF2B5EF4-FFF2-40B4-BE49-F238E27FC236}">
                <a16:creationId xmlns:a16="http://schemas.microsoft.com/office/drawing/2014/main" id="{247292E9-226A-6FF9-6923-88596821A17B}"/>
              </a:ext>
            </a:extLst>
          </p:cNvPr>
          <p:cNvSpPr txBox="1"/>
          <p:nvPr/>
        </p:nvSpPr>
        <p:spPr>
          <a:xfrm>
            <a:off x="2157731" y="2198863"/>
            <a:ext cx="3822613" cy="1200329"/>
          </a:xfrm>
          <a:prstGeom prst="rect">
            <a:avLst/>
          </a:prstGeom>
          <a:noFill/>
        </p:spPr>
        <p:txBody>
          <a:bodyPr wrap="square">
            <a:spAutoFit/>
          </a:bodyPr>
          <a:lstStyle/>
          <a:p>
            <a:pPr algn="ctr"/>
            <a:r>
              <a:rPr lang="en-US" sz="1800" b="1" dirty="0">
                <a:solidFill>
                  <a:schemeClr val="accent1"/>
                </a:solidFill>
                <a:latin typeface="Aptos" panose="020B0004020202020204" pitchFamily="34" charset="0"/>
              </a:rPr>
              <a:t>Two heatwave event in JJA 2023 have been selected:</a:t>
            </a:r>
          </a:p>
          <a:p>
            <a:pPr marL="342900" indent="-342900" algn="ctr">
              <a:buClr>
                <a:schemeClr val="accent1"/>
              </a:buClr>
              <a:buFont typeface="Arial" panose="020B0604020202020204" pitchFamily="34" charset="0"/>
              <a:buChar char="•"/>
            </a:pPr>
            <a:r>
              <a:rPr lang="en-US" sz="1800" b="1" dirty="0">
                <a:solidFill>
                  <a:schemeClr val="accent1"/>
                </a:solidFill>
                <a:latin typeface="Aptos" panose="020B0004020202020204" pitchFamily="34" charset="0"/>
              </a:rPr>
              <a:t>09-19 July 2023</a:t>
            </a:r>
          </a:p>
          <a:p>
            <a:pPr marL="342900" indent="-342900" algn="ctr">
              <a:buClr>
                <a:schemeClr val="accent1"/>
              </a:buClr>
              <a:buFont typeface="Arial" panose="020B0604020202020204" pitchFamily="34" charset="0"/>
              <a:buChar char="•"/>
            </a:pPr>
            <a:r>
              <a:rPr lang="en-US" sz="1800" b="1" dirty="0">
                <a:solidFill>
                  <a:schemeClr val="accent1"/>
                </a:solidFill>
                <a:latin typeface="Aptos" panose="020B0004020202020204" pitchFamily="34" charset="0"/>
              </a:rPr>
              <a:t>11 to 27 August 2023</a:t>
            </a:r>
            <a:endParaRPr lang="it-IT" sz="1800" dirty="0"/>
          </a:p>
        </p:txBody>
      </p:sp>
      <p:sp>
        <p:nvSpPr>
          <p:cNvPr id="6" name="CasellaDiTesto 5">
            <a:extLst>
              <a:ext uri="{FF2B5EF4-FFF2-40B4-BE49-F238E27FC236}">
                <a16:creationId xmlns:a16="http://schemas.microsoft.com/office/drawing/2014/main" id="{E8326E75-FBB7-FC8D-9786-62FA3C49789D}"/>
              </a:ext>
            </a:extLst>
          </p:cNvPr>
          <p:cNvSpPr txBox="1"/>
          <p:nvPr/>
        </p:nvSpPr>
        <p:spPr>
          <a:xfrm>
            <a:off x="2729923" y="5990334"/>
            <a:ext cx="6988449" cy="738664"/>
          </a:xfrm>
          <a:prstGeom prst="rect">
            <a:avLst/>
          </a:prstGeom>
          <a:noFill/>
        </p:spPr>
        <p:txBody>
          <a:bodyPr wrap="square">
            <a:spAutoFit/>
          </a:bodyPr>
          <a:lstStyle/>
          <a:p>
            <a:pPr algn="ctr"/>
            <a:r>
              <a:rPr lang="en-US" dirty="0">
                <a:solidFill>
                  <a:schemeClr val="accent1"/>
                </a:solidFill>
                <a:latin typeface="Aptos" panose="020B0004020202020204" pitchFamily="34" charset="0"/>
              </a:rPr>
              <a:t>Over Bologna</a:t>
            </a:r>
            <a:r>
              <a:rPr lang="en-US" sz="1400" dirty="0">
                <a:solidFill>
                  <a:schemeClr val="accent1"/>
                </a:solidFill>
                <a:latin typeface="Aptos" panose="020B0004020202020204" pitchFamily="34" charset="0"/>
              </a:rPr>
              <a:t> the UHI effect, driven by the presence local urban morphology, represents a persistent vulnerability, present regardless of heatwave conditions. During heatwaves , urbanized ICLM tends to slightly overestimate UHI effect</a:t>
            </a:r>
            <a:endParaRPr lang="it-IT" dirty="0"/>
          </a:p>
        </p:txBody>
      </p:sp>
      <p:sp>
        <p:nvSpPr>
          <p:cNvPr id="8" name="CasellaDiTesto 7">
            <a:extLst>
              <a:ext uri="{FF2B5EF4-FFF2-40B4-BE49-F238E27FC236}">
                <a16:creationId xmlns:a16="http://schemas.microsoft.com/office/drawing/2014/main" id="{6F3B8FDE-0A43-3307-BF34-08D2C4226622}"/>
              </a:ext>
            </a:extLst>
          </p:cNvPr>
          <p:cNvSpPr txBox="1"/>
          <p:nvPr/>
        </p:nvSpPr>
        <p:spPr>
          <a:xfrm>
            <a:off x="1638619" y="3690005"/>
            <a:ext cx="991177" cy="369332"/>
          </a:xfrm>
          <a:prstGeom prst="rect">
            <a:avLst/>
          </a:prstGeom>
          <a:noFill/>
        </p:spPr>
        <p:txBody>
          <a:bodyPr wrap="square">
            <a:spAutoFit/>
          </a:bodyPr>
          <a:lstStyle/>
          <a:p>
            <a:pPr algn="ctr"/>
            <a:r>
              <a:rPr lang="it-IT" sz="1800" b="1" dirty="0">
                <a:solidFill>
                  <a:schemeClr val="accent1"/>
                </a:solidFill>
              </a:rPr>
              <a:t>HW</a:t>
            </a:r>
          </a:p>
        </p:txBody>
      </p:sp>
      <p:sp>
        <p:nvSpPr>
          <p:cNvPr id="9" name="CasellaDiTesto 8">
            <a:extLst>
              <a:ext uri="{FF2B5EF4-FFF2-40B4-BE49-F238E27FC236}">
                <a16:creationId xmlns:a16="http://schemas.microsoft.com/office/drawing/2014/main" id="{B28F6FDA-6414-7C84-880F-C0888BEB555A}"/>
              </a:ext>
            </a:extLst>
          </p:cNvPr>
          <p:cNvSpPr txBox="1"/>
          <p:nvPr/>
        </p:nvSpPr>
        <p:spPr>
          <a:xfrm>
            <a:off x="5738014" y="3690005"/>
            <a:ext cx="991177" cy="369332"/>
          </a:xfrm>
          <a:prstGeom prst="rect">
            <a:avLst/>
          </a:prstGeom>
          <a:noFill/>
        </p:spPr>
        <p:txBody>
          <a:bodyPr wrap="square">
            <a:spAutoFit/>
          </a:bodyPr>
          <a:lstStyle/>
          <a:p>
            <a:pPr algn="ctr"/>
            <a:r>
              <a:rPr lang="it-IT" sz="1800" b="1" dirty="0">
                <a:solidFill>
                  <a:schemeClr val="accent1"/>
                </a:solidFill>
              </a:rPr>
              <a:t>no HW</a:t>
            </a:r>
          </a:p>
        </p:txBody>
      </p:sp>
      <p:sp>
        <p:nvSpPr>
          <p:cNvPr id="10" name="CasellaDiTesto 9">
            <a:extLst>
              <a:ext uri="{FF2B5EF4-FFF2-40B4-BE49-F238E27FC236}">
                <a16:creationId xmlns:a16="http://schemas.microsoft.com/office/drawing/2014/main" id="{2F70AC8C-D805-BB4C-1AE2-E2F4E86EA1A3}"/>
              </a:ext>
            </a:extLst>
          </p:cNvPr>
          <p:cNvSpPr txBox="1"/>
          <p:nvPr/>
        </p:nvSpPr>
        <p:spPr>
          <a:xfrm>
            <a:off x="9027802" y="3668917"/>
            <a:ext cx="2524702" cy="369332"/>
          </a:xfrm>
          <a:prstGeom prst="rect">
            <a:avLst/>
          </a:prstGeom>
          <a:noFill/>
        </p:spPr>
        <p:txBody>
          <a:bodyPr wrap="square">
            <a:spAutoFit/>
          </a:bodyPr>
          <a:lstStyle/>
          <a:p>
            <a:pPr algn="ctr"/>
            <a:r>
              <a:rPr lang="it-IT" sz="1800" b="1" dirty="0" err="1">
                <a:solidFill>
                  <a:schemeClr val="accent1"/>
                </a:solidFill>
              </a:rPr>
              <a:t>Amplification</a:t>
            </a:r>
            <a:r>
              <a:rPr lang="it-IT" sz="1800" b="1" dirty="0">
                <a:solidFill>
                  <a:schemeClr val="accent1"/>
                </a:solidFill>
              </a:rPr>
              <a:t> </a:t>
            </a:r>
            <a:r>
              <a:rPr lang="it-IT" sz="1800" b="1" dirty="0" err="1">
                <a:solidFill>
                  <a:schemeClr val="accent1"/>
                </a:solidFill>
              </a:rPr>
              <a:t>Factor</a:t>
            </a:r>
            <a:endParaRPr lang="it-IT" sz="1800" b="1" dirty="0">
              <a:solidFill>
                <a:schemeClr val="accent1"/>
              </a:solidFill>
            </a:endParaRPr>
          </a:p>
        </p:txBody>
      </p:sp>
      <p:sp>
        <p:nvSpPr>
          <p:cNvPr id="11" name="CasellaDiTesto 10">
            <a:extLst>
              <a:ext uri="{FF2B5EF4-FFF2-40B4-BE49-F238E27FC236}">
                <a16:creationId xmlns:a16="http://schemas.microsoft.com/office/drawing/2014/main" id="{9B73EDF9-A09C-27BA-586A-EF300D07F57C}"/>
              </a:ext>
            </a:extLst>
          </p:cNvPr>
          <p:cNvSpPr txBox="1"/>
          <p:nvPr/>
        </p:nvSpPr>
        <p:spPr>
          <a:xfrm>
            <a:off x="138717" y="205713"/>
            <a:ext cx="8954049" cy="537583"/>
          </a:xfrm>
          <a:prstGeom prst="rect">
            <a:avLst/>
          </a:prstGeom>
          <a:noFill/>
        </p:spPr>
        <p:txBody>
          <a:bodyPr wrap="square">
            <a:spAutoFit/>
          </a:bodyPr>
          <a:lstStyle/>
          <a:p>
            <a:pPr>
              <a:lnSpc>
                <a:spcPct val="107000"/>
              </a:lnSpc>
              <a:spcAft>
                <a:spcPts val="800"/>
              </a:spcAft>
            </a:pPr>
            <a:r>
              <a:rPr lang="en-US" sz="2800" b="1" dirty="0">
                <a:solidFill>
                  <a:schemeClr val="bg1"/>
                </a:solidFill>
                <a:latin typeface="Aptos" panose="020B0004020202020204" pitchFamily="34" charset="0"/>
              </a:rPr>
              <a:t>What we’ve accomplished so far </a:t>
            </a:r>
            <a:endParaRPr lang="en-GB" sz="2800" b="1" kern="100" dirty="0">
              <a:solidFill>
                <a:schemeClr val="bg1"/>
              </a:solidFill>
              <a:latin typeface="Aptos" panose="020B0004020202020204" pitchFamily="34" charset="0"/>
              <a:ea typeface="NimbusRomNo9L-Regu"/>
              <a:cs typeface="Aptos" panose="020B0004020202020204" pitchFamily="34" charset="0"/>
            </a:endParaRPr>
          </a:p>
        </p:txBody>
      </p:sp>
      <p:pic>
        <p:nvPicPr>
          <p:cNvPr id="2" name="Immagine 1">
            <a:extLst>
              <a:ext uri="{FF2B5EF4-FFF2-40B4-BE49-F238E27FC236}">
                <a16:creationId xmlns:a16="http://schemas.microsoft.com/office/drawing/2014/main" id="{EB33B19B-A216-61EC-8E73-0FE24D539446}"/>
              </a:ext>
            </a:extLst>
          </p:cNvPr>
          <p:cNvPicPr>
            <a:picLocks noChangeAspect="1"/>
          </p:cNvPicPr>
          <p:nvPr/>
        </p:nvPicPr>
        <p:blipFill>
          <a:blip r:embed="rId9"/>
          <a:stretch>
            <a:fillRect/>
          </a:stretch>
        </p:blipFill>
        <p:spPr>
          <a:xfrm>
            <a:off x="-11274" y="6005097"/>
            <a:ext cx="2577065" cy="731353"/>
          </a:xfrm>
          <a:prstGeom prst="rect">
            <a:avLst/>
          </a:prstGeom>
        </p:spPr>
      </p:pic>
    </p:spTree>
    <p:extLst>
      <p:ext uri="{BB962C8B-B14F-4D97-AF65-F5344CB8AC3E}">
        <p14:creationId xmlns:p14="http://schemas.microsoft.com/office/powerpoint/2010/main" val="582277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
          <a:extLst>
            <a:ext uri="{FF2B5EF4-FFF2-40B4-BE49-F238E27FC236}">
              <a16:creationId xmlns:a16="http://schemas.microsoft.com/office/drawing/2014/main" id="{4D48FC2D-5285-A6A8-BE0F-16A74F0A3770}"/>
            </a:ext>
          </a:extLst>
        </p:cNvPr>
        <p:cNvGrpSpPr/>
        <p:nvPr/>
      </p:nvGrpSpPr>
      <p:grpSpPr>
        <a:xfrm>
          <a:off x="0" y="0"/>
          <a:ext cx="0" cy="0"/>
          <a:chOff x="0" y="0"/>
          <a:chExt cx="0" cy="0"/>
        </a:xfrm>
      </p:grpSpPr>
      <p:pic>
        <p:nvPicPr>
          <p:cNvPr id="143" name="Google Shape;143;p8">
            <a:extLst>
              <a:ext uri="{FF2B5EF4-FFF2-40B4-BE49-F238E27FC236}">
                <a16:creationId xmlns:a16="http://schemas.microsoft.com/office/drawing/2014/main" id="{069920DD-F716-16AD-C23A-7E55620B03B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74" y="0"/>
            <a:ext cx="12203274" cy="1025480"/>
          </a:xfrm>
          <a:prstGeom prst="rect">
            <a:avLst/>
          </a:prstGeom>
          <a:noFill/>
          <a:ln>
            <a:noFill/>
          </a:ln>
        </p:spPr>
      </p:pic>
      <p:sp>
        <p:nvSpPr>
          <p:cNvPr id="146" name="Google Shape;146;p8">
            <a:extLst>
              <a:ext uri="{FF2B5EF4-FFF2-40B4-BE49-F238E27FC236}">
                <a16:creationId xmlns:a16="http://schemas.microsoft.com/office/drawing/2014/main" id="{B67DDE4F-5D81-F03A-FB26-65ADF78EDBDD}"/>
              </a:ext>
            </a:extLst>
          </p:cNvPr>
          <p:cNvSpPr/>
          <p:nvPr/>
        </p:nvSpPr>
        <p:spPr>
          <a:xfrm>
            <a:off x="-11274" y="6768961"/>
            <a:ext cx="12203274" cy="8903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accent1"/>
              </a:solidFill>
              <a:latin typeface="Arial"/>
              <a:ea typeface="Arial"/>
              <a:cs typeface="Arial"/>
              <a:sym typeface="Arial"/>
            </a:endParaRPr>
          </a:p>
        </p:txBody>
      </p:sp>
      <p:pic>
        <p:nvPicPr>
          <p:cNvPr id="181" name="Google Shape;181;p8" descr="Immagine che contiene Carattere, Elementi grafici, logo, simbolo&#10;&#10;Descrizione generata automaticamente">
            <a:extLst>
              <a:ext uri="{FF2B5EF4-FFF2-40B4-BE49-F238E27FC236}">
                <a16:creationId xmlns:a16="http://schemas.microsoft.com/office/drawing/2014/main" id="{865059D0-11B6-B8B2-28A4-1D6B36DE620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18372" y="207657"/>
            <a:ext cx="1978358" cy="675420"/>
          </a:xfrm>
          <a:prstGeom prst="rect">
            <a:avLst/>
          </a:prstGeom>
          <a:noFill/>
          <a:ln>
            <a:noFill/>
          </a:ln>
        </p:spPr>
      </p:pic>
      <p:sp>
        <p:nvSpPr>
          <p:cNvPr id="11" name="CasellaDiTesto 10">
            <a:extLst>
              <a:ext uri="{FF2B5EF4-FFF2-40B4-BE49-F238E27FC236}">
                <a16:creationId xmlns:a16="http://schemas.microsoft.com/office/drawing/2014/main" id="{10DBE54A-E998-0742-2677-7D69A8CE231C}"/>
              </a:ext>
            </a:extLst>
          </p:cNvPr>
          <p:cNvSpPr txBox="1"/>
          <p:nvPr/>
        </p:nvSpPr>
        <p:spPr>
          <a:xfrm>
            <a:off x="138717" y="205713"/>
            <a:ext cx="8954049" cy="537583"/>
          </a:xfrm>
          <a:prstGeom prst="rect">
            <a:avLst/>
          </a:prstGeom>
          <a:noFill/>
        </p:spPr>
        <p:txBody>
          <a:bodyPr wrap="square">
            <a:spAutoFit/>
          </a:bodyPr>
          <a:lstStyle/>
          <a:p>
            <a:pPr>
              <a:lnSpc>
                <a:spcPct val="107000"/>
              </a:lnSpc>
              <a:spcAft>
                <a:spcPts val="800"/>
              </a:spcAft>
            </a:pPr>
            <a:r>
              <a:rPr lang="en-US" sz="2800" b="1" dirty="0">
                <a:solidFill>
                  <a:schemeClr val="bg1"/>
                </a:solidFill>
                <a:latin typeface="Aptos" panose="020B0004020202020204" pitchFamily="34" charset="0"/>
              </a:rPr>
              <a:t>What we’ve accomplished so far </a:t>
            </a:r>
            <a:endParaRPr lang="en-GB" sz="2800" b="1" kern="100" dirty="0">
              <a:solidFill>
                <a:schemeClr val="bg1"/>
              </a:solidFill>
              <a:latin typeface="Aptos" panose="020B0004020202020204" pitchFamily="34" charset="0"/>
              <a:ea typeface="NimbusRomNo9L-Regu"/>
              <a:cs typeface="Aptos" panose="020B0004020202020204" pitchFamily="34" charset="0"/>
            </a:endParaRPr>
          </a:p>
        </p:txBody>
      </p:sp>
      <p:pic>
        <p:nvPicPr>
          <p:cNvPr id="4" name="Immagine 3" descr="Immagine che contiene testo, mappa, schermata, Policromia&#10;&#10;Il contenuto generato dall'IA potrebbe non essere corretto.">
            <a:extLst>
              <a:ext uri="{FF2B5EF4-FFF2-40B4-BE49-F238E27FC236}">
                <a16:creationId xmlns:a16="http://schemas.microsoft.com/office/drawing/2014/main" id="{31262835-CB8F-D436-8189-5D9FBD59518F}"/>
              </a:ext>
            </a:extLst>
          </p:cNvPr>
          <p:cNvPicPr>
            <a:picLocks noChangeAspect="1"/>
          </p:cNvPicPr>
          <p:nvPr/>
        </p:nvPicPr>
        <p:blipFill>
          <a:blip r:embed="rId5"/>
          <a:stretch>
            <a:fillRect/>
          </a:stretch>
        </p:blipFill>
        <p:spPr>
          <a:xfrm>
            <a:off x="896730" y="1768850"/>
            <a:ext cx="10800000" cy="3320300"/>
          </a:xfrm>
          <a:prstGeom prst="rect">
            <a:avLst/>
          </a:prstGeom>
        </p:spPr>
      </p:pic>
      <p:sp>
        <p:nvSpPr>
          <p:cNvPr id="12" name="CasellaDiTesto 11">
            <a:extLst>
              <a:ext uri="{FF2B5EF4-FFF2-40B4-BE49-F238E27FC236}">
                <a16:creationId xmlns:a16="http://schemas.microsoft.com/office/drawing/2014/main" id="{A493054F-9343-B7A9-426C-E6106105EEDE}"/>
              </a:ext>
            </a:extLst>
          </p:cNvPr>
          <p:cNvSpPr txBox="1"/>
          <p:nvPr/>
        </p:nvSpPr>
        <p:spPr>
          <a:xfrm>
            <a:off x="2678337" y="5170800"/>
            <a:ext cx="6824051" cy="1323439"/>
          </a:xfrm>
          <a:prstGeom prst="rect">
            <a:avLst/>
          </a:prstGeom>
          <a:noFill/>
        </p:spPr>
        <p:txBody>
          <a:bodyPr wrap="square">
            <a:spAutoFit/>
          </a:bodyPr>
          <a:lstStyle/>
          <a:p>
            <a:pPr algn="ctr"/>
            <a:r>
              <a:rPr lang="en-US" sz="2000" b="1" dirty="0">
                <a:solidFill>
                  <a:schemeClr val="accent1"/>
                </a:solidFill>
                <a:latin typeface="Aptos" panose="020B0004020202020204" pitchFamily="34" charset="0"/>
              </a:rPr>
              <a:t>Better representation of urban heterogeneity.</a:t>
            </a:r>
            <a:br>
              <a:rPr lang="en-US" sz="2000" b="1" dirty="0">
                <a:solidFill>
                  <a:schemeClr val="accent1"/>
                </a:solidFill>
                <a:latin typeface="Aptos" panose="020B0004020202020204" pitchFamily="34" charset="0"/>
              </a:rPr>
            </a:br>
            <a:r>
              <a:rPr lang="en-US" sz="2000" b="1" dirty="0">
                <a:solidFill>
                  <a:schemeClr val="accent1"/>
                </a:solidFill>
                <a:latin typeface="Aptos" panose="020B0004020202020204" pitchFamily="34" charset="0"/>
              </a:rPr>
              <a:t>Testing LCZs: At the moment, ICON is very well tuned to GLC2009, so introducing ECO-SG might initially worsen the results.</a:t>
            </a:r>
            <a:endParaRPr lang="it-IT" sz="2000" b="1" dirty="0">
              <a:solidFill>
                <a:schemeClr val="accent1"/>
              </a:solidFill>
              <a:latin typeface="Aptos" panose="020B0004020202020204" pitchFamily="34" charset="0"/>
            </a:endParaRPr>
          </a:p>
        </p:txBody>
      </p:sp>
      <p:sp>
        <p:nvSpPr>
          <p:cNvPr id="13" name="CasellaDiTesto 12">
            <a:extLst>
              <a:ext uri="{FF2B5EF4-FFF2-40B4-BE49-F238E27FC236}">
                <a16:creationId xmlns:a16="http://schemas.microsoft.com/office/drawing/2014/main" id="{D25E7BC4-FB12-4AEA-C53A-571CA52F0690}"/>
              </a:ext>
            </a:extLst>
          </p:cNvPr>
          <p:cNvSpPr txBox="1"/>
          <p:nvPr/>
        </p:nvSpPr>
        <p:spPr>
          <a:xfrm>
            <a:off x="1391920" y="1231379"/>
            <a:ext cx="9083039" cy="400110"/>
          </a:xfrm>
          <a:prstGeom prst="rect">
            <a:avLst/>
          </a:prstGeom>
          <a:noFill/>
        </p:spPr>
        <p:txBody>
          <a:bodyPr wrap="square">
            <a:spAutoFit/>
          </a:bodyPr>
          <a:lstStyle/>
          <a:p>
            <a:pPr algn="ctr"/>
            <a:r>
              <a:rPr lang="it-IT" sz="2000" b="1" dirty="0" err="1">
                <a:solidFill>
                  <a:schemeClr val="accent1"/>
                </a:solidFill>
                <a:latin typeface="Aptos" panose="020B0004020202020204" pitchFamily="34" charset="0"/>
              </a:rPr>
              <a:t>LCZs</a:t>
            </a:r>
            <a:r>
              <a:rPr lang="it-IT" sz="2000" b="1" dirty="0">
                <a:solidFill>
                  <a:schemeClr val="accent1"/>
                </a:solidFill>
                <a:latin typeface="Aptos" panose="020B0004020202020204" pitchFamily="34" charset="0"/>
              </a:rPr>
              <a:t> </a:t>
            </a:r>
            <a:r>
              <a:rPr lang="it-IT" sz="2000" b="1" dirty="0" err="1">
                <a:solidFill>
                  <a:schemeClr val="accent1"/>
                </a:solidFill>
                <a:latin typeface="Aptos" panose="020B0004020202020204" pitchFamily="34" charset="0"/>
              </a:rPr>
              <a:t>based</a:t>
            </a:r>
            <a:r>
              <a:rPr lang="it-IT" sz="2000" b="1" dirty="0">
                <a:solidFill>
                  <a:schemeClr val="accent1"/>
                </a:solidFill>
                <a:latin typeface="Aptos" panose="020B0004020202020204" pitchFamily="34" charset="0"/>
              </a:rPr>
              <a:t> on ECO-SG also in ICON, </a:t>
            </a:r>
            <a:r>
              <a:rPr lang="it-IT" sz="2000" b="1" dirty="0" err="1">
                <a:solidFill>
                  <a:schemeClr val="accent1"/>
                </a:solidFill>
                <a:latin typeface="Aptos" panose="020B0004020202020204" pitchFamily="34" charset="0"/>
              </a:rPr>
              <a:t>implemented</a:t>
            </a:r>
            <a:r>
              <a:rPr lang="it-IT" sz="2000" b="1" dirty="0">
                <a:solidFill>
                  <a:schemeClr val="accent1"/>
                </a:solidFill>
                <a:latin typeface="Aptos" panose="020B0004020202020204" pitchFamily="34" charset="0"/>
              </a:rPr>
              <a:t> by Jan-Peter Schulz (DWD, CMCC)</a:t>
            </a:r>
            <a:endParaRPr lang="it-IT" sz="2000" dirty="0"/>
          </a:p>
        </p:txBody>
      </p:sp>
      <p:pic>
        <p:nvPicPr>
          <p:cNvPr id="2" name="Immagine 1">
            <a:extLst>
              <a:ext uri="{FF2B5EF4-FFF2-40B4-BE49-F238E27FC236}">
                <a16:creationId xmlns:a16="http://schemas.microsoft.com/office/drawing/2014/main" id="{E228357A-46C5-3923-3442-42E63EE9291B}"/>
              </a:ext>
            </a:extLst>
          </p:cNvPr>
          <p:cNvPicPr>
            <a:picLocks noChangeAspect="1"/>
          </p:cNvPicPr>
          <p:nvPr/>
        </p:nvPicPr>
        <p:blipFill>
          <a:blip r:embed="rId6"/>
          <a:stretch>
            <a:fillRect/>
          </a:stretch>
        </p:blipFill>
        <p:spPr>
          <a:xfrm>
            <a:off x="-11274" y="6005097"/>
            <a:ext cx="2577065" cy="731353"/>
          </a:xfrm>
          <a:prstGeom prst="rect">
            <a:avLst/>
          </a:prstGeom>
        </p:spPr>
      </p:pic>
    </p:spTree>
    <p:extLst>
      <p:ext uri="{BB962C8B-B14F-4D97-AF65-F5344CB8AC3E}">
        <p14:creationId xmlns:p14="http://schemas.microsoft.com/office/powerpoint/2010/main" val="2287446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
          <a:extLst>
            <a:ext uri="{FF2B5EF4-FFF2-40B4-BE49-F238E27FC236}">
              <a16:creationId xmlns:a16="http://schemas.microsoft.com/office/drawing/2014/main" id="{50918CE1-976F-8DA5-A78B-991452A90BD4}"/>
            </a:ext>
          </a:extLst>
        </p:cNvPr>
        <p:cNvGrpSpPr/>
        <p:nvPr/>
      </p:nvGrpSpPr>
      <p:grpSpPr>
        <a:xfrm>
          <a:off x="0" y="0"/>
          <a:ext cx="0" cy="0"/>
          <a:chOff x="0" y="0"/>
          <a:chExt cx="0" cy="0"/>
        </a:xfrm>
      </p:grpSpPr>
      <p:pic>
        <p:nvPicPr>
          <p:cNvPr id="143" name="Google Shape;143;p8">
            <a:extLst>
              <a:ext uri="{FF2B5EF4-FFF2-40B4-BE49-F238E27FC236}">
                <a16:creationId xmlns:a16="http://schemas.microsoft.com/office/drawing/2014/main" id="{D5AC08EB-E379-EE7D-FDA5-CF255DBD2D44}"/>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74" y="0"/>
            <a:ext cx="12203274" cy="1025480"/>
          </a:xfrm>
          <a:prstGeom prst="rect">
            <a:avLst/>
          </a:prstGeom>
          <a:noFill/>
          <a:ln>
            <a:noFill/>
          </a:ln>
        </p:spPr>
      </p:pic>
      <p:sp>
        <p:nvSpPr>
          <p:cNvPr id="146" name="Google Shape;146;p8">
            <a:extLst>
              <a:ext uri="{FF2B5EF4-FFF2-40B4-BE49-F238E27FC236}">
                <a16:creationId xmlns:a16="http://schemas.microsoft.com/office/drawing/2014/main" id="{9902DF38-ECE7-9870-ECA9-50D61A532818}"/>
              </a:ext>
            </a:extLst>
          </p:cNvPr>
          <p:cNvSpPr/>
          <p:nvPr/>
        </p:nvSpPr>
        <p:spPr>
          <a:xfrm>
            <a:off x="-11274" y="6768961"/>
            <a:ext cx="12203274" cy="8903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accent1"/>
              </a:solidFill>
              <a:latin typeface="Arial"/>
              <a:ea typeface="Arial"/>
              <a:cs typeface="Arial"/>
              <a:sym typeface="Arial"/>
            </a:endParaRPr>
          </a:p>
        </p:txBody>
      </p:sp>
      <p:pic>
        <p:nvPicPr>
          <p:cNvPr id="181" name="Google Shape;181;p8" descr="Immagine che contiene Carattere, Elementi grafici, logo, simbolo&#10;&#10;Descrizione generata automaticamente">
            <a:extLst>
              <a:ext uri="{FF2B5EF4-FFF2-40B4-BE49-F238E27FC236}">
                <a16:creationId xmlns:a16="http://schemas.microsoft.com/office/drawing/2014/main" id="{84B67B7A-670E-DDAD-A1BB-25381400A73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18372" y="207657"/>
            <a:ext cx="1978358" cy="675420"/>
          </a:xfrm>
          <a:prstGeom prst="rect">
            <a:avLst/>
          </a:prstGeom>
          <a:noFill/>
          <a:ln>
            <a:noFill/>
          </a:ln>
        </p:spPr>
      </p:pic>
      <p:sp>
        <p:nvSpPr>
          <p:cNvPr id="11" name="CasellaDiTesto 10">
            <a:extLst>
              <a:ext uri="{FF2B5EF4-FFF2-40B4-BE49-F238E27FC236}">
                <a16:creationId xmlns:a16="http://schemas.microsoft.com/office/drawing/2014/main" id="{3DABB20E-B8E4-D315-AA39-85AA68CA59C7}"/>
              </a:ext>
            </a:extLst>
          </p:cNvPr>
          <p:cNvSpPr txBox="1"/>
          <p:nvPr/>
        </p:nvSpPr>
        <p:spPr>
          <a:xfrm>
            <a:off x="151417" y="271489"/>
            <a:ext cx="8954049" cy="537583"/>
          </a:xfrm>
          <a:prstGeom prst="rect">
            <a:avLst/>
          </a:prstGeom>
          <a:noFill/>
        </p:spPr>
        <p:txBody>
          <a:bodyPr wrap="square">
            <a:spAutoFit/>
          </a:bodyPr>
          <a:lstStyle/>
          <a:p>
            <a:pPr>
              <a:lnSpc>
                <a:spcPct val="107000"/>
              </a:lnSpc>
              <a:spcAft>
                <a:spcPts val="800"/>
              </a:spcAft>
            </a:pPr>
            <a:r>
              <a:rPr lang="en-US" sz="2800" b="1" dirty="0">
                <a:solidFill>
                  <a:schemeClr val="bg1"/>
                </a:solidFill>
                <a:latin typeface="Aptos" panose="020B0004020202020204" pitchFamily="34" charset="0"/>
              </a:rPr>
              <a:t>What lies ahead</a:t>
            </a:r>
            <a:endParaRPr lang="en-GB" sz="2800" b="1" kern="100" dirty="0">
              <a:solidFill>
                <a:schemeClr val="bg1"/>
              </a:solidFill>
              <a:latin typeface="Aptos" panose="020B0004020202020204" pitchFamily="34" charset="0"/>
              <a:ea typeface="NimbusRomNo9L-Regu"/>
              <a:cs typeface="Aptos" panose="020B0004020202020204" pitchFamily="34" charset="0"/>
            </a:endParaRPr>
          </a:p>
        </p:txBody>
      </p:sp>
      <p:sp>
        <p:nvSpPr>
          <p:cNvPr id="14" name="Rectangle 7">
            <a:extLst>
              <a:ext uri="{FF2B5EF4-FFF2-40B4-BE49-F238E27FC236}">
                <a16:creationId xmlns:a16="http://schemas.microsoft.com/office/drawing/2014/main" id="{54ED68F0-75CB-B6BD-5BDA-E903EC8924FB}"/>
              </a:ext>
            </a:extLst>
          </p:cNvPr>
          <p:cNvSpPr>
            <a:spLocks noChangeArrowheads="1"/>
          </p:cNvSpPr>
          <p:nvPr/>
        </p:nvSpPr>
        <p:spPr bwMode="auto">
          <a:xfrm>
            <a:off x="716606" y="1108088"/>
            <a:ext cx="10747513"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400" b="1" i="0" u="none" strike="noStrike" cap="none" normalizeH="0" baseline="0" dirty="0">
                <a:ln>
                  <a:noFill/>
                </a:ln>
                <a:solidFill>
                  <a:schemeClr val="accent1"/>
                </a:solidFill>
                <a:effectLst/>
                <a:latin typeface="Aptos" panose="020B0004020202020204" pitchFamily="34" charset="0"/>
              </a:rPr>
              <a:t>The COSMO </a:t>
            </a:r>
            <a:r>
              <a:rPr kumimoji="0" lang="it-IT" altLang="it-IT" sz="2400" b="1" i="0" u="none" strike="noStrike" cap="none" normalizeH="0" baseline="0" dirty="0" err="1">
                <a:ln>
                  <a:noFill/>
                </a:ln>
                <a:solidFill>
                  <a:schemeClr val="accent1"/>
                </a:solidFill>
                <a:effectLst/>
                <a:latin typeface="Aptos" panose="020B0004020202020204" pitchFamily="34" charset="0"/>
              </a:rPr>
              <a:t>Priority</a:t>
            </a:r>
            <a:r>
              <a:rPr kumimoji="0" lang="it-IT" altLang="it-IT" sz="2400" b="1" i="0" u="none" strike="noStrike" cap="none" normalizeH="0" baseline="0" dirty="0">
                <a:ln>
                  <a:noFill/>
                </a:ln>
                <a:solidFill>
                  <a:schemeClr val="accent1"/>
                </a:solidFill>
                <a:effectLst/>
                <a:latin typeface="Aptos" panose="020B0004020202020204" pitchFamily="34" charset="0"/>
              </a:rPr>
              <a:t> Project CITTA’ </a:t>
            </a:r>
            <a:r>
              <a:rPr kumimoji="0" lang="it-IT" altLang="it-IT" sz="2400" b="1" i="0" u="none" strike="noStrike" cap="none" normalizeH="0" baseline="0" dirty="0" err="1">
                <a:ln>
                  <a:noFill/>
                </a:ln>
                <a:solidFill>
                  <a:schemeClr val="accent1"/>
                </a:solidFill>
                <a:effectLst/>
                <a:latin typeface="Aptos" panose="020B0004020202020204" pitchFamily="34" charset="0"/>
              </a:rPr>
              <a:t>is</a:t>
            </a:r>
            <a:r>
              <a:rPr kumimoji="0" lang="it-IT" altLang="it-IT" sz="2400" b="1" i="0" u="none" strike="noStrike" cap="none" normalizeH="0" baseline="0" dirty="0">
                <a:ln>
                  <a:noFill/>
                </a:ln>
                <a:solidFill>
                  <a:schemeClr val="accent1"/>
                </a:solidFill>
                <a:effectLst/>
                <a:latin typeface="Aptos" panose="020B0004020202020204" pitchFamily="34" charset="0"/>
              </a:rPr>
              <a:t> </a:t>
            </a:r>
            <a:r>
              <a:rPr kumimoji="0" lang="it-IT" altLang="it-IT" sz="2400" b="1" i="0" u="none" strike="noStrike" cap="none" normalizeH="0" baseline="0" dirty="0" err="1">
                <a:ln>
                  <a:noFill/>
                </a:ln>
                <a:solidFill>
                  <a:schemeClr val="accent1"/>
                </a:solidFill>
                <a:effectLst/>
                <a:latin typeface="Aptos" panose="020B0004020202020204" pitchFamily="34" charset="0"/>
              </a:rPr>
              <a:t>very</a:t>
            </a:r>
            <a:r>
              <a:rPr kumimoji="0" lang="it-IT" altLang="it-IT" sz="2400" b="1" i="0" u="none" strike="noStrike" cap="none" normalizeH="0" baseline="0" dirty="0">
                <a:ln>
                  <a:noFill/>
                </a:ln>
                <a:solidFill>
                  <a:schemeClr val="accent1"/>
                </a:solidFill>
                <a:effectLst/>
                <a:latin typeface="Aptos" panose="020B0004020202020204" pitchFamily="34" charset="0"/>
              </a:rPr>
              <a:t> </a:t>
            </a:r>
            <a:r>
              <a:rPr kumimoji="0" lang="it-IT" altLang="it-IT" sz="2400" b="1" i="0" u="none" strike="noStrike" cap="none" normalizeH="0" baseline="0" dirty="0" err="1">
                <a:ln>
                  <a:noFill/>
                </a:ln>
                <a:solidFill>
                  <a:schemeClr val="accent1"/>
                </a:solidFill>
                <a:effectLst/>
                <a:latin typeface="Aptos" panose="020B0004020202020204" pitchFamily="34" charset="0"/>
              </a:rPr>
              <a:t>successful</a:t>
            </a:r>
            <a:r>
              <a:rPr kumimoji="0" lang="it-IT" altLang="it-IT" sz="2400" b="1" i="0" u="none" strike="noStrike" cap="none" normalizeH="0" baseline="0" dirty="0">
                <a:ln>
                  <a:noFill/>
                </a:ln>
                <a:solidFill>
                  <a:schemeClr val="accent1"/>
                </a:solidFill>
                <a:effectLst/>
                <a:latin typeface="Aptos" panose="020B0004020202020204" pitchFamily="34" charset="0"/>
              </a:rPr>
              <a:t>!</a:t>
            </a:r>
            <a:endParaRPr kumimoji="0" lang="it-IT" altLang="it-IT" sz="2400" b="0" i="0" u="none" strike="noStrike" cap="none" normalizeH="0" baseline="0" dirty="0">
              <a:ln>
                <a:noFill/>
              </a:ln>
              <a:solidFill>
                <a:schemeClr val="accent1"/>
              </a:solidFill>
              <a:effectLst/>
              <a:latin typeface="Aptos" panose="020B00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000" b="0" i="0" u="none" strike="noStrike" cap="none" normalizeH="0" baseline="0" dirty="0">
                <a:ln>
                  <a:noFill/>
                </a:ln>
                <a:solidFill>
                  <a:schemeClr val="accent1"/>
                </a:solidFill>
                <a:effectLst/>
                <a:latin typeface="Aptos" panose="020B0004020202020204" pitchFamily="34" charset="0"/>
              </a:rPr>
              <a:t>The bulk urban </a:t>
            </a:r>
            <a:r>
              <a:rPr kumimoji="0" lang="it-IT" altLang="it-IT" sz="2000" b="0" i="0" u="none" strike="noStrike" cap="none" normalizeH="0" baseline="0" dirty="0" err="1">
                <a:ln>
                  <a:noFill/>
                </a:ln>
                <a:solidFill>
                  <a:schemeClr val="accent1"/>
                </a:solidFill>
                <a:effectLst/>
                <a:latin typeface="Aptos" panose="020B0004020202020204" pitchFamily="34" charset="0"/>
              </a:rPr>
              <a:t>parameterization</a:t>
            </a:r>
            <a:r>
              <a:rPr kumimoji="0" lang="it-IT" altLang="it-IT" sz="2000" b="0" i="0" u="none" strike="noStrike" cap="none" normalizeH="0" baseline="0" dirty="0">
                <a:ln>
                  <a:noFill/>
                </a:ln>
                <a:solidFill>
                  <a:schemeClr val="accent1"/>
                </a:solidFill>
                <a:effectLst/>
                <a:latin typeface="Aptos" panose="020B0004020202020204" pitchFamily="34" charset="0"/>
              </a:rPr>
              <a:t> </a:t>
            </a:r>
            <a:r>
              <a:rPr kumimoji="0" lang="it-IT" altLang="it-IT" sz="2000" b="1" i="0" u="none" strike="noStrike" cap="none" normalizeH="0" baseline="0" dirty="0">
                <a:ln>
                  <a:noFill/>
                </a:ln>
                <a:solidFill>
                  <a:schemeClr val="accent1"/>
                </a:solidFill>
                <a:effectLst/>
                <a:latin typeface="Aptos" panose="020B0004020202020204" pitchFamily="34" charset="0"/>
              </a:rPr>
              <a:t>TERRA_URB</a:t>
            </a:r>
            <a:r>
              <a:rPr kumimoji="0" lang="it-IT" altLang="it-IT" sz="2000" b="0" i="0" u="none" strike="noStrike" cap="none" normalizeH="0" baseline="0" dirty="0">
                <a:ln>
                  <a:noFill/>
                </a:ln>
                <a:solidFill>
                  <a:schemeClr val="accent1"/>
                </a:solidFill>
                <a:effectLst/>
                <a:latin typeface="Aptos" panose="020B0004020202020204" pitchFamily="34" charset="0"/>
              </a:rPr>
              <a:t>, </a:t>
            </a:r>
            <a:r>
              <a:rPr kumimoji="0" lang="it-IT" altLang="it-IT" sz="2000" b="0" i="0" u="none" strike="noStrike" cap="none" normalizeH="0" baseline="0" dirty="0" err="1">
                <a:ln>
                  <a:noFill/>
                </a:ln>
                <a:solidFill>
                  <a:schemeClr val="accent1"/>
                </a:solidFill>
                <a:effectLst/>
                <a:latin typeface="Aptos" panose="020B0004020202020204" pitchFamily="34" charset="0"/>
              </a:rPr>
              <a:t>well</a:t>
            </a:r>
            <a:r>
              <a:rPr kumimoji="0" lang="it-IT" altLang="it-IT" sz="2000" b="0" i="0" u="none" strike="noStrike" cap="none" normalizeH="0" baseline="0" dirty="0">
                <a:ln>
                  <a:noFill/>
                </a:ln>
                <a:solidFill>
                  <a:schemeClr val="accent1"/>
                </a:solidFill>
                <a:effectLst/>
                <a:latin typeface="Aptos" panose="020B0004020202020204" pitchFamily="34" charset="0"/>
              </a:rPr>
              <a:t> </a:t>
            </a:r>
            <a:r>
              <a:rPr kumimoji="0" lang="it-IT" altLang="it-IT" sz="2000" b="0" i="0" u="none" strike="noStrike" cap="none" normalizeH="0" baseline="0" dirty="0" err="1">
                <a:ln>
                  <a:noFill/>
                </a:ln>
                <a:solidFill>
                  <a:schemeClr val="accent1"/>
                </a:solidFill>
                <a:effectLst/>
                <a:latin typeface="Aptos" panose="020B0004020202020204" pitchFamily="34" charset="0"/>
              </a:rPr>
              <a:t>established</a:t>
            </a:r>
            <a:r>
              <a:rPr kumimoji="0" lang="it-IT" altLang="it-IT" sz="2000" b="0" i="0" u="none" strike="noStrike" cap="none" normalizeH="0" baseline="0" dirty="0">
                <a:ln>
                  <a:noFill/>
                </a:ln>
                <a:solidFill>
                  <a:schemeClr val="accent1"/>
                </a:solidFill>
                <a:effectLst/>
                <a:latin typeface="Aptos" panose="020B0004020202020204" pitchFamily="34" charset="0"/>
              </a:rPr>
              <a:t> in the COSMO model, </a:t>
            </a:r>
            <a:r>
              <a:rPr kumimoji="0" lang="it-IT" altLang="it-IT" sz="2000" b="0" i="0" u="none" strike="noStrike" cap="none" normalizeH="0" baseline="0" dirty="0" err="1">
                <a:ln>
                  <a:noFill/>
                </a:ln>
                <a:solidFill>
                  <a:schemeClr val="accent1"/>
                </a:solidFill>
                <a:effectLst/>
                <a:latin typeface="Aptos" panose="020B0004020202020204" pitchFamily="34" charset="0"/>
              </a:rPr>
              <a:t>was</a:t>
            </a:r>
            <a:r>
              <a:rPr kumimoji="0" lang="it-IT" altLang="it-IT" sz="2000" b="0" i="0" u="none" strike="noStrike" cap="none" normalizeH="0" baseline="0" dirty="0">
                <a:ln>
                  <a:noFill/>
                </a:ln>
                <a:solidFill>
                  <a:schemeClr val="accent1"/>
                </a:solidFill>
                <a:effectLst/>
                <a:latin typeface="Aptos" panose="020B0004020202020204" pitchFamily="34" charset="0"/>
              </a:rPr>
              <a:t> </a:t>
            </a:r>
            <a:r>
              <a:rPr kumimoji="0" lang="it-IT" altLang="it-IT" sz="2000" b="0" i="0" u="none" strike="noStrike" cap="none" normalizeH="0" baseline="0" dirty="0" err="1">
                <a:ln>
                  <a:noFill/>
                </a:ln>
                <a:solidFill>
                  <a:schemeClr val="accent1"/>
                </a:solidFill>
                <a:effectLst/>
                <a:latin typeface="Aptos" panose="020B0004020202020204" pitchFamily="34" charset="0"/>
              </a:rPr>
              <a:t>implemented</a:t>
            </a:r>
            <a:r>
              <a:rPr kumimoji="0" lang="it-IT" altLang="it-IT" sz="2000" b="0" i="0" u="none" strike="noStrike" cap="none" normalizeH="0" baseline="0" dirty="0">
                <a:ln>
                  <a:noFill/>
                </a:ln>
                <a:solidFill>
                  <a:schemeClr val="accent1"/>
                </a:solidFill>
                <a:effectLst/>
                <a:latin typeface="Aptos" panose="020B0004020202020204" pitchFamily="34" charset="0"/>
              </a:rPr>
              <a:t> by Jan-Peter Schulz (DWD, CMCC) in </a:t>
            </a:r>
            <a:r>
              <a:rPr kumimoji="0" lang="it-IT" altLang="it-IT" sz="2000" b="0" i="0" u="none" strike="noStrike" cap="none" normalizeH="0" baseline="0" dirty="0" err="1">
                <a:ln>
                  <a:noFill/>
                </a:ln>
                <a:solidFill>
                  <a:schemeClr val="accent1"/>
                </a:solidFill>
                <a:effectLst/>
                <a:latin typeface="Aptos" panose="020B0004020202020204" pitchFamily="34" charset="0"/>
              </a:rPr>
              <a:t>its</a:t>
            </a:r>
            <a:r>
              <a:rPr kumimoji="0" lang="it-IT" altLang="it-IT" sz="2000" b="0" i="0" u="none" strike="noStrike" cap="none" normalizeH="0" baseline="0" dirty="0">
                <a:ln>
                  <a:noFill/>
                </a:ln>
                <a:solidFill>
                  <a:schemeClr val="accent1"/>
                </a:solidFill>
                <a:effectLst/>
                <a:latin typeface="Aptos" panose="020B0004020202020204" pitchFamily="34" charset="0"/>
              </a:rPr>
              <a:t> successor, the </a:t>
            </a:r>
            <a:r>
              <a:rPr kumimoji="0" lang="it-IT" altLang="it-IT" sz="2000" b="1" i="0" u="none" strike="noStrike" cap="none" normalizeH="0" baseline="0" dirty="0">
                <a:ln>
                  <a:noFill/>
                </a:ln>
                <a:solidFill>
                  <a:schemeClr val="accent1"/>
                </a:solidFill>
                <a:effectLst/>
                <a:latin typeface="Aptos" panose="020B0004020202020204" pitchFamily="34" charset="0"/>
              </a:rPr>
              <a:t>ICON model</a:t>
            </a:r>
            <a:r>
              <a:rPr kumimoji="0" lang="it-IT" altLang="it-IT" sz="2000" b="0" i="0" u="none" strike="noStrike" cap="none" normalizeH="0" baseline="0" dirty="0">
                <a:ln>
                  <a:noFill/>
                </a:ln>
                <a:solidFill>
                  <a:schemeClr val="accent1"/>
                </a:solidFill>
                <a:effectLst/>
                <a:latin typeface="Aptos" panose="020B0004020202020204" pitchFamily="34" charset="0"/>
              </a:rPr>
              <a:t>. This </a:t>
            </a:r>
            <a:r>
              <a:rPr kumimoji="0" lang="it-IT" altLang="it-IT" sz="2000" b="0" i="0" u="none" strike="noStrike" cap="none" normalizeH="0" baseline="0" dirty="0" err="1">
                <a:ln>
                  <a:noFill/>
                </a:ln>
                <a:solidFill>
                  <a:schemeClr val="accent1"/>
                </a:solidFill>
                <a:effectLst/>
                <a:latin typeface="Aptos" panose="020B0004020202020204" pitchFamily="34" charset="0"/>
              </a:rPr>
              <a:t>newly</a:t>
            </a:r>
            <a:r>
              <a:rPr kumimoji="0" lang="it-IT" altLang="it-IT" sz="2000" b="0" i="0" u="none" strike="noStrike" cap="none" normalizeH="0" baseline="0" dirty="0">
                <a:ln>
                  <a:noFill/>
                </a:ln>
                <a:solidFill>
                  <a:schemeClr val="accent1"/>
                </a:solidFill>
                <a:effectLst/>
                <a:latin typeface="Aptos" panose="020B0004020202020204" pitchFamily="34" charset="0"/>
              </a:rPr>
              <a:t> </a:t>
            </a:r>
            <a:r>
              <a:rPr kumimoji="0" lang="it-IT" altLang="it-IT" sz="2000" b="0" i="0" u="none" strike="noStrike" cap="none" normalizeH="0" baseline="0" dirty="0" err="1">
                <a:ln>
                  <a:noFill/>
                </a:ln>
                <a:solidFill>
                  <a:schemeClr val="accent1"/>
                </a:solidFill>
                <a:effectLst/>
                <a:latin typeface="Aptos" panose="020B0004020202020204" pitchFamily="34" charset="0"/>
              </a:rPr>
              <a:t>urbanized</a:t>
            </a:r>
            <a:r>
              <a:rPr kumimoji="0" lang="it-IT" altLang="it-IT" sz="2000" b="0" i="0" u="none" strike="noStrike" cap="none" normalizeH="0" baseline="0" dirty="0">
                <a:ln>
                  <a:noFill/>
                </a:ln>
                <a:solidFill>
                  <a:schemeClr val="accent1"/>
                </a:solidFill>
                <a:effectLst/>
                <a:latin typeface="Aptos" panose="020B0004020202020204" pitchFamily="34" charset="0"/>
              </a:rPr>
              <a:t> </a:t>
            </a:r>
            <a:r>
              <a:rPr kumimoji="0" lang="it-IT" altLang="it-IT" sz="2000" b="0" i="0" u="none" strike="noStrike" cap="none" normalizeH="0" baseline="0" dirty="0" err="1">
                <a:ln>
                  <a:noFill/>
                </a:ln>
                <a:solidFill>
                  <a:schemeClr val="accent1"/>
                </a:solidFill>
                <a:effectLst/>
                <a:latin typeface="Aptos" panose="020B0004020202020204" pitchFamily="34" charset="0"/>
              </a:rPr>
              <a:t>version</a:t>
            </a:r>
            <a:r>
              <a:rPr kumimoji="0" lang="it-IT" altLang="it-IT" sz="2000" b="0" i="0" u="none" strike="noStrike" cap="none" normalizeH="0" baseline="0" dirty="0">
                <a:ln>
                  <a:noFill/>
                </a:ln>
                <a:solidFill>
                  <a:schemeClr val="accent1"/>
                </a:solidFill>
                <a:effectLst/>
                <a:latin typeface="Aptos" panose="020B0004020202020204" pitchFamily="34" charset="0"/>
              </a:rPr>
              <a:t> of ICON </a:t>
            </a:r>
            <a:r>
              <a:rPr kumimoji="0" lang="it-IT" altLang="it-IT" sz="2000" b="0" i="0" u="none" strike="noStrike" cap="none" normalizeH="0" baseline="0" dirty="0" err="1">
                <a:ln>
                  <a:noFill/>
                </a:ln>
                <a:solidFill>
                  <a:schemeClr val="accent1"/>
                </a:solidFill>
                <a:effectLst/>
                <a:latin typeface="Aptos" panose="020B0004020202020204" pitchFamily="34" charset="0"/>
              </a:rPr>
              <a:t>effectively</a:t>
            </a:r>
            <a:r>
              <a:rPr kumimoji="0" lang="it-IT" altLang="it-IT" sz="2000" b="0" i="0" u="none" strike="noStrike" cap="none" normalizeH="0" baseline="0" dirty="0">
                <a:ln>
                  <a:noFill/>
                </a:ln>
                <a:solidFill>
                  <a:schemeClr val="accent1"/>
                </a:solidFill>
                <a:effectLst/>
                <a:latin typeface="Aptos" panose="020B0004020202020204" pitchFamily="34" charset="0"/>
              </a:rPr>
              <a:t> </a:t>
            </a:r>
            <a:r>
              <a:rPr kumimoji="0" lang="it-IT" altLang="it-IT" sz="2000" b="0" i="0" u="none" strike="noStrike" cap="none" normalizeH="0" baseline="0" dirty="0" err="1">
                <a:ln>
                  <a:noFill/>
                </a:ln>
                <a:solidFill>
                  <a:schemeClr val="accent1"/>
                </a:solidFill>
                <a:effectLst/>
                <a:latin typeface="Aptos" panose="020B0004020202020204" pitchFamily="34" charset="0"/>
              </a:rPr>
              <a:t>captures</a:t>
            </a:r>
            <a:r>
              <a:rPr kumimoji="0" lang="it-IT" altLang="it-IT" sz="2000" b="0" i="0" u="none" strike="noStrike" cap="none" normalizeH="0" baseline="0" dirty="0">
                <a:ln>
                  <a:noFill/>
                </a:ln>
                <a:solidFill>
                  <a:schemeClr val="accent1"/>
                </a:solidFill>
                <a:effectLst/>
                <a:latin typeface="Aptos" panose="020B0004020202020204" pitchFamily="34" charset="0"/>
              </a:rPr>
              <a:t> key urban </a:t>
            </a:r>
            <a:r>
              <a:rPr kumimoji="0" lang="it-IT" altLang="it-IT" sz="2000" b="0" i="0" u="none" strike="noStrike" cap="none" normalizeH="0" baseline="0" dirty="0" err="1">
                <a:ln>
                  <a:noFill/>
                </a:ln>
                <a:solidFill>
                  <a:schemeClr val="accent1"/>
                </a:solidFill>
                <a:effectLst/>
                <a:latin typeface="Aptos" panose="020B0004020202020204" pitchFamily="34" charset="0"/>
              </a:rPr>
              <a:t>meteorological</a:t>
            </a:r>
            <a:r>
              <a:rPr kumimoji="0" lang="it-IT" altLang="it-IT" sz="2000" b="0" i="0" u="none" strike="noStrike" cap="none" normalizeH="0" baseline="0" dirty="0">
                <a:ln>
                  <a:noFill/>
                </a:ln>
                <a:solidFill>
                  <a:schemeClr val="accent1"/>
                </a:solidFill>
                <a:effectLst/>
                <a:latin typeface="Aptos" panose="020B0004020202020204" pitchFamily="34" charset="0"/>
              </a:rPr>
              <a:t> features </a:t>
            </a:r>
            <a:r>
              <a:rPr kumimoji="0" lang="it-IT" altLang="it-IT" sz="2000" b="0" i="0" u="none" strike="noStrike" cap="none" normalizeH="0" baseline="0" dirty="0" err="1">
                <a:ln>
                  <a:noFill/>
                </a:ln>
                <a:solidFill>
                  <a:schemeClr val="accent1"/>
                </a:solidFill>
                <a:effectLst/>
                <a:latin typeface="Aptos" panose="020B0004020202020204" pitchFamily="34" charset="0"/>
              </a:rPr>
              <a:t>across</a:t>
            </a:r>
            <a:r>
              <a:rPr kumimoji="0" lang="it-IT" altLang="it-IT" sz="2000" b="0" i="0" u="none" strike="noStrike" cap="none" normalizeH="0" baseline="0" dirty="0">
                <a:ln>
                  <a:noFill/>
                </a:ln>
                <a:solidFill>
                  <a:schemeClr val="accent1"/>
                </a:solidFill>
                <a:effectLst/>
                <a:latin typeface="Aptos" panose="020B0004020202020204" pitchFamily="34" charset="0"/>
              </a:rPr>
              <a:t> </a:t>
            </a:r>
            <a:r>
              <a:rPr kumimoji="0" lang="it-IT" altLang="it-IT" sz="2000" b="0" i="0" u="none" strike="noStrike" cap="none" normalizeH="0" baseline="0" dirty="0" err="1">
                <a:ln>
                  <a:noFill/>
                </a:ln>
                <a:solidFill>
                  <a:schemeClr val="accent1"/>
                </a:solidFill>
                <a:effectLst/>
                <a:latin typeface="Aptos" panose="020B0004020202020204" pitchFamily="34" charset="0"/>
              </a:rPr>
              <a:t>different</a:t>
            </a:r>
            <a:r>
              <a:rPr kumimoji="0" lang="it-IT" altLang="it-IT" sz="2000" b="0" i="0" u="none" strike="noStrike" cap="none" normalizeH="0" baseline="0" dirty="0">
                <a:ln>
                  <a:noFill/>
                </a:ln>
                <a:solidFill>
                  <a:schemeClr val="accent1"/>
                </a:solidFill>
                <a:effectLst/>
                <a:latin typeface="Aptos" panose="020B0004020202020204" pitchFamily="34" charset="0"/>
              </a:rPr>
              <a:t> case study </a:t>
            </a:r>
            <a:r>
              <a:rPr kumimoji="0" lang="it-IT" altLang="it-IT" sz="2000" b="0" i="0" u="none" strike="noStrike" cap="none" normalizeH="0" baseline="0" dirty="0" err="1">
                <a:ln>
                  <a:noFill/>
                </a:ln>
                <a:solidFill>
                  <a:schemeClr val="accent1"/>
                </a:solidFill>
                <a:effectLst/>
                <a:latin typeface="Aptos" panose="020B0004020202020204" pitchFamily="34" charset="0"/>
              </a:rPr>
              <a:t>areas</a:t>
            </a:r>
            <a:r>
              <a:rPr lang="it-IT" altLang="it-IT" sz="2000" dirty="0">
                <a:solidFill>
                  <a:schemeClr val="accent1"/>
                </a:solidFill>
                <a:latin typeface="Aptos" panose="020B0004020202020204" pitchFamily="34" charset="0"/>
              </a:rPr>
              <a:t> - </a:t>
            </a:r>
            <a:r>
              <a:rPr kumimoji="0" lang="it-IT" altLang="it-IT" sz="2000" b="1" i="0" u="none" strike="noStrike" cap="none" normalizeH="0" baseline="0" dirty="0" err="1">
                <a:ln>
                  <a:noFill/>
                </a:ln>
                <a:solidFill>
                  <a:schemeClr val="accent1"/>
                </a:solidFill>
                <a:effectLst/>
                <a:latin typeface="Aptos" panose="020B0004020202020204" pitchFamily="34" charset="0"/>
              </a:rPr>
              <a:t>even</a:t>
            </a:r>
            <a:r>
              <a:rPr kumimoji="0" lang="it-IT" altLang="it-IT" sz="2000" b="1" i="0" u="none" strike="noStrike" cap="none" normalizeH="0" baseline="0" dirty="0">
                <a:ln>
                  <a:noFill/>
                </a:ln>
                <a:solidFill>
                  <a:schemeClr val="accent1"/>
                </a:solidFill>
                <a:effectLst/>
                <a:latin typeface="Aptos" panose="020B0004020202020204" pitchFamily="34" charset="0"/>
              </a:rPr>
              <a:t> </a:t>
            </a:r>
            <a:r>
              <a:rPr kumimoji="0" lang="it-IT" altLang="it-IT" sz="2000" b="1" i="0" u="none" strike="noStrike" cap="none" normalizeH="0" baseline="0" dirty="0" err="1">
                <a:ln>
                  <a:noFill/>
                </a:ln>
                <a:solidFill>
                  <a:schemeClr val="accent1"/>
                </a:solidFill>
                <a:effectLst/>
                <a:latin typeface="Aptos" panose="020B0004020202020204" pitchFamily="34" charset="0"/>
              </a:rPr>
              <a:t>outperforming</a:t>
            </a:r>
            <a:r>
              <a:rPr kumimoji="0" lang="it-IT" altLang="it-IT" sz="2000" b="1" i="0" u="none" strike="noStrike" cap="none" normalizeH="0" baseline="0" dirty="0">
                <a:ln>
                  <a:noFill/>
                </a:ln>
                <a:solidFill>
                  <a:schemeClr val="accent1"/>
                </a:solidFill>
                <a:effectLst/>
                <a:latin typeface="Aptos" panose="020B0004020202020204" pitchFamily="34" charset="0"/>
              </a:rPr>
              <a:t> more sophisticated models </a:t>
            </a:r>
            <a:r>
              <a:rPr kumimoji="0" lang="it-IT" altLang="it-IT" sz="2000" b="1" i="0" u="none" strike="noStrike" cap="none" normalizeH="0" baseline="0" dirty="0" err="1">
                <a:ln>
                  <a:noFill/>
                </a:ln>
                <a:solidFill>
                  <a:schemeClr val="accent1"/>
                </a:solidFill>
                <a:effectLst/>
                <a:latin typeface="Aptos" panose="020B0004020202020204" pitchFamily="34" charset="0"/>
              </a:rPr>
              <a:t>at</a:t>
            </a:r>
            <a:r>
              <a:rPr kumimoji="0" lang="it-IT" altLang="it-IT" sz="2000" b="1" i="0" u="none" strike="noStrike" cap="none" normalizeH="0" baseline="0" dirty="0">
                <a:ln>
                  <a:noFill/>
                </a:ln>
                <a:solidFill>
                  <a:schemeClr val="accent1"/>
                </a:solidFill>
                <a:effectLst/>
                <a:latin typeface="Aptos" panose="020B0004020202020204" pitchFamily="34" charset="0"/>
              </a:rPr>
              <a:t> the mesoscale</a:t>
            </a:r>
            <a:r>
              <a:rPr kumimoji="0" lang="it-IT" altLang="it-IT" sz="1800" b="0" i="0" u="none" strike="noStrike" cap="none" normalizeH="0" baseline="0" dirty="0">
                <a:ln>
                  <a:noFill/>
                </a:ln>
                <a:solidFill>
                  <a:schemeClr val="accent1"/>
                </a:solidFill>
                <a:effectLst/>
                <a:latin typeface="Arial" panose="020B0604020202020204" pitchFamily="34" charset="0"/>
              </a:rPr>
              <a:t>.</a:t>
            </a:r>
          </a:p>
        </p:txBody>
      </p:sp>
      <p:sp>
        <p:nvSpPr>
          <p:cNvPr id="16" name="Rectangle 9">
            <a:extLst>
              <a:ext uri="{FF2B5EF4-FFF2-40B4-BE49-F238E27FC236}">
                <a16:creationId xmlns:a16="http://schemas.microsoft.com/office/drawing/2014/main" id="{6F93E632-0E8B-7876-64FE-0D8F31326853}"/>
              </a:ext>
            </a:extLst>
          </p:cNvPr>
          <p:cNvSpPr>
            <a:spLocks noChangeArrowheads="1"/>
          </p:cNvSpPr>
          <p:nvPr/>
        </p:nvSpPr>
        <p:spPr bwMode="auto">
          <a:xfrm>
            <a:off x="399106" y="2522829"/>
            <a:ext cx="11792894"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endParaRPr kumimoji="0" lang="it-IT" altLang="it-IT" sz="2000" i="0" u="none" strike="noStrike" cap="none" normalizeH="0" baseline="0" dirty="0">
              <a:ln>
                <a:noFill/>
              </a:ln>
              <a:solidFill>
                <a:schemeClr val="accent1"/>
              </a:solidFill>
              <a:effectLst/>
              <a:latin typeface="Aptos" panose="020B00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accent1"/>
                </a:solidFill>
                <a:effectLst/>
                <a:latin typeface="Aptos" panose="020B0004020202020204" pitchFamily="34" charset="0"/>
              </a:rPr>
              <a:t>Some food for </a:t>
            </a:r>
            <a:r>
              <a:rPr kumimoji="0" lang="it-IT" altLang="it-IT" sz="2000" b="1" i="0" u="none" strike="noStrike" cap="none" normalizeH="0" baseline="0" dirty="0" err="1">
                <a:ln>
                  <a:noFill/>
                </a:ln>
                <a:solidFill>
                  <a:schemeClr val="accent1"/>
                </a:solidFill>
                <a:effectLst/>
                <a:latin typeface="Aptos" panose="020B0004020202020204" pitchFamily="34" charset="0"/>
              </a:rPr>
              <a:t>thought</a:t>
            </a:r>
            <a:r>
              <a:rPr kumimoji="0" lang="it-IT" altLang="it-IT" sz="2000" b="1" i="0" u="none" strike="noStrike" cap="none" normalizeH="0" baseline="0" dirty="0">
                <a:ln>
                  <a:noFill/>
                </a:ln>
                <a:solidFill>
                  <a:schemeClr val="accent1"/>
                </a:solidFill>
                <a:effectLst/>
                <a:latin typeface="Aptos" panose="020B0004020202020204" pitchFamily="34" charset="0"/>
              </a:rPr>
              <a:t> on </a:t>
            </a:r>
            <a:r>
              <a:rPr kumimoji="0" lang="it-IT" altLang="it-IT" sz="2000" b="1" i="0" u="none" strike="noStrike" cap="none" normalizeH="0" baseline="0" dirty="0" err="1">
                <a:ln>
                  <a:noFill/>
                </a:ln>
                <a:solidFill>
                  <a:schemeClr val="accent1"/>
                </a:solidFill>
                <a:effectLst/>
                <a:latin typeface="Aptos" panose="020B0004020202020204" pitchFamily="34" charset="0"/>
              </a:rPr>
              <a:t>what</a:t>
            </a:r>
            <a:r>
              <a:rPr kumimoji="0" lang="it-IT" altLang="it-IT" sz="2000" b="1" i="0" u="none" strike="noStrike" cap="none" normalizeH="0" baseline="0" dirty="0">
                <a:ln>
                  <a:noFill/>
                </a:ln>
                <a:solidFill>
                  <a:schemeClr val="accent1"/>
                </a:solidFill>
                <a:effectLst/>
                <a:latin typeface="Aptos" panose="020B0004020202020204" pitchFamily="34" charset="0"/>
              </a:rPr>
              <a:t> we can still </a:t>
            </a:r>
            <a:r>
              <a:rPr kumimoji="0" lang="it-IT" altLang="it-IT" sz="2000" b="1" i="0" u="none" strike="noStrike" cap="none" normalizeH="0" baseline="0" dirty="0" err="1">
                <a:ln>
                  <a:noFill/>
                </a:ln>
                <a:solidFill>
                  <a:schemeClr val="accent1"/>
                </a:solidFill>
                <a:effectLst/>
                <a:latin typeface="Aptos" panose="020B0004020202020204" pitchFamily="34" charset="0"/>
              </a:rPr>
              <a:t>improve</a:t>
            </a:r>
            <a:r>
              <a:rPr kumimoji="0" lang="it-IT" altLang="it-IT" sz="2000" b="1" i="0" u="none" strike="noStrike" cap="none" normalizeH="0" baseline="0" dirty="0">
                <a:ln>
                  <a:noFill/>
                </a:ln>
                <a:solidFill>
                  <a:schemeClr val="accent1"/>
                </a:solidFill>
                <a:effectLst/>
                <a:latin typeface="Aptos" panose="020B00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2000" b="1" i="0" u="none" strike="noStrike" cap="none" normalizeH="0" baseline="0" dirty="0">
              <a:ln>
                <a:noFill/>
              </a:ln>
              <a:solidFill>
                <a:schemeClr val="accent1"/>
              </a:solidFill>
              <a:effectLst/>
              <a:latin typeface="Aptos" panose="020B00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it-IT" altLang="it-IT" sz="2000" i="0" u="none" strike="noStrike" cap="none" normalizeH="0" baseline="0" dirty="0">
                <a:ln>
                  <a:noFill/>
                </a:ln>
                <a:solidFill>
                  <a:schemeClr val="accent1"/>
                </a:solidFill>
                <a:effectLst/>
                <a:latin typeface="Aptos" panose="020B0004020202020204" pitchFamily="34" charset="0"/>
              </a:rPr>
              <a:t> Testing of </a:t>
            </a:r>
            <a:r>
              <a:rPr kumimoji="0" lang="it-IT" altLang="it-IT" sz="2000" i="0" u="none" strike="noStrike" cap="none" normalizeH="0" baseline="0" dirty="0" err="1">
                <a:ln>
                  <a:noFill/>
                </a:ln>
                <a:solidFill>
                  <a:schemeClr val="accent1"/>
                </a:solidFill>
                <a:effectLst/>
                <a:latin typeface="Aptos" panose="020B0004020202020204" pitchFamily="34" charset="0"/>
              </a:rPr>
              <a:t>LCZs</a:t>
            </a:r>
            <a:r>
              <a:rPr kumimoji="0" lang="it-IT" altLang="it-IT" sz="2000" i="0" u="none" strike="noStrike" cap="none" normalizeH="0" baseline="0" dirty="0">
                <a:ln>
                  <a:noFill/>
                </a:ln>
                <a:solidFill>
                  <a:schemeClr val="accent1"/>
                </a:solidFill>
                <a:effectLst/>
                <a:latin typeface="Aptos" panose="020B0004020202020204" pitchFamily="34" charset="0"/>
              </a:rPr>
              <a:t>: </a:t>
            </a:r>
            <a:r>
              <a:rPr kumimoji="0" lang="it-IT" altLang="it-IT" sz="2000" i="0" u="none" strike="noStrike" cap="none" normalizeH="0" baseline="0" dirty="0" err="1">
                <a:ln>
                  <a:noFill/>
                </a:ln>
                <a:solidFill>
                  <a:schemeClr val="accent1"/>
                </a:solidFill>
                <a:effectLst/>
                <a:latin typeface="Aptos" panose="020B0004020202020204" pitchFamily="34" charset="0"/>
              </a:rPr>
              <a:t>Explore</a:t>
            </a:r>
            <a:r>
              <a:rPr kumimoji="0" lang="it-IT" altLang="it-IT" sz="2000" i="0" u="none" strike="noStrike" cap="none" normalizeH="0" baseline="0" dirty="0">
                <a:ln>
                  <a:noFill/>
                </a:ln>
                <a:solidFill>
                  <a:schemeClr val="accent1"/>
                </a:solidFill>
                <a:effectLst/>
                <a:latin typeface="Aptos" panose="020B0004020202020204" pitchFamily="34" charset="0"/>
              </a:rPr>
              <a:t> </a:t>
            </a:r>
            <a:r>
              <a:rPr kumimoji="0" lang="it-IT" altLang="it-IT" sz="2000" i="0" u="none" strike="noStrike" cap="none" normalizeH="0" baseline="0" dirty="0" err="1">
                <a:ln>
                  <a:noFill/>
                </a:ln>
                <a:solidFill>
                  <a:schemeClr val="accent1"/>
                </a:solidFill>
                <a:effectLst/>
                <a:latin typeface="Aptos" panose="020B0004020202020204" pitchFamily="34" charset="0"/>
              </a:rPr>
              <a:t>whether</a:t>
            </a:r>
            <a:r>
              <a:rPr kumimoji="0" lang="it-IT" altLang="it-IT" sz="2000" i="0" u="none" strike="noStrike" cap="none" normalizeH="0" baseline="0" dirty="0">
                <a:ln>
                  <a:noFill/>
                </a:ln>
                <a:solidFill>
                  <a:schemeClr val="accent1"/>
                </a:solidFill>
                <a:effectLst/>
                <a:latin typeface="Aptos" panose="020B0004020202020204" pitchFamily="34" charset="0"/>
              </a:rPr>
              <a:t> a more </a:t>
            </a:r>
            <a:r>
              <a:rPr kumimoji="0" lang="it-IT" altLang="it-IT" sz="2000" i="0" u="none" strike="noStrike" cap="none" normalizeH="0" baseline="0" dirty="0" err="1">
                <a:ln>
                  <a:noFill/>
                </a:ln>
                <a:solidFill>
                  <a:schemeClr val="accent1"/>
                </a:solidFill>
                <a:effectLst/>
                <a:latin typeface="Aptos" panose="020B0004020202020204" pitchFamily="34" charset="0"/>
              </a:rPr>
              <a:t>heterogeneous</a:t>
            </a:r>
            <a:r>
              <a:rPr kumimoji="0" lang="it-IT" altLang="it-IT" sz="2000" i="0" u="none" strike="noStrike" cap="none" normalizeH="0" baseline="0" dirty="0">
                <a:ln>
                  <a:noFill/>
                </a:ln>
                <a:solidFill>
                  <a:schemeClr val="accent1"/>
                </a:solidFill>
                <a:effectLst/>
                <a:latin typeface="Aptos" panose="020B0004020202020204" pitchFamily="34" charset="0"/>
              </a:rPr>
              <a:t> urban </a:t>
            </a:r>
            <a:r>
              <a:rPr kumimoji="0" lang="it-IT" altLang="it-IT" sz="2000" i="0" u="none" strike="noStrike" cap="none" normalizeH="0" baseline="0" dirty="0" err="1">
                <a:ln>
                  <a:noFill/>
                </a:ln>
                <a:solidFill>
                  <a:schemeClr val="accent1"/>
                </a:solidFill>
                <a:effectLst/>
                <a:latin typeface="Aptos" panose="020B0004020202020204" pitchFamily="34" charset="0"/>
              </a:rPr>
              <a:t>canopy</a:t>
            </a:r>
            <a:r>
              <a:rPr kumimoji="0" lang="it-IT" altLang="it-IT" sz="2000" i="0" u="none" strike="noStrike" cap="none" normalizeH="0" baseline="0" dirty="0">
                <a:ln>
                  <a:noFill/>
                </a:ln>
                <a:solidFill>
                  <a:schemeClr val="accent1"/>
                </a:solidFill>
                <a:effectLst/>
                <a:latin typeface="Aptos" panose="020B0004020202020204" pitchFamily="34" charset="0"/>
              </a:rPr>
              <a:t> </a:t>
            </a:r>
            <a:r>
              <a:rPr kumimoji="0" lang="it-IT" altLang="it-IT" sz="2000" i="0" u="none" strike="noStrike" cap="none" normalizeH="0" baseline="0" dirty="0" err="1">
                <a:ln>
                  <a:noFill/>
                </a:ln>
                <a:solidFill>
                  <a:schemeClr val="accent1"/>
                </a:solidFill>
                <a:effectLst/>
                <a:latin typeface="Aptos" panose="020B0004020202020204" pitchFamily="34" charset="0"/>
              </a:rPr>
              <a:t>parameter</a:t>
            </a:r>
            <a:r>
              <a:rPr kumimoji="0" lang="it-IT" altLang="it-IT" sz="2000" i="0" u="none" strike="noStrike" cap="none" normalizeH="0" baseline="0" dirty="0">
                <a:ln>
                  <a:noFill/>
                </a:ln>
                <a:solidFill>
                  <a:schemeClr val="accent1"/>
                </a:solidFill>
                <a:effectLst/>
                <a:latin typeface="Aptos" panose="020B0004020202020204" pitchFamily="34" charset="0"/>
              </a:rPr>
              <a:t> representation </a:t>
            </a:r>
            <a:r>
              <a:rPr kumimoji="0" lang="it-IT" altLang="it-IT" sz="2000" i="0" u="none" strike="noStrike" cap="none" normalizeH="0" baseline="0" dirty="0" err="1">
                <a:ln>
                  <a:noFill/>
                </a:ln>
                <a:solidFill>
                  <a:schemeClr val="accent1"/>
                </a:solidFill>
                <a:effectLst/>
                <a:latin typeface="Aptos" panose="020B0004020202020204" pitchFamily="34" charset="0"/>
              </a:rPr>
              <a:t>improves</a:t>
            </a:r>
            <a:r>
              <a:rPr kumimoji="0" lang="it-IT" altLang="it-IT" sz="2000" i="0" u="none" strike="noStrike" cap="none" normalizeH="0" baseline="0" dirty="0">
                <a:ln>
                  <a:noFill/>
                </a:ln>
                <a:solidFill>
                  <a:schemeClr val="accent1"/>
                </a:solidFill>
                <a:effectLst/>
                <a:latin typeface="Aptos" panose="020B0004020202020204" pitchFamily="34" charset="0"/>
              </a:rPr>
              <a:t> </a:t>
            </a:r>
            <a:r>
              <a:rPr kumimoji="0" lang="it-IT" altLang="it-IT" sz="2000" i="0" u="none" strike="noStrike" cap="none" normalizeH="0" baseline="0" dirty="0" err="1">
                <a:ln>
                  <a:noFill/>
                </a:ln>
                <a:solidFill>
                  <a:schemeClr val="accent1"/>
                </a:solidFill>
                <a:effectLst/>
                <a:latin typeface="Aptos" panose="020B0004020202020204" pitchFamily="34" charset="0"/>
              </a:rPr>
              <a:t>ICON's</a:t>
            </a:r>
            <a:r>
              <a:rPr kumimoji="0" lang="it-IT" altLang="it-IT" sz="2000" i="0" u="none" strike="noStrike" cap="none" normalizeH="0" baseline="0" dirty="0">
                <a:ln>
                  <a:noFill/>
                </a:ln>
                <a:solidFill>
                  <a:schemeClr val="accent1"/>
                </a:solidFill>
                <a:effectLst/>
                <a:latin typeface="Aptos" panose="020B0004020202020204" pitchFamily="34" charset="0"/>
              </a:rPr>
              <a:t> performance.</a:t>
            </a:r>
          </a:p>
          <a:p>
            <a:pPr marL="0" marR="0" lvl="0" indent="0" defTabSz="914400" rtl="0" eaLnBrk="0" fontAlgn="base" latinLnBrk="0" hangingPunct="0">
              <a:lnSpc>
                <a:spcPct val="100000"/>
              </a:lnSpc>
              <a:spcBef>
                <a:spcPct val="0"/>
              </a:spcBef>
              <a:spcAft>
                <a:spcPct val="0"/>
              </a:spcAft>
              <a:buClrTx/>
              <a:buSzTx/>
              <a:tabLst/>
            </a:pPr>
            <a:endParaRPr kumimoji="0" lang="it-IT" altLang="it-IT" sz="2000" i="0" u="none" strike="noStrike" cap="none" normalizeH="0" baseline="0" dirty="0">
              <a:ln>
                <a:noFill/>
              </a:ln>
              <a:solidFill>
                <a:schemeClr val="accent1"/>
              </a:solidFill>
              <a:effectLst/>
              <a:latin typeface="Aptos" panose="020B00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it-IT" altLang="it-IT" sz="2000" i="0" u="none" strike="noStrike" cap="none" normalizeH="0" baseline="0" dirty="0">
                <a:ln>
                  <a:noFill/>
                </a:ln>
                <a:solidFill>
                  <a:schemeClr val="accent1"/>
                </a:solidFill>
                <a:effectLst/>
                <a:latin typeface="Aptos" panose="020B0004020202020204" pitchFamily="34" charset="0"/>
              </a:rPr>
              <a:t> </a:t>
            </a:r>
            <a:r>
              <a:rPr kumimoji="0" lang="it-IT" altLang="it-IT" sz="2000" i="0" u="none" strike="noStrike" cap="none" normalizeH="0" baseline="0" dirty="0" err="1">
                <a:ln>
                  <a:noFill/>
                </a:ln>
                <a:solidFill>
                  <a:schemeClr val="accent1"/>
                </a:solidFill>
                <a:effectLst/>
                <a:latin typeface="Aptos" panose="020B0004020202020204" pitchFamily="34" charset="0"/>
              </a:rPr>
              <a:t>Assessing</a:t>
            </a:r>
            <a:r>
              <a:rPr kumimoji="0" lang="it-IT" altLang="it-IT" sz="2000" i="0" u="none" strike="noStrike" cap="none" normalizeH="0" baseline="0" dirty="0">
                <a:ln>
                  <a:noFill/>
                </a:ln>
                <a:solidFill>
                  <a:schemeClr val="accent1"/>
                </a:solidFill>
                <a:effectLst/>
                <a:latin typeface="Aptos" panose="020B0004020202020204" pitchFamily="34" charset="0"/>
              </a:rPr>
              <a:t> the </a:t>
            </a:r>
            <a:r>
              <a:rPr kumimoji="0" lang="it-IT" altLang="it-IT" sz="2000" i="0" u="none" strike="noStrike" cap="none" normalizeH="0" baseline="0" dirty="0" err="1">
                <a:ln>
                  <a:noFill/>
                </a:ln>
                <a:solidFill>
                  <a:schemeClr val="accent1"/>
                </a:solidFill>
                <a:effectLst/>
                <a:latin typeface="Aptos" panose="020B0004020202020204" pitchFamily="34" charset="0"/>
              </a:rPr>
              <a:t>coupling</a:t>
            </a:r>
            <a:r>
              <a:rPr kumimoji="0" lang="it-IT" altLang="it-IT" sz="2000" i="0" u="none" strike="noStrike" cap="none" normalizeH="0" baseline="0" dirty="0">
                <a:ln>
                  <a:noFill/>
                </a:ln>
                <a:solidFill>
                  <a:schemeClr val="accent1"/>
                </a:solidFill>
                <a:effectLst/>
                <a:latin typeface="Aptos" panose="020B0004020202020204" pitchFamily="34" charset="0"/>
              </a:rPr>
              <a:t> between </a:t>
            </a:r>
            <a:r>
              <a:rPr kumimoji="0" lang="it-IT" altLang="it-IT" sz="2000" i="0" u="none" strike="noStrike" cap="none" normalizeH="0" baseline="0" dirty="0" err="1">
                <a:ln>
                  <a:noFill/>
                </a:ln>
                <a:solidFill>
                  <a:schemeClr val="accent1"/>
                </a:solidFill>
                <a:effectLst/>
                <a:latin typeface="Aptos" panose="020B0004020202020204" pitchFamily="34" charset="0"/>
              </a:rPr>
              <a:t>heatwaves</a:t>
            </a:r>
            <a:r>
              <a:rPr kumimoji="0" lang="it-IT" altLang="it-IT" sz="2000" i="0" u="none" strike="noStrike" cap="none" normalizeH="0" baseline="0" dirty="0">
                <a:ln>
                  <a:noFill/>
                </a:ln>
                <a:solidFill>
                  <a:schemeClr val="accent1"/>
                </a:solidFill>
                <a:effectLst/>
                <a:latin typeface="Aptos" panose="020B0004020202020204" pitchFamily="34" charset="0"/>
              </a:rPr>
              <a:t> and urban </a:t>
            </a:r>
            <a:r>
              <a:rPr kumimoji="0" lang="it-IT" altLang="it-IT" sz="2000" i="0" u="none" strike="noStrike" cap="none" normalizeH="0" baseline="0" dirty="0" err="1">
                <a:ln>
                  <a:noFill/>
                </a:ln>
                <a:solidFill>
                  <a:schemeClr val="accent1"/>
                </a:solidFill>
                <a:effectLst/>
                <a:latin typeface="Aptos" panose="020B0004020202020204" pitchFamily="34" charset="0"/>
              </a:rPr>
              <a:t>heat</a:t>
            </a:r>
            <a:r>
              <a:rPr kumimoji="0" lang="it-IT" altLang="it-IT" sz="2000" i="0" u="none" strike="noStrike" cap="none" normalizeH="0" baseline="0" dirty="0">
                <a:ln>
                  <a:noFill/>
                </a:ln>
                <a:solidFill>
                  <a:schemeClr val="accent1"/>
                </a:solidFill>
                <a:effectLst/>
                <a:latin typeface="Aptos" panose="020B0004020202020204" pitchFamily="34" charset="0"/>
              </a:rPr>
              <a:t> </a:t>
            </a:r>
            <a:r>
              <a:rPr kumimoji="0" lang="it-IT" altLang="it-IT" sz="2000" i="0" u="none" strike="noStrike" cap="none" normalizeH="0" baseline="0" dirty="0" err="1">
                <a:ln>
                  <a:noFill/>
                </a:ln>
                <a:solidFill>
                  <a:schemeClr val="accent1"/>
                </a:solidFill>
                <a:effectLst/>
                <a:latin typeface="Aptos" panose="020B0004020202020204" pitchFamily="34" charset="0"/>
              </a:rPr>
              <a:t>islands</a:t>
            </a:r>
            <a:r>
              <a:rPr kumimoji="0" lang="it-IT" altLang="it-IT" sz="2000" i="0" u="none" strike="noStrike" cap="none" normalizeH="0" baseline="0" dirty="0">
                <a:ln>
                  <a:noFill/>
                </a:ln>
                <a:solidFill>
                  <a:schemeClr val="accent1"/>
                </a:solidFill>
                <a:effectLst/>
                <a:latin typeface="Aptos" panose="020B0004020202020204" pitchFamily="34" charset="0"/>
              </a:rPr>
              <a:t> (UHI): How do </a:t>
            </a:r>
            <a:r>
              <a:rPr kumimoji="0" lang="it-IT" altLang="it-IT" sz="2000" i="0" u="none" strike="noStrike" cap="none" normalizeH="0" baseline="0" dirty="0" err="1">
                <a:ln>
                  <a:noFill/>
                </a:ln>
                <a:solidFill>
                  <a:schemeClr val="accent1"/>
                </a:solidFill>
                <a:effectLst/>
                <a:latin typeface="Aptos" panose="020B0004020202020204" pitchFamily="34" charset="0"/>
              </a:rPr>
              <a:t>these</a:t>
            </a:r>
            <a:r>
              <a:rPr kumimoji="0" lang="it-IT" altLang="it-IT" sz="2000" i="0" u="none" strike="noStrike" cap="none" normalizeH="0" baseline="0" dirty="0">
                <a:ln>
                  <a:noFill/>
                </a:ln>
                <a:solidFill>
                  <a:schemeClr val="accent1"/>
                </a:solidFill>
                <a:effectLst/>
                <a:latin typeface="Aptos" panose="020B0004020202020204" pitchFamily="34" charset="0"/>
              </a:rPr>
              <a:t> </a:t>
            </a:r>
            <a:r>
              <a:rPr kumimoji="0" lang="it-IT" altLang="it-IT" sz="2000" i="0" u="none" strike="noStrike" cap="none" normalizeH="0" baseline="0" dirty="0" err="1">
                <a:ln>
                  <a:noFill/>
                </a:ln>
                <a:solidFill>
                  <a:schemeClr val="accent1"/>
                </a:solidFill>
                <a:effectLst/>
                <a:latin typeface="Aptos" panose="020B0004020202020204" pitchFamily="34" charset="0"/>
              </a:rPr>
              <a:t>phenomena</a:t>
            </a:r>
            <a:r>
              <a:rPr kumimoji="0" lang="it-IT" altLang="it-IT" sz="2000" i="0" u="none" strike="noStrike" cap="none" normalizeH="0" baseline="0" dirty="0">
                <a:ln>
                  <a:noFill/>
                </a:ln>
                <a:solidFill>
                  <a:schemeClr val="accent1"/>
                </a:solidFill>
                <a:effectLst/>
                <a:latin typeface="Aptos" panose="020B0004020202020204" pitchFamily="34" charset="0"/>
              </a:rPr>
              <a:t> </a:t>
            </a:r>
            <a:r>
              <a:rPr kumimoji="0" lang="it-IT" altLang="it-IT" sz="2000" i="0" u="none" strike="noStrike" cap="none" normalizeH="0" baseline="0" dirty="0" err="1">
                <a:ln>
                  <a:noFill/>
                </a:ln>
                <a:solidFill>
                  <a:schemeClr val="accent1"/>
                </a:solidFill>
                <a:effectLst/>
                <a:latin typeface="Aptos" panose="020B0004020202020204" pitchFamily="34" charset="0"/>
              </a:rPr>
              <a:t>interact</a:t>
            </a:r>
            <a:r>
              <a:rPr kumimoji="0" lang="it-IT" altLang="it-IT" sz="2000" i="0" u="none" strike="noStrike" cap="none" normalizeH="0" baseline="0" dirty="0">
                <a:ln>
                  <a:noFill/>
                </a:ln>
                <a:solidFill>
                  <a:schemeClr val="accent1"/>
                </a:solidFill>
                <a:effectLst/>
                <a:latin typeface="Aptos" panose="020B0004020202020204" pitchFamily="34" charset="0"/>
              </a:rPr>
              <a:t> in ICON simulations?</a:t>
            </a:r>
          </a:p>
          <a:p>
            <a:pPr marL="0" marR="0" lvl="0" indent="0" defTabSz="914400" rtl="0" eaLnBrk="0" fontAlgn="base" latinLnBrk="0" hangingPunct="0">
              <a:lnSpc>
                <a:spcPct val="100000"/>
              </a:lnSpc>
              <a:spcBef>
                <a:spcPct val="0"/>
              </a:spcBef>
              <a:spcAft>
                <a:spcPct val="0"/>
              </a:spcAft>
              <a:buClrTx/>
              <a:buSzTx/>
              <a:tabLst/>
            </a:pPr>
            <a:endParaRPr kumimoji="0" lang="it-IT" altLang="it-IT" sz="2000" i="0" u="none" strike="noStrike" cap="none" normalizeH="0" baseline="0" dirty="0">
              <a:ln>
                <a:noFill/>
              </a:ln>
              <a:solidFill>
                <a:schemeClr val="accent1"/>
              </a:solidFill>
              <a:effectLst/>
              <a:latin typeface="Aptos" panose="020B00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it-IT" altLang="it-IT" sz="2000" i="0" u="none" strike="noStrike" cap="none" normalizeH="0" baseline="0" dirty="0">
                <a:ln>
                  <a:noFill/>
                </a:ln>
                <a:solidFill>
                  <a:schemeClr val="accent1"/>
                </a:solidFill>
                <a:effectLst/>
                <a:latin typeface="Aptos" panose="020B0004020202020204" pitchFamily="34" charset="0"/>
              </a:rPr>
              <a:t> </a:t>
            </a:r>
            <a:r>
              <a:rPr kumimoji="0" lang="it-IT" altLang="it-IT" sz="2000" i="0" u="none" strike="noStrike" cap="none" normalizeH="0" baseline="0" dirty="0" err="1">
                <a:ln>
                  <a:noFill/>
                </a:ln>
                <a:solidFill>
                  <a:schemeClr val="accent1"/>
                </a:solidFill>
                <a:effectLst/>
                <a:latin typeface="Aptos" panose="020B0004020202020204" pitchFamily="34" charset="0"/>
              </a:rPr>
              <a:t>Applying</a:t>
            </a:r>
            <a:r>
              <a:rPr kumimoji="0" lang="it-IT" altLang="it-IT" sz="2000" i="0" u="none" strike="noStrike" cap="none" normalizeH="0" baseline="0" dirty="0">
                <a:ln>
                  <a:noFill/>
                </a:ln>
                <a:solidFill>
                  <a:schemeClr val="accent1"/>
                </a:solidFill>
                <a:effectLst/>
                <a:latin typeface="Aptos" panose="020B0004020202020204" pitchFamily="34" charset="0"/>
              </a:rPr>
              <a:t> the model </a:t>
            </a:r>
            <a:r>
              <a:rPr kumimoji="0" lang="it-IT" altLang="it-IT" sz="2000" i="0" u="none" strike="noStrike" cap="none" normalizeH="0" baseline="0" dirty="0" err="1">
                <a:ln>
                  <a:noFill/>
                </a:ln>
                <a:solidFill>
                  <a:schemeClr val="accent1"/>
                </a:solidFill>
                <a:effectLst/>
                <a:latin typeface="Aptos" panose="020B0004020202020204" pitchFamily="34" charset="0"/>
              </a:rPr>
              <a:t>at</a:t>
            </a:r>
            <a:r>
              <a:rPr kumimoji="0" lang="it-IT" altLang="it-IT" sz="2000" i="0" u="none" strike="noStrike" cap="none" normalizeH="0" baseline="0" dirty="0">
                <a:ln>
                  <a:noFill/>
                </a:ln>
                <a:solidFill>
                  <a:schemeClr val="accent1"/>
                </a:solidFill>
                <a:effectLst/>
                <a:latin typeface="Aptos" panose="020B0004020202020204" pitchFamily="34" charset="0"/>
              </a:rPr>
              <a:t> </a:t>
            </a:r>
            <a:r>
              <a:rPr kumimoji="0" lang="it-IT" altLang="it-IT" sz="2000" i="0" u="none" strike="noStrike" cap="none" normalizeH="0" baseline="0" dirty="0" err="1">
                <a:ln>
                  <a:noFill/>
                </a:ln>
                <a:solidFill>
                  <a:schemeClr val="accent1"/>
                </a:solidFill>
                <a:effectLst/>
                <a:latin typeface="Aptos" panose="020B0004020202020204" pitchFamily="34" charset="0"/>
              </a:rPr>
              <a:t>climate</a:t>
            </a:r>
            <a:r>
              <a:rPr kumimoji="0" lang="it-IT" altLang="it-IT" sz="2000" i="0" u="none" strike="noStrike" cap="none" normalizeH="0" baseline="0" dirty="0">
                <a:ln>
                  <a:noFill/>
                </a:ln>
                <a:solidFill>
                  <a:schemeClr val="accent1"/>
                </a:solidFill>
                <a:effectLst/>
                <a:latin typeface="Aptos" panose="020B0004020202020204" pitchFamily="34" charset="0"/>
              </a:rPr>
              <a:t> </a:t>
            </a:r>
            <a:r>
              <a:rPr kumimoji="0" lang="it-IT" altLang="it-IT" sz="2000" i="0" u="none" strike="noStrike" cap="none" normalizeH="0" baseline="0" dirty="0" err="1">
                <a:ln>
                  <a:noFill/>
                </a:ln>
                <a:solidFill>
                  <a:schemeClr val="accent1"/>
                </a:solidFill>
                <a:effectLst/>
                <a:latin typeface="Aptos" panose="020B0004020202020204" pitchFamily="34" charset="0"/>
              </a:rPr>
              <a:t>timescales</a:t>
            </a:r>
            <a:r>
              <a:rPr kumimoji="0" lang="it-IT" altLang="it-IT" sz="2000" i="0" u="none" strike="noStrike" cap="none" normalizeH="0" baseline="0" dirty="0">
                <a:ln>
                  <a:noFill/>
                </a:ln>
                <a:solidFill>
                  <a:schemeClr val="accent1"/>
                </a:solidFill>
                <a:effectLst/>
                <a:latin typeface="Aptos" panose="020B0004020202020204" pitchFamily="34" charset="0"/>
              </a:rPr>
              <a:t>: Will </a:t>
            </a:r>
            <a:r>
              <a:rPr kumimoji="0" lang="it-IT" altLang="it-IT" sz="2000" i="0" u="none" strike="noStrike" cap="none" normalizeH="0" baseline="0" dirty="0" err="1">
                <a:ln>
                  <a:noFill/>
                </a:ln>
                <a:solidFill>
                  <a:schemeClr val="accent1"/>
                </a:solidFill>
                <a:effectLst/>
                <a:latin typeface="Aptos" panose="020B0004020202020204" pitchFamily="34" charset="0"/>
              </a:rPr>
              <a:t>UHIs</a:t>
            </a:r>
            <a:r>
              <a:rPr kumimoji="0" lang="it-IT" altLang="it-IT" sz="2000" i="0" u="none" strike="noStrike" cap="none" normalizeH="0" baseline="0" dirty="0">
                <a:ln>
                  <a:noFill/>
                </a:ln>
                <a:solidFill>
                  <a:schemeClr val="accent1"/>
                </a:solidFill>
                <a:effectLst/>
                <a:latin typeface="Aptos" panose="020B0004020202020204" pitchFamily="34" charset="0"/>
              </a:rPr>
              <a:t> </a:t>
            </a:r>
            <a:r>
              <a:rPr kumimoji="0" lang="it-IT" altLang="it-IT" sz="2000" i="0" u="none" strike="noStrike" cap="none" normalizeH="0" baseline="0" dirty="0" err="1">
                <a:ln>
                  <a:noFill/>
                </a:ln>
                <a:solidFill>
                  <a:schemeClr val="accent1"/>
                </a:solidFill>
                <a:effectLst/>
                <a:latin typeface="Aptos" panose="020B0004020202020204" pitchFamily="34" charset="0"/>
              </a:rPr>
              <a:t>intensify</a:t>
            </a:r>
            <a:r>
              <a:rPr kumimoji="0" lang="it-IT" altLang="it-IT" sz="2000" i="0" u="none" strike="noStrike" cap="none" normalizeH="0" baseline="0" dirty="0">
                <a:ln>
                  <a:noFill/>
                </a:ln>
                <a:solidFill>
                  <a:schemeClr val="accent1"/>
                </a:solidFill>
                <a:effectLst/>
                <a:latin typeface="Aptos" panose="020B0004020202020204" pitchFamily="34" charset="0"/>
              </a:rPr>
              <a:t> under future </a:t>
            </a:r>
            <a:r>
              <a:rPr kumimoji="0" lang="it-IT" altLang="it-IT" sz="2000" i="0" u="none" strike="noStrike" cap="none" normalizeH="0" baseline="0" dirty="0" err="1">
                <a:ln>
                  <a:noFill/>
                </a:ln>
                <a:solidFill>
                  <a:schemeClr val="accent1"/>
                </a:solidFill>
                <a:effectLst/>
                <a:latin typeface="Aptos" panose="020B0004020202020204" pitchFamily="34" charset="0"/>
              </a:rPr>
              <a:t>climate</a:t>
            </a:r>
            <a:r>
              <a:rPr kumimoji="0" lang="it-IT" altLang="it-IT" sz="2000" i="0" u="none" strike="noStrike" cap="none" normalizeH="0" baseline="0" dirty="0">
                <a:ln>
                  <a:noFill/>
                </a:ln>
                <a:solidFill>
                  <a:schemeClr val="accent1"/>
                </a:solidFill>
                <a:effectLst/>
                <a:latin typeface="Aptos" panose="020B0004020202020204" pitchFamily="34" charset="0"/>
              </a:rPr>
              <a:t> </a:t>
            </a:r>
            <a:r>
              <a:rPr kumimoji="0" lang="it-IT" altLang="it-IT" sz="2000" i="0" u="none" strike="noStrike" cap="none" normalizeH="0" baseline="0" dirty="0" err="1">
                <a:ln>
                  <a:noFill/>
                </a:ln>
                <a:solidFill>
                  <a:schemeClr val="accent1"/>
                </a:solidFill>
                <a:effectLst/>
                <a:latin typeface="Aptos" panose="020B0004020202020204" pitchFamily="34" charset="0"/>
              </a:rPr>
              <a:t>scenarios</a:t>
            </a:r>
            <a:r>
              <a:rPr kumimoji="0" lang="it-IT" altLang="it-IT" sz="2000" i="0" u="none" strike="noStrike" cap="none" normalizeH="0" baseline="0" dirty="0">
                <a:ln>
                  <a:noFill/>
                </a:ln>
                <a:solidFill>
                  <a:schemeClr val="accent1"/>
                </a:solidFill>
                <a:effectLst/>
                <a:latin typeface="Aptos" panose="020B0004020202020204" pitchFamily="34" charset="0"/>
              </a:rPr>
              <a:t>?</a:t>
            </a:r>
          </a:p>
          <a:p>
            <a:pPr marL="0" marR="0" lvl="0" indent="0" defTabSz="914400" rtl="0" eaLnBrk="0" fontAlgn="base" latinLnBrk="0" hangingPunct="0">
              <a:lnSpc>
                <a:spcPct val="100000"/>
              </a:lnSpc>
              <a:spcBef>
                <a:spcPct val="0"/>
              </a:spcBef>
              <a:spcAft>
                <a:spcPct val="0"/>
              </a:spcAft>
              <a:buClrTx/>
              <a:buSzTx/>
              <a:tabLst/>
            </a:pPr>
            <a:endParaRPr kumimoji="0" lang="it-IT" altLang="it-IT" sz="2000" i="0" u="none" strike="noStrike" cap="none" normalizeH="0" baseline="0" dirty="0">
              <a:ln>
                <a:noFill/>
              </a:ln>
              <a:solidFill>
                <a:schemeClr val="accent1"/>
              </a:solidFill>
              <a:effectLst/>
              <a:latin typeface="Aptos" panose="020B00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it-IT" altLang="it-IT" sz="2000" i="0" u="none" strike="noStrike" cap="none" normalizeH="0" baseline="0" dirty="0">
                <a:ln>
                  <a:noFill/>
                </a:ln>
                <a:solidFill>
                  <a:schemeClr val="accent1"/>
                </a:solidFill>
                <a:effectLst/>
                <a:latin typeface="Aptos" panose="020B0004020202020204" pitchFamily="34" charset="0"/>
              </a:rPr>
              <a:t> </a:t>
            </a:r>
            <a:r>
              <a:rPr kumimoji="0" lang="it-IT" altLang="it-IT" sz="2000" i="0" u="none" strike="noStrike" cap="none" normalizeH="0" baseline="0" dirty="0" err="1">
                <a:ln>
                  <a:noFill/>
                </a:ln>
                <a:solidFill>
                  <a:schemeClr val="accent1"/>
                </a:solidFill>
                <a:effectLst/>
                <a:latin typeface="Aptos" panose="020B0004020202020204" pitchFamily="34" charset="0"/>
              </a:rPr>
              <a:t>Increasing</a:t>
            </a:r>
            <a:r>
              <a:rPr kumimoji="0" lang="it-IT" altLang="it-IT" sz="2000" i="0" u="none" strike="noStrike" cap="none" normalizeH="0" baseline="0" dirty="0">
                <a:ln>
                  <a:noFill/>
                </a:ln>
                <a:solidFill>
                  <a:schemeClr val="accent1"/>
                </a:solidFill>
                <a:effectLst/>
                <a:latin typeface="Aptos" panose="020B0004020202020204" pitchFamily="34" charset="0"/>
              </a:rPr>
              <a:t> the resolution of UHI representation: </a:t>
            </a:r>
            <a:r>
              <a:rPr lang="it-IT" altLang="it-IT" sz="2000" dirty="0" err="1">
                <a:solidFill>
                  <a:schemeClr val="accent1"/>
                </a:solidFill>
                <a:latin typeface="Aptos" panose="020B0004020202020204" pitchFamily="34" charset="0"/>
              </a:rPr>
              <a:t>E</a:t>
            </a:r>
            <a:r>
              <a:rPr kumimoji="0" lang="it-IT" altLang="it-IT" sz="2000" i="0" u="none" strike="noStrike" cap="none" normalizeH="0" baseline="0" dirty="0" err="1">
                <a:ln>
                  <a:noFill/>
                </a:ln>
                <a:solidFill>
                  <a:schemeClr val="accent1"/>
                </a:solidFill>
                <a:effectLst/>
                <a:latin typeface="Aptos" panose="020B0004020202020204" pitchFamily="34" charset="0"/>
              </a:rPr>
              <a:t>ither</a:t>
            </a:r>
            <a:r>
              <a:rPr kumimoji="0" lang="it-IT" altLang="it-IT" sz="2000" i="0" u="none" strike="noStrike" cap="none" normalizeH="0" baseline="0" dirty="0">
                <a:ln>
                  <a:noFill/>
                </a:ln>
                <a:solidFill>
                  <a:schemeClr val="accent1"/>
                </a:solidFill>
                <a:effectLst/>
                <a:latin typeface="Aptos" panose="020B0004020202020204" pitchFamily="34" charset="0"/>
              </a:rPr>
              <a:t> by </a:t>
            </a:r>
            <a:r>
              <a:rPr kumimoji="0" lang="it-IT" altLang="it-IT" sz="2000" i="0" u="none" strike="noStrike" cap="none" normalizeH="0" baseline="0" dirty="0" err="1">
                <a:ln>
                  <a:noFill/>
                </a:ln>
                <a:solidFill>
                  <a:schemeClr val="accent1"/>
                </a:solidFill>
                <a:effectLst/>
                <a:latin typeface="Aptos" panose="020B0004020202020204" pitchFamily="34" charset="0"/>
              </a:rPr>
              <a:t>refining</a:t>
            </a:r>
            <a:r>
              <a:rPr kumimoji="0" lang="it-IT" altLang="it-IT" sz="2000" i="0" u="none" strike="noStrike" cap="none" normalizeH="0" baseline="0" dirty="0">
                <a:ln>
                  <a:noFill/>
                </a:ln>
                <a:solidFill>
                  <a:schemeClr val="accent1"/>
                </a:solidFill>
                <a:effectLst/>
                <a:latin typeface="Aptos" panose="020B0004020202020204" pitchFamily="34" charset="0"/>
              </a:rPr>
              <a:t> the ICON resolution of </a:t>
            </a:r>
            <a:r>
              <a:rPr kumimoji="0" lang="it-IT" altLang="it-IT" sz="2000" i="0" u="none" strike="noStrike" cap="none" normalizeH="0" baseline="0" dirty="0" err="1">
                <a:ln>
                  <a:noFill/>
                </a:ln>
                <a:solidFill>
                  <a:schemeClr val="accent1"/>
                </a:solidFill>
                <a:effectLst/>
                <a:latin typeface="Aptos" panose="020B0004020202020204" pitchFamily="34" charset="0"/>
              </a:rPr>
              <a:t>our</a:t>
            </a:r>
            <a:r>
              <a:rPr kumimoji="0" lang="it-IT" altLang="it-IT" sz="2000" i="0" u="none" strike="noStrike" cap="none" normalizeH="0" baseline="0" dirty="0">
                <a:ln>
                  <a:noFill/>
                </a:ln>
                <a:solidFill>
                  <a:schemeClr val="accent1"/>
                </a:solidFill>
                <a:effectLst/>
                <a:latin typeface="Aptos" panose="020B0004020202020204" pitchFamily="34" charset="0"/>
              </a:rPr>
              <a:t> simulations or by </a:t>
            </a:r>
            <a:r>
              <a:rPr kumimoji="0" lang="it-IT" altLang="it-IT" sz="2000" i="0" u="none" strike="noStrike" cap="none" normalizeH="0" baseline="0" dirty="0" err="1">
                <a:ln>
                  <a:noFill/>
                </a:ln>
                <a:solidFill>
                  <a:schemeClr val="accent1"/>
                </a:solidFill>
                <a:effectLst/>
                <a:latin typeface="Aptos" panose="020B0004020202020204" pitchFamily="34" charset="0"/>
              </a:rPr>
              <a:t>using</a:t>
            </a:r>
            <a:r>
              <a:rPr kumimoji="0" lang="it-IT" altLang="it-IT" sz="2000" i="0" u="none" strike="noStrike" cap="none" normalizeH="0" baseline="0" dirty="0">
                <a:ln>
                  <a:noFill/>
                </a:ln>
                <a:solidFill>
                  <a:schemeClr val="accent1"/>
                </a:solidFill>
                <a:effectLst/>
                <a:latin typeface="Aptos" panose="020B0004020202020204" pitchFamily="34" charset="0"/>
              </a:rPr>
              <a:t> ICON output as forcing data for </a:t>
            </a:r>
            <a:r>
              <a:rPr kumimoji="0" lang="it-IT" altLang="it-IT" sz="2000" i="0" u="none" strike="noStrike" cap="none" normalizeH="0" baseline="0" dirty="0" err="1">
                <a:ln>
                  <a:noFill/>
                </a:ln>
                <a:solidFill>
                  <a:schemeClr val="accent1"/>
                </a:solidFill>
                <a:effectLst/>
                <a:latin typeface="Aptos" panose="020B0004020202020204" pitchFamily="34" charset="0"/>
              </a:rPr>
              <a:t>hectometric</a:t>
            </a:r>
            <a:r>
              <a:rPr kumimoji="0" lang="it-IT" altLang="it-IT" sz="2000" i="0" u="none" strike="noStrike" cap="none" normalizeH="0" baseline="0" dirty="0">
                <a:ln>
                  <a:noFill/>
                </a:ln>
                <a:solidFill>
                  <a:schemeClr val="accent1"/>
                </a:solidFill>
                <a:effectLst/>
                <a:latin typeface="Aptos" panose="020B0004020202020204" pitchFamily="34" charset="0"/>
              </a:rPr>
              <a:t>-scale models.</a:t>
            </a:r>
          </a:p>
          <a:p>
            <a:pPr marL="0" marR="0" lvl="0" indent="0" defTabSz="914400" rtl="0" eaLnBrk="0" fontAlgn="base" latinLnBrk="0" hangingPunct="0">
              <a:lnSpc>
                <a:spcPct val="100000"/>
              </a:lnSpc>
              <a:spcBef>
                <a:spcPct val="0"/>
              </a:spcBef>
              <a:spcAft>
                <a:spcPct val="0"/>
              </a:spcAft>
              <a:buClrTx/>
              <a:buSzTx/>
              <a:buFontTx/>
              <a:buChar char="•"/>
              <a:tabLst/>
            </a:pPr>
            <a:endParaRPr kumimoji="0" lang="it-IT" altLang="it-IT" sz="2000" i="0" u="none" strike="noStrike" cap="none" normalizeH="0" baseline="0" dirty="0">
              <a:ln>
                <a:noFill/>
              </a:ln>
              <a:solidFill>
                <a:schemeClr val="accent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32672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81" descr="Immagine che contiene Terra, pianeta, Spazio esterno, Oggetto astronomico&#10;&#10;Descrizione generata automaticament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12290"/>
            <a:ext cx="12213931" cy="6845710"/>
          </a:xfrm>
          <a:prstGeom prst="rect">
            <a:avLst/>
          </a:prstGeom>
          <a:noFill/>
          <a:ln>
            <a:noFill/>
          </a:ln>
        </p:spPr>
      </p:pic>
      <p:pic>
        <p:nvPicPr>
          <p:cNvPr id="318" name="Google Shape;318;p81" descr="Immagine che contiene Carattere, Elementi grafici, cerchio, simbolo&#10;&#10;Descrizione generata automaticament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89235" y="3957354"/>
            <a:ext cx="1495225" cy="371136"/>
          </a:xfrm>
          <a:prstGeom prst="rect">
            <a:avLst/>
          </a:prstGeom>
          <a:noFill/>
          <a:ln>
            <a:noFill/>
          </a:ln>
        </p:spPr>
      </p:pic>
      <p:sp>
        <p:nvSpPr>
          <p:cNvPr id="319" name="Google Shape;319;p81"/>
          <p:cNvSpPr txBox="1"/>
          <p:nvPr/>
        </p:nvSpPr>
        <p:spPr>
          <a:xfrm>
            <a:off x="4551973" y="3505546"/>
            <a:ext cx="2611579" cy="400110"/>
          </a:xfrm>
          <a:prstGeom prst="rect">
            <a:avLst/>
          </a:prstGeom>
          <a:noFill/>
          <a:ln>
            <a:noFill/>
          </a:ln>
        </p:spPr>
        <p:txBody>
          <a:bodyPr spcFirstLastPara="1" wrap="square" lIns="91425" tIns="45700" rIns="91425" bIns="45700" anchor="t" anchorCtr="0">
            <a:spAutoFit/>
          </a:bodyPr>
          <a:lstStyle/>
          <a:p>
            <a:pPr marL="875664" marR="0" lvl="0" indent="0" algn="l" rtl="0">
              <a:lnSpc>
                <a:spcPct val="100000"/>
              </a:lnSpc>
              <a:spcBef>
                <a:spcPts val="0"/>
              </a:spcBef>
              <a:spcAft>
                <a:spcPts val="0"/>
              </a:spcAft>
              <a:buNone/>
            </a:pPr>
            <a:r>
              <a:rPr lang="it-IT" sz="2000" b="0" i="0" u="none" strike="noStrike" cap="none">
                <a:solidFill>
                  <a:srgbClr val="FFFFFF"/>
                </a:solidFill>
                <a:latin typeface="Roboto"/>
                <a:ea typeface="Roboto"/>
                <a:cs typeface="Roboto"/>
                <a:sym typeface="Roboto"/>
              </a:rPr>
              <a:t>www.cmcc.it</a:t>
            </a:r>
            <a:endParaRPr sz="2000" b="0" i="0" u="none" strike="noStrike" cap="none">
              <a:solidFill>
                <a:srgbClr val="000000"/>
              </a:solidFill>
              <a:latin typeface="Roboto"/>
              <a:ea typeface="Roboto"/>
              <a:cs typeface="Roboto"/>
              <a:sym typeface="Roboto"/>
            </a:endParaRPr>
          </a:p>
        </p:txBody>
      </p:sp>
      <p:sp>
        <p:nvSpPr>
          <p:cNvPr id="3" name="Google Shape;84;p4">
            <a:extLst>
              <a:ext uri="{FF2B5EF4-FFF2-40B4-BE49-F238E27FC236}">
                <a16:creationId xmlns:a16="http://schemas.microsoft.com/office/drawing/2014/main" id="{B1F045AA-A011-DA99-3D65-4C3E94FA204E}"/>
              </a:ext>
            </a:extLst>
          </p:cNvPr>
          <p:cNvSpPr txBox="1"/>
          <p:nvPr/>
        </p:nvSpPr>
        <p:spPr>
          <a:xfrm>
            <a:off x="15562" y="1339076"/>
            <a:ext cx="11684399" cy="3231614"/>
          </a:xfrm>
          <a:prstGeom prst="rect">
            <a:avLst/>
          </a:prstGeom>
          <a:noFill/>
          <a:ln>
            <a:noFill/>
          </a:ln>
        </p:spPr>
        <p:txBody>
          <a:bodyPr spcFirstLastPara="1" wrap="square" lIns="91425" tIns="45700" rIns="91425" bIns="45700" anchor="t" anchorCtr="0">
            <a:spAutoFit/>
          </a:bodyPr>
          <a:lstStyle/>
          <a:p>
            <a:pPr marL="875664" marR="0" lvl="0" indent="0" algn="ctr" rtl="0">
              <a:lnSpc>
                <a:spcPct val="100000"/>
              </a:lnSpc>
              <a:spcBef>
                <a:spcPts val="0"/>
              </a:spcBef>
              <a:spcAft>
                <a:spcPts val="0"/>
              </a:spcAft>
              <a:buNone/>
            </a:pPr>
            <a:r>
              <a:rPr lang="en-US" sz="3200" b="1" dirty="0">
                <a:solidFill>
                  <a:schemeClr val="bg1"/>
                </a:solidFill>
                <a:latin typeface="Aptos" panose="020B0004020202020204" pitchFamily="34" charset="0"/>
                <a:ea typeface="Roboto" panose="02000000000000000000" pitchFamily="2" charset="0"/>
                <a:cs typeface="Roboto" panose="02000000000000000000" pitchFamily="2" charset="0"/>
              </a:rPr>
              <a:t>Thank you for your attention,</a:t>
            </a:r>
          </a:p>
          <a:p>
            <a:pPr marL="875664" marR="0" lvl="0" indent="0" algn="ctr" rtl="0">
              <a:lnSpc>
                <a:spcPct val="100000"/>
              </a:lnSpc>
              <a:spcBef>
                <a:spcPts val="0"/>
              </a:spcBef>
              <a:spcAft>
                <a:spcPts val="0"/>
              </a:spcAft>
              <a:buNone/>
            </a:pPr>
            <a:r>
              <a:rPr lang="en-US" sz="3200" b="1" dirty="0">
                <a:solidFill>
                  <a:schemeClr val="bg1"/>
                </a:solidFill>
                <a:latin typeface="Aptos" panose="020B0004020202020204" pitchFamily="34" charset="0"/>
                <a:ea typeface="Roboto" panose="02000000000000000000" pitchFamily="2" charset="0"/>
                <a:cs typeface="Roboto" panose="02000000000000000000" pitchFamily="2" charset="0"/>
              </a:rPr>
              <a:t>questions or any suggestions? </a:t>
            </a:r>
          </a:p>
          <a:p>
            <a:pPr marL="875664" marR="0" lvl="0" indent="0" algn="ctr" rtl="0">
              <a:lnSpc>
                <a:spcPct val="100000"/>
              </a:lnSpc>
              <a:spcBef>
                <a:spcPts val="0"/>
              </a:spcBef>
              <a:spcAft>
                <a:spcPts val="0"/>
              </a:spcAft>
              <a:buNone/>
            </a:pPr>
            <a:endParaRPr lang="en-US" sz="3200" b="1" dirty="0">
              <a:solidFill>
                <a:schemeClr val="bg1"/>
              </a:solidFill>
              <a:latin typeface="Aptos" panose="020B0004020202020204" pitchFamily="34" charset="0"/>
              <a:ea typeface="Roboto" panose="02000000000000000000" pitchFamily="2" charset="0"/>
              <a:cs typeface="Roboto" panose="02000000000000000000" pitchFamily="2" charset="0"/>
            </a:endParaRPr>
          </a:p>
          <a:p>
            <a:pPr marL="875664" marR="0" lvl="0" indent="0" algn="ctr" rtl="0">
              <a:lnSpc>
                <a:spcPct val="100000"/>
              </a:lnSpc>
              <a:spcBef>
                <a:spcPts val="0"/>
              </a:spcBef>
              <a:spcAft>
                <a:spcPts val="0"/>
              </a:spcAft>
              <a:buNone/>
            </a:pPr>
            <a:r>
              <a:rPr lang="en-US" sz="2000" b="1" dirty="0">
                <a:solidFill>
                  <a:schemeClr val="bg1"/>
                </a:solidFill>
                <a:latin typeface="Aptos" panose="020B0004020202020204" pitchFamily="34" charset="0"/>
                <a:ea typeface="Roboto" panose="02000000000000000000" pitchFamily="2" charset="0"/>
                <a:cs typeface="Roboto" panose="02000000000000000000" pitchFamily="2" charset="0"/>
              </a:rPr>
              <a:t>angelo.campanale@cmcc.it</a:t>
            </a:r>
          </a:p>
          <a:p>
            <a:pPr marL="875664" marR="0" lvl="0" indent="0" algn="ctr" rtl="0">
              <a:lnSpc>
                <a:spcPct val="100000"/>
              </a:lnSpc>
              <a:spcBef>
                <a:spcPts val="0"/>
              </a:spcBef>
              <a:spcAft>
                <a:spcPts val="0"/>
              </a:spcAft>
              <a:buNone/>
            </a:pPr>
            <a:endParaRPr lang="en-US" sz="3200" dirty="0">
              <a:solidFill>
                <a:schemeClr val="bg1"/>
              </a:solidFill>
              <a:latin typeface="Aptos" panose="020B0004020202020204" pitchFamily="34" charset="0"/>
              <a:ea typeface="Roboto" panose="02000000000000000000" pitchFamily="2" charset="0"/>
              <a:cs typeface="Roboto" panose="02000000000000000000" pitchFamily="2" charset="0"/>
            </a:endParaRPr>
          </a:p>
          <a:p>
            <a:pPr marL="875664" marR="0" lvl="0" indent="0" algn="ctr" rtl="0">
              <a:lnSpc>
                <a:spcPct val="100000"/>
              </a:lnSpc>
              <a:spcBef>
                <a:spcPts val="0"/>
              </a:spcBef>
              <a:spcAft>
                <a:spcPts val="0"/>
              </a:spcAft>
              <a:buNone/>
            </a:pPr>
            <a:endParaRPr lang="en-US" sz="3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875664" marR="0" lvl="0" indent="0" algn="l" rtl="0">
              <a:lnSpc>
                <a:spcPct val="100000"/>
              </a:lnSpc>
              <a:spcBef>
                <a:spcPts val="0"/>
              </a:spcBef>
              <a:spcAft>
                <a:spcPts val="0"/>
              </a:spcAft>
              <a:buNone/>
            </a:pPr>
            <a:endParaRPr lang="en-US" sz="2400" b="1" i="0" u="none" strike="noStrike" cap="none" dirty="0">
              <a:solidFill>
                <a:schemeClr val="bg1"/>
              </a:solidFill>
              <a:latin typeface="Roboto" panose="02000000000000000000" pitchFamily="2" charset="0"/>
              <a:ea typeface="Roboto" panose="02000000000000000000" pitchFamily="2" charset="0"/>
              <a:cs typeface="Roboto" panose="02000000000000000000" pitchFamily="2" charset="0"/>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a:extLst>
            <a:ext uri="{FF2B5EF4-FFF2-40B4-BE49-F238E27FC236}">
              <a16:creationId xmlns:a16="http://schemas.microsoft.com/office/drawing/2014/main" id="{C1F3AF65-B1E3-1E0B-D45F-C237C061FFE5}"/>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1D9CA4A8-36BC-7E22-E8C2-0BDF36CB78F4}"/>
              </a:ext>
            </a:extLst>
          </p:cNvPr>
          <p:cNvPicPr>
            <a:picLocks noChangeAspect="1"/>
          </p:cNvPicPr>
          <p:nvPr/>
        </p:nvPicPr>
        <p:blipFill>
          <a:blip r:embed="rId3"/>
          <a:stretch>
            <a:fillRect/>
          </a:stretch>
        </p:blipFill>
        <p:spPr>
          <a:xfrm>
            <a:off x="6185882" y="1370028"/>
            <a:ext cx="1440000" cy="929907"/>
          </a:xfrm>
          <a:prstGeom prst="rect">
            <a:avLst/>
          </a:prstGeom>
        </p:spPr>
      </p:pic>
      <p:pic>
        <p:nvPicPr>
          <p:cNvPr id="143" name="Google Shape;143;p8">
            <a:extLst>
              <a:ext uri="{FF2B5EF4-FFF2-40B4-BE49-F238E27FC236}">
                <a16:creationId xmlns:a16="http://schemas.microsoft.com/office/drawing/2014/main" id="{299C3FB8-028B-4F70-0E6E-44F6BE914A2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274" y="0"/>
            <a:ext cx="12203274" cy="1025480"/>
          </a:xfrm>
          <a:prstGeom prst="rect">
            <a:avLst/>
          </a:prstGeom>
          <a:noFill/>
          <a:ln>
            <a:noFill/>
          </a:ln>
        </p:spPr>
      </p:pic>
      <p:sp>
        <p:nvSpPr>
          <p:cNvPr id="145" name="Google Shape;145;p8">
            <a:extLst>
              <a:ext uri="{FF2B5EF4-FFF2-40B4-BE49-F238E27FC236}">
                <a16:creationId xmlns:a16="http://schemas.microsoft.com/office/drawing/2014/main" id="{C474D11D-3A61-E029-702D-94C6F8B4A6A0}"/>
              </a:ext>
            </a:extLst>
          </p:cNvPr>
          <p:cNvSpPr/>
          <p:nvPr/>
        </p:nvSpPr>
        <p:spPr>
          <a:xfrm>
            <a:off x="-151579" y="1019517"/>
            <a:ext cx="12483884" cy="4571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F0"/>
              </a:solidFill>
              <a:latin typeface="Arial"/>
              <a:ea typeface="Arial"/>
              <a:cs typeface="Arial"/>
              <a:sym typeface="Arial"/>
            </a:endParaRPr>
          </a:p>
        </p:txBody>
      </p:sp>
      <p:sp>
        <p:nvSpPr>
          <p:cNvPr id="146" name="Google Shape;146;p8">
            <a:extLst>
              <a:ext uri="{FF2B5EF4-FFF2-40B4-BE49-F238E27FC236}">
                <a16:creationId xmlns:a16="http://schemas.microsoft.com/office/drawing/2014/main" id="{4F66D127-EBC4-46AE-810E-4255AA48E9F6}"/>
              </a:ext>
            </a:extLst>
          </p:cNvPr>
          <p:cNvSpPr/>
          <p:nvPr/>
        </p:nvSpPr>
        <p:spPr>
          <a:xfrm>
            <a:off x="-11274" y="6786545"/>
            <a:ext cx="12203274" cy="8903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1" name="Google Shape;181;p8" descr="Immagine che contiene Carattere, Elementi grafici, logo, simbolo&#10;&#10;Descrizione generata automaticamente">
            <a:extLst>
              <a:ext uri="{FF2B5EF4-FFF2-40B4-BE49-F238E27FC236}">
                <a16:creationId xmlns:a16="http://schemas.microsoft.com/office/drawing/2014/main" id="{3FCD53FA-AD71-3208-B99E-4FD7CF61529C}"/>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718372" y="207657"/>
            <a:ext cx="1978358" cy="675420"/>
          </a:xfrm>
          <a:prstGeom prst="rect">
            <a:avLst/>
          </a:prstGeom>
          <a:noFill/>
          <a:ln>
            <a:noFill/>
          </a:ln>
        </p:spPr>
      </p:pic>
      <p:pic>
        <p:nvPicPr>
          <p:cNvPr id="14" name="Immagine 13">
            <a:extLst>
              <a:ext uri="{FF2B5EF4-FFF2-40B4-BE49-F238E27FC236}">
                <a16:creationId xmlns:a16="http://schemas.microsoft.com/office/drawing/2014/main" id="{956ACB74-36FC-694F-7605-0421B2F02070}"/>
              </a:ext>
            </a:extLst>
          </p:cNvPr>
          <p:cNvPicPr>
            <a:picLocks noChangeAspect="1"/>
          </p:cNvPicPr>
          <p:nvPr/>
        </p:nvPicPr>
        <p:blipFill>
          <a:blip r:embed="rId6"/>
          <a:stretch>
            <a:fillRect/>
          </a:stretch>
        </p:blipFill>
        <p:spPr>
          <a:xfrm>
            <a:off x="1555246" y="1681941"/>
            <a:ext cx="4278671" cy="3226807"/>
          </a:xfrm>
          <a:prstGeom prst="rect">
            <a:avLst/>
          </a:prstGeom>
        </p:spPr>
      </p:pic>
      <p:sp>
        <p:nvSpPr>
          <p:cNvPr id="15" name="CasellaDiTesto 14">
            <a:extLst>
              <a:ext uri="{FF2B5EF4-FFF2-40B4-BE49-F238E27FC236}">
                <a16:creationId xmlns:a16="http://schemas.microsoft.com/office/drawing/2014/main" id="{5DA467DE-F483-376E-E917-8FF0183B3B57}"/>
              </a:ext>
            </a:extLst>
          </p:cNvPr>
          <p:cNvSpPr txBox="1"/>
          <p:nvPr/>
        </p:nvSpPr>
        <p:spPr>
          <a:xfrm>
            <a:off x="1072250" y="5084791"/>
            <a:ext cx="5006902" cy="830997"/>
          </a:xfrm>
          <a:prstGeom prst="rect">
            <a:avLst/>
          </a:prstGeom>
          <a:noFill/>
        </p:spPr>
        <p:txBody>
          <a:bodyPr wrap="square" rtlCol="0">
            <a:spAutoFit/>
          </a:bodyPr>
          <a:lstStyle/>
          <a:p>
            <a:pPr algn="ctr"/>
            <a:r>
              <a:rPr lang="it-IT" sz="1600" b="1" dirty="0">
                <a:solidFill>
                  <a:schemeClr val="accent1"/>
                </a:solidFill>
                <a:latin typeface="Aptos" panose="020B0004020202020204" pitchFamily="34" charset="0"/>
              </a:rPr>
              <a:t>To prove the </a:t>
            </a:r>
            <a:r>
              <a:rPr lang="it-IT" sz="1600" b="1" dirty="0" err="1">
                <a:solidFill>
                  <a:schemeClr val="accent1"/>
                </a:solidFill>
                <a:latin typeface="Aptos" panose="020B0004020202020204" pitchFamily="34" charset="0"/>
              </a:rPr>
              <a:t>validity</a:t>
            </a:r>
            <a:r>
              <a:rPr lang="it-IT" sz="1600" b="1" dirty="0">
                <a:solidFill>
                  <a:schemeClr val="accent1"/>
                </a:solidFill>
                <a:latin typeface="Aptos" panose="020B0004020202020204" pitchFamily="34" charset="0"/>
              </a:rPr>
              <a:t> of the implementation, the results have been </a:t>
            </a:r>
            <a:r>
              <a:rPr lang="it-IT" sz="1600" b="1" dirty="0" err="1">
                <a:solidFill>
                  <a:schemeClr val="accent1"/>
                </a:solidFill>
                <a:latin typeface="Aptos" panose="020B0004020202020204" pitchFamily="34" charset="0"/>
              </a:rPr>
              <a:t>compared</a:t>
            </a:r>
            <a:r>
              <a:rPr lang="it-IT" sz="1600" b="1" dirty="0">
                <a:solidFill>
                  <a:schemeClr val="accent1"/>
                </a:solidFill>
                <a:latin typeface="Aptos" panose="020B0004020202020204" pitchFamily="34" charset="0"/>
              </a:rPr>
              <a:t> </a:t>
            </a:r>
            <a:r>
              <a:rPr lang="it-IT" sz="1600" b="1" dirty="0" err="1">
                <a:solidFill>
                  <a:schemeClr val="accent1"/>
                </a:solidFill>
                <a:latin typeface="Aptos" panose="020B0004020202020204" pitchFamily="34" charset="0"/>
              </a:rPr>
              <a:t>against</a:t>
            </a:r>
            <a:r>
              <a:rPr lang="it-IT" sz="1600" b="1" dirty="0">
                <a:solidFill>
                  <a:schemeClr val="accent1"/>
                </a:solidFill>
                <a:latin typeface="Aptos" panose="020B0004020202020204" pitchFamily="34" charset="0"/>
              </a:rPr>
              <a:t> the COSMO model and </a:t>
            </a:r>
            <a:r>
              <a:rPr lang="it-IT" sz="1600" b="1" dirty="0" err="1">
                <a:solidFill>
                  <a:schemeClr val="accent1"/>
                </a:solidFill>
                <a:latin typeface="Aptos" panose="020B0004020202020204" pitchFamily="34" charset="0"/>
              </a:rPr>
              <a:t>observations</a:t>
            </a:r>
            <a:endParaRPr lang="it-IT" sz="1600" b="1" dirty="0">
              <a:solidFill>
                <a:schemeClr val="accent1"/>
              </a:solidFill>
              <a:latin typeface="Aptos" panose="020B0004020202020204" pitchFamily="34" charset="0"/>
            </a:endParaRPr>
          </a:p>
        </p:txBody>
      </p:sp>
      <p:sp>
        <p:nvSpPr>
          <p:cNvPr id="21" name="CasellaDiTesto 20">
            <a:extLst>
              <a:ext uri="{FF2B5EF4-FFF2-40B4-BE49-F238E27FC236}">
                <a16:creationId xmlns:a16="http://schemas.microsoft.com/office/drawing/2014/main" id="{B5AF2A08-3DB7-67AC-ABCF-DC3504449FF8}"/>
              </a:ext>
            </a:extLst>
          </p:cNvPr>
          <p:cNvSpPr txBox="1"/>
          <p:nvPr/>
        </p:nvSpPr>
        <p:spPr>
          <a:xfrm>
            <a:off x="7352733" y="1418354"/>
            <a:ext cx="2815807" cy="738664"/>
          </a:xfrm>
          <a:prstGeom prst="rect">
            <a:avLst/>
          </a:prstGeom>
          <a:noFill/>
        </p:spPr>
        <p:txBody>
          <a:bodyPr wrap="square" rtlCol="0">
            <a:spAutoFit/>
          </a:bodyPr>
          <a:lstStyle/>
          <a:p>
            <a:pPr algn="ctr"/>
            <a:r>
              <a:rPr lang="it-IT" dirty="0">
                <a:solidFill>
                  <a:schemeClr val="accent1"/>
                </a:solidFill>
                <a:latin typeface="Aptos" panose="020B0004020202020204" pitchFamily="34" charset="0"/>
              </a:rPr>
              <a:t>The period of </a:t>
            </a:r>
            <a:r>
              <a:rPr lang="it-IT" dirty="0" err="1">
                <a:solidFill>
                  <a:schemeClr val="accent1"/>
                </a:solidFill>
                <a:latin typeface="Aptos" panose="020B0004020202020204" pitchFamily="34" charset="0"/>
              </a:rPr>
              <a:t>interest</a:t>
            </a:r>
            <a:r>
              <a:rPr lang="it-IT" dirty="0">
                <a:solidFill>
                  <a:schemeClr val="accent1"/>
                </a:solidFill>
                <a:latin typeface="Aptos" panose="020B0004020202020204" pitchFamily="34" charset="0"/>
              </a:rPr>
              <a:t> </a:t>
            </a:r>
            <a:r>
              <a:rPr lang="it-IT" dirty="0" err="1">
                <a:solidFill>
                  <a:schemeClr val="accent1"/>
                </a:solidFill>
                <a:latin typeface="Aptos" panose="020B0004020202020204" pitchFamily="34" charset="0"/>
              </a:rPr>
              <a:t>is</a:t>
            </a:r>
            <a:r>
              <a:rPr lang="it-IT" dirty="0">
                <a:solidFill>
                  <a:schemeClr val="accent1"/>
                </a:solidFill>
                <a:latin typeface="Aptos" panose="020B0004020202020204" pitchFamily="34" charset="0"/>
              </a:rPr>
              <a:t> the </a:t>
            </a:r>
            <a:r>
              <a:rPr lang="it-IT" dirty="0" err="1">
                <a:solidFill>
                  <a:schemeClr val="accent1"/>
                </a:solidFill>
                <a:latin typeface="Aptos" panose="020B0004020202020204" pitchFamily="34" charset="0"/>
              </a:rPr>
              <a:t>summer</a:t>
            </a:r>
            <a:r>
              <a:rPr lang="it-IT" dirty="0">
                <a:solidFill>
                  <a:schemeClr val="accent1"/>
                </a:solidFill>
                <a:latin typeface="Aptos" panose="020B0004020202020204" pitchFamily="34" charset="0"/>
              </a:rPr>
              <a:t> 2017, the </a:t>
            </a:r>
            <a:r>
              <a:rPr lang="it-IT" dirty="0" err="1">
                <a:solidFill>
                  <a:schemeClr val="accent1"/>
                </a:solidFill>
                <a:latin typeface="Aptos" panose="020B0004020202020204" pitchFamily="34" charset="0"/>
              </a:rPr>
              <a:t>third</a:t>
            </a:r>
            <a:r>
              <a:rPr lang="it-IT" dirty="0">
                <a:solidFill>
                  <a:schemeClr val="accent1"/>
                </a:solidFill>
                <a:latin typeface="Aptos" panose="020B0004020202020204" pitchFamily="34" charset="0"/>
              </a:rPr>
              <a:t> </a:t>
            </a:r>
            <a:r>
              <a:rPr lang="it-IT" dirty="0" err="1">
                <a:solidFill>
                  <a:schemeClr val="accent1"/>
                </a:solidFill>
                <a:latin typeface="Aptos" panose="020B0004020202020204" pitchFamily="34" charset="0"/>
              </a:rPr>
              <a:t>hottest</a:t>
            </a:r>
            <a:r>
              <a:rPr lang="it-IT" dirty="0">
                <a:solidFill>
                  <a:schemeClr val="accent1"/>
                </a:solidFill>
                <a:latin typeface="Aptos" panose="020B0004020202020204" pitchFamily="34" charset="0"/>
              </a:rPr>
              <a:t> </a:t>
            </a:r>
            <a:r>
              <a:rPr lang="it-IT" dirty="0" err="1">
                <a:solidFill>
                  <a:schemeClr val="accent1"/>
                </a:solidFill>
                <a:latin typeface="Aptos" panose="020B0004020202020204" pitchFamily="34" charset="0"/>
              </a:rPr>
              <a:t>summer</a:t>
            </a:r>
            <a:r>
              <a:rPr lang="it-IT" dirty="0">
                <a:solidFill>
                  <a:schemeClr val="accent1"/>
                </a:solidFill>
                <a:latin typeface="Aptos" panose="020B0004020202020204" pitchFamily="34" charset="0"/>
              </a:rPr>
              <a:t> in the </a:t>
            </a:r>
            <a:r>
              <a:rPr lang="it-IT" dirty="0" err="1">
                <a:solidFill>
                  <a:schemeClr val="accent1"/>
                </a:solidFill>
                <a:latin typeface="Aptos" panose="020B0004020202020204" pitchFamily="34" charset="0"/>
              </a:rPr>
              <a:t>Italian</a:t>
            </a:r>
            <a:r>
              <a:rPr lang="it-IT" dirty="0">
                <a:solidFill>
                  <a:schemeClr val="accent1"/>
                </a:solidFill>
                <a:latin typeface="Aptos" panose="020B0004020202020204" pitchFamily="34" charset="0"/>
              </a:rPr>
              <a:t> history</a:t>
            </a:r>
            <a:r>
              <a:rPr lang="it-IT" b="1" dirty="0">
                <a:solidFill>
                  <a:schemeClr val="accent1"/>
                </a:solidFill>
                <a:latin typeface="Aptos" panose="020B0004020202020204" pitchFamily="34" charset="0"/>
              </a:rPr>
              <a:t>.</a:t>
            </a:r>
          </a:p>
        </p:txBody>
      </p:sp>
      <p:pic>
        <p:nvPicPr>
          <p:cNvPr id="23" name="Immagine 22">
            <a:extLst>
              <a:ext uri="{FF2B5EF4-FFF2-40B4-BE49-F238E27FC236}">
                <a16:creationId xmlns:a16="http://schemas.microsoft.com/office/drawing/2014/main" id="{2A076ECB-BE3B-CD4C-B54A-670959DB8947}"/>
              </a:ext>
            </a:extLst>
          </p:cNvPr>
          <p:cNvPicPr>
            <a:picLocks noChangeAspect="1"/>
          </p:cNvPicPr>
          <p:nvPr/>
        </p:nvPicPr>
        <p:blipFill>
          <a:blip r:embed="rId7"/>
          <a:stretch>
            <a:fillRect/>
          </a:stretch>
        </p:blipFill>
        <p:spPr>
          <a:xfrm>
            <a:off x="6753841" y="5063621"/>
            <a:ext cx="1800000" cy="1426339"/>
          </a:xfrm>
          <a:prstGeom prst="rect">
            <a:avLst/>
          </a:prstGeom>
        </p:spPr>
      </p:pic>
      <p:pic>
        <p:nvPicPr>
          <p:cNvPr id="25" name="Immagine 24">
            <a:extLst>
              <a:ext uri="{FF2B5EF4-FFF2-40B4-BE49-F238E27FC236}">
                <a16:creationId xmlns:a16="http://schemas.microsoft.com/office/drawing/2014/main" id="{098974CC-A912-6508-3842-4823EBB3F462}"/>
              </a:ext>
            </a:extLst>
          </p:cNvPr>
          <p:cNvPicPr>
            <a:picLocks noChangeAspect="1"/>
          </p:cNvPicPr>
          <p:nvPr/>
        </p:nvPicPr>
        <p:blipFill>
          <a:blip r:embed="rId8"/>
          <a:stretch>
            <a:fillRect/>
          </a:stretch>
        </p:blipFill>
        <p:spPr>
          <a:xfrm>
            <a:off x="9094220" y="5084791"/>
            <a:ext cx="2017851" cy="1426339"/>
          </a:xfrm>
          <a:prstGeom prst="rect">
            <a:avLst/>
          </a:prstGeom>
        </p:spPr>
      </p:pic>
      <p:sp>
        <p:nvSpPr>
          <p:cNvPr id="27" name="CasellaDiTesto 26">
            <a:extLst>
              <a:ext uri="{FF2B5EF4-FFF2-40B4-BE49-F238E27FC236}">
                <a16:creationId xmlns:a16="http://schemas.microsoft.com/office/drawing/2014/main" id="{4196BBE0-0073-8B9C-D1B5-232FE042CCC0}"/>
              </a:ext>
            </a:extLst>
          </p:cNvPr>
          <p:cNvSpPr txBox="1"/>
          <p:nvPr/>
        </p:nvSpPr>
        <p:spPr>
          <a:xfrm>
            <a:off x="6619531" y="4834269"/>
            <a:ext cx="2068620" cy="276999"/>
          </a:xfrm>
          <a:prstGeom prst="rect">
            <a:avLst/>
          </a:prstGeom>
          <a:noFill/>
        </p:spPr>
        <p:txBody>
          <a:bodyPr wrap="square" rtlCol="0">
            <a:spAutoFit/>
          </a:bodyPr>
          <a:lstStyle/>
          <a:p>
            <a:pPr algn="ctr"/>
            <a:r>
              <a:rPr lang="it-IT" sz="1200" b="1" dirty="0">
                <a:solidFill>
                  <a:schemeClr val="accent1"/>
                </a:solidFill>
              </a:rPr>
              <a:t>ROME</a:t>
            </a:r>
          </a:p>
        </p:txBody>
      </p:sp>
      <p:sp>
        <p:nvSpPr>
          <p:cNvPr id="28" name="CasellaDiTesto 27">
            <a:extLst>
              <a:ext uri="{FF2B5EF4-FFF2-40B4-BE49-F238E27FC236}">
                <a16:creationId xmlns:a16="http://schemas.microsoft.com/office/drawing/2014/main" id="{E73D0FE3-373B-D0D5-ECA0-AEC150529166}"/>
              </a:ext>
            </a:extLst>
          </p:cNvPr>
          <p:cNvSpPr txBox="1"/>
          <p:nvPr/>
        </p:nvSpPr>
        <p:spPr>
          <a:xfrm>
            <a:off x="8984168" y="4823684"/>
            <a:ext cx="2068620" cy="276999"/>
          </a:xfrm>
          <a:prstGeom prst="rect">
            <a:avLst/>
          </a:prstGeom>
          <a:noFill/>
        </p:spPr>
        <p:txBody>
          <a:bodyPr wrap="square" rtlCol="0">
            <a:spAutoFit/>
          </a:bodyPr>
          <a:lstStyle/>
          <a:p>
            <a:pPr algn="ctr"/>
            <a:r>
              <a:rPr lang="it-IT" sz="1200" b="1" dirty="0">
                <a:solidFill>
                  <a:schemeClr val="accent1"/>
                </a:solidFill>
              </a:rPr>
              <a:t>MILAN</a:t>
            </a:r>
          </a:p>
        </p:txBody>
      </p:sp>
      <p:pic>
        <p:nvPicPr>
          <p:cNvPr id="30" name="Immagine 29">
            <a:extLst>
              <a:ext uri="{FF2B5EF4-FFF2-40B4-BE49-F238E27FC236}">
                <a16:creationId xmlns:a16="http://schemas.microsoft.com/office/drawing/2014/main" id="{100984AF-A82F-4C0D-AC18-B3645EBF745F}"/>
              </a:ext>
            </a:extLst>
          </p:cNvPr>
          <p:cNvPicPr>
            <a:picLocks noChangeAspect="1"/>
          </p:cNvPicPr>
          <p:nvPr/>
        </p:nvPicPr>
        <p:blipFill>
          <a:blip r:embed="rId9"/>
          <a:stretch>
            <a:fillRect/>
          </a:stretch>
        </p:blipFill>
        <p:spPr>
          <a:xfrm>
            <a:off x="10051986" y="1448027"/>
            <a:ext cx="1440000" cy="639489"/>
          </a:xfrm>
          <a:prstGeom prst="rect">
            <a:avLst/>
          </a:prstGeom>
        </p:spPr>
      </p:pic>
      <p:pic>
        <p:nvPicPr>
          <p:cNvPr id="3" name="Immagine 2">
            <a:extLst>
              <a:ext uri="{FF2B5EF4-FFF2-40B4-BE49-F238E27FC236}">
                <a16:creationId xmlns:a16="http://schemas.microsoft.com/office/drawing/2014/main" id="{10637A2D-9D5D-D18A-05A8-06C40C54DBF8}"/>
              </a:ext>
            </a:extLst>
          </p:cNvPr>
          <p:cNvPicPr>
            <a:picLocks noChangeAspect="1"/>
          </p:cNvPicPr>
          <p:nvPr/>
        </p:nvPicPr>
        <p:blipFill>
          <a:blip r:embed="rId10"/>
          <a:stretch>
            <a:fillRect/>
          </a:stretch>
        </p:blipFill>
        <p:spPr>
          <a:xfrm>
            <a:off x="9357046" y="2425161"/>
            <a:ext cx="2017850" cy="1628328"/>
          </a:xfrm>
          <a:prstGeom prst="rect">
            <a:avLst/>
          </a:prstGeom>
        </p:spPr>
      </p:pic>
      <p:sp>
        <p:nvSpPr>
          <p:cNvPr id="4" name="CasellaDiTesto 3">
            <a:extLst>
              <a:ext uri="{FF2B5EF4-FFF2-40B4-BE49-F238E27FC236}">
                <a16:creationId xmlns:a16="http://schemas.microsoft.com/office/drawing/2014/main" id="{CCB86AAB-6C57-D1FA-2A3E-43AF53A4DE03}"/>
              </a:ext>
            </a:extLst>
          </p:cNvPr>
          <p:cNvSpPr txBox="1"/>
          <p:nvPr/>
        </p:nvSpPr>
        <p:spPr>
          <a:xfrm>
            <a:off x="7000176" y="4202380"/>
            <a:ext cx="3696246" cy="523220"/>
          </a:xfrm>
          <a:prstGeom prst="rect">
            <a:avLst/>
          </a:prstGeom>
          <a:noFill/>
        </p:spPr>
        <p:txBody>
          <a:bodyPr wrap="square" rtlCol="0">
            <a:spAutoFit/>
          </a:bodyPr>
          <a:lstStyle/>
          <a:p>
            <a:pPr algn="ctr"/>
            <a:r>
              <a:rPr lang="it-IT" dirty="0">
                <a:solidFill>
                  <a:schemeClr val="accent1"/>
                </a:solidFill>
                <a:latin typeface="Aptos" panose="020B0004020202020204" pitchFamily="34" charset="0"/>
              </a:rPr>
              <a:t>The </a:t>
            </a:r>
            <a:r>
              <a:rPr lang="it-IT" dirty="0" err="1">
                <a:solidFill>
                  <a:schemeClr val="accent1"/>
                </a:solidFill>
                <a:latin typeface="Aptos" panose="020B0004020202020204" pitchFamily="34" charset="0"/>
              </a:rPr>
              <a:t>selected</a:t>
            </a:r>
            <a:r>
              <a:rPr lang="it-IT" dirty="0">
                <a:solidFill>
                  <a:schemeClr val="accent1"/>
                </a:solidFill>
                <a:latin typeface="Aptos" panose="020B0004020202020204" pitchFamily="34" charset="0"/>
              </a:rPr>
              <a:t> cities are the </a:t>
            </a:r>
            <a:r>
              <a:rPr lang="it-IT" dirty="0" err="1">
                <a:solidFill>
                  <a:schemeClr val="accent1"/>
                </a:solidFill>
                <a:latin typeface="Aptos" panose="020B0004020202020204" pitchFamily="34" charset="0"/>
              </a:rPr>
              <a:t>two</a:t>
            </a:r>
            <a:r>
              <a:rPr lang="it-IT" dirty="0">
                <a:solidFill>
                  <a:schemeClr val="accent1"/>
                </a:solidFill>
                <a:latin typeface="Aptos" panose="020B0004020202020204" pitchFamily="34" charset="0"/>
              </a:rPr>
              <a:t> </a:t>
            </a:r>
            <a:r>
              <a:rPr lang="it-IT" dirty="0" err="1">
                <a:solidFill>
                  <a:schemeClr val="accent1"/>
                </a:solidFill>
                <a:latin typeface="Aptos" panose="020B0004020202020204" pitchFamily="34" charset="0"/>
              </a:rPr>
              <a:t>biggest</a:t>
            </a:r>
            <a:r>
              <a:rPr lang="it-IT" dirty="0">
                <a:solidFill>
                  <a:schemeClr val="accent1"/>
                </a:solidFill>
                <a:latin typeface="Aptos" panose="020B0004020202020204" pitchFamily="34" charset="0"/>
              </a:rPr>
              <a:t> </a:t>
            </a:r>
            <a:r>
              <a:rPr lang="it-IT" dirty="0" err="1">
                <a:solidFill>
                  <a:schemeClr val="accent1"/>
                </a:solidFill>
                <a:latin typeface="Aptos" panose="020B0004020202020204" pitchFamily="34" charset="0"/>
              </a:rPr>
              <a:t>Italian</a:t>
            </a:r>
            <a:r>
              <a:rPr lang="it-IT" dirty="0">
                <a:solidFill>
                  <a:schemeClr val="accent1"/>
                </a:solidFill>
                <a:latin typeface="Aptos" panose="020B0004020202020204" pitchFamily="34" charset="0"/>
              </a:rPr>
              <a:t> urban clusters, Rome and Milan.</a:t>
            </a:r>
            <a:endParaRPr lang="it-IT" b="1" dirty="0">
              <a:solidFill>
                <a:schemeClr val="accent1"/>
              </a:solidFill>
              <a:latin typeface="Aptos" panose="020B0004020202020204" pitchFamily="34" charset="0"/>
            </a:endParaRPr>
          </a:p>
        </p:txBody>
      </p:sp>
      <p:pic>
        <p:nvPicPr>
          <p:cNvPr id="8" name="Immagine 7">
            <a:extLst>
              <a:ext uri="{FF2B5EF4-FFF2-40B4-BE49-F238E27FC236}">
                <a16:creationId xmlns:a16="http://schemas.microsoft.com/office/drawing/2014/main" id="{FA8BF304-9FFD-F1CE-B0DA-B1B9C676BE1A}"/>
              </a:ext>
            </a:extLst>
          </p:cNvPr>
          <p:cNvPicPr>
            <a:picLocks noChangeAspect="1"/>
          </p:cNvPicPr>
          <p:nvPr/>
        </p:nvPicPr>
        <p:blipFill>
          <a:blip r:embed="rId11"/>
          <a:stretch>
            <a:fillRect/>
          </a:stretch>
        </p:blipFill>
        <p:spPr>
          <a:xfrm>
            <a:off x="6198033" y="3301259"/>
            <a:ext cx="3124169" cy="448291"/>
          </a:xfrm>
          <a:prstGeom prst="rect">
            <a:avLst/>
          </a:prstGeom>
        </p:spPr>
      </p:pic>
      <p:pic>
        <p:nvPicPr>
          <p:cNvPr id="10" name="Immagine 9">
            <a:extLst>
              <a:ext uri="{FF2B5EF4-FFF2-40B4-BE49-F238E27FC236}">
                <a16:creationId xmlns:a16="http://schemas.microsoft.com/office/drawing/2014/main" id="{C599DE31-E8AD-5135-F923-44C0CDF98801}"/>
              </a:ext>
            </a:extLst>
          </p:cNvPr>
          <p:cNvPicPr>
            <a:picLocks noChangeAspect="1"/>
          </p:cNvPicPr>
          <p:nvPr/>
        </p:nvPicPr>
        <p:blipFill>
          <a:blip r:embed="rId12"/>
          <a:stretch>
            <a:fillRect/>
          </a:stretch>
        </p:blipFill>
        <p:spPr>
          <a:xfrm>
            <a:off x="6198033" y="3134658"/>
            <a:ext cx="3124169" cy="198647"/>
          </a:xfrm>
          <a:prstGeom prst="rect">
            <a:avLst/>
          </a:prstGeom>
        </p:spPr>
      </p:pic>
      <p:pic>
        <p:nvPicPr>
          <p:cNvPr id="12" name="Immagine 11">
            <a:extLst>
              <a:ext uri="{FF2B5EF4-FFF2-40B4-BE49-F238E27FC236}">
                <a16:creationId xmlns:a16="http://schemas.microsoft.com/office/drawing/2014/main" id="{BDEB9175-0CCF-DD2F-BD09-58BDF3C18783}"/>
              </a:ext>
            </a:extLst>
          </p:cNvPr>
          <p:cNvPicPr>
            <a:picLocks noChangeAspect="1"/>
          </p:cNvPicPr>
          <p:nvPr/>
        </p:nvPicPr>
        <p:blipFill>
          <a:blip r:embed="rId13"/>
          <a:stretch>
            <a:fillRect/>
          </a:stretch>
        </p:blipFill>
        <p:spPr>
          <a:xfrm>
            <a:off x="6198033" y="2623354"/>
            <a:ext cx="3124169" cy="535964"/>
          </a:xfrm>
          <a:prstGeom prst="rect">
            <a:avLst/>
          </a:prstGeom>
        </p:spPr>
      </p:pic>
      <p:pic>
        <p:nvPicPr>
          <p:cNvPr id="7" name="Immagine 6" descr="Immagine che contiene modello, quadrato, arte, Simmetria&#10;&#10;Il contenuto generato dall'IA potrebbe non essere corretto.">
            <a:extLst>
              <a:ext uri="{FF2B5EF4-FFF2-40B4-BE49-F238E27FC236}">
                <a16:creationId xmlns:a16="http://schemas.microsoft.com/office/drawing/2014/main" id="{3DA5F13D-038F-B807-AD60-CCEC51E736C8}"/>
              </a:ext>
            </a:extLst>
          </p:cNvPr>
          <p:cNvPicPr>
            <a:picLocks noChangeAspect="1"/>
          </p:cNvPicPr>
          <p:nvPr/>
        </p:nvPicPr>
        <p:blipFill>
          <a:blip r:embed="rId14"/>
          <a:stretch>
            <a:fillRect/>
          </a:stretch>
        </p:blipFill>
        <p:spPr>
          <a:xfrm>
            <a:off x="277104" y="1515972"/>
            <a:ext cx="1080000" cy="1080000"/>
          </a:xfrm>
          <a:prstGeom prst="rect">
            <a:avLst/>
          </a:prstGeom>
        </p:spPr>
      </p:pic>
      <p:sp>
        <p:nvSpPr>
          <p:cNvPr id="9" name="CasellaDiTesto 8">
            <a:extLst>
              <a:ext uri="{FF2B5EF4-FFF2-40B4-BE49-F238E27FC236}">
                <a16:creationId xmlns:a16="http://schemas.microsoft.com/office/drawing/2014/main" id="{820475E7-D404-8200-FC94-6F1D1F0BBEFA}"/>
              </a:ext>
            </a:extLst>
          </p:cNvPr>
          <p:cNvSpPr txBox="1"/>
          <p:nvPr/>
        </p:nvSpPr>
        <p:spPr>
          <a:xfrm>
            <a:off x="138718" y="220535"/>
            <a:ext cx="8954049" cy="537583"/>
          </a:xfrm>
          <a:prstGeom prst="rect">
            <a:avLst/>
          </a:prstGeom>
          <a:noFill/>
        </p:spPr>
        <p:txBody>
          <a:bodyPr wrap="square">
            <a:spAutoFit/>
          </a:bodyPr>
          <a:lstStyle/>
          <a:p>
            <a:pPr>
              <a:lnSpc>
                <a:spcPct val="107000"/>
              </a:lnSpc>
              <a:spcAft>
                <a:spcPts val="800"/>
              </a:spcAft>
            </a:pPr>
            <a:r>
              <a:rPr lang="en-US" sz="2800" b="1" dirty="0">
                <a:solidFill>
                  <a:schemeClr val="bg1"/>
                </a:solidFill>
                <a:latin typeface="Aptos" panose="020B0004020202020204" pitchFamily="34" charset="0"/>
              </a:rPr>
              <a:t>What we’ve accomplished so far </a:t>
            </a:r>
            <a:endParaRPr lang="en-GB" sz="2800" b="1" kern="100" dirty="0">
              <a:solidFill>
                <a:schemeClr val="bg1"/>
              </a:solidFill>
              <a:latin typeface="Aptos" panose="020B0004020202020204" pitchFamily="34" charset="0"/>
              <a:ea typeface="NimbusRomNo9L-Regu"/>
              <a:cs typeface="Aptos" panose="020B0004020202020204" pitchFamily="34" charset="0"/>
            </a:endParaRPr>
          </a:p>
        </p:txBody>
      </p:sp>
      <p:sp>
        <p:nvSpPr>
          <p:cNvPr id="11" name="CasellaDiTesto 10">
            <a:extLst>
              <a:ext uri="{FF2B5EF4-FFF2-40B4-BE49-F238E27FC236}">
                <a16:creationId xmlns:a16="http://schemas.microsoft.com/office/drawing/2014/main" id="{2B242960-96B5-2394-D2C3-3EED09C2378C}"/>
              </a:ext>
            </a:extLst>
          </p:cNvPr>
          <p:cNvSpPr txBox="1"/>
          <p:nvPr/>
        </p:nvSpPr>
        <p:spPr>
          <a:xfrm>
            <a:off x="1191131" y="1165618"/>
            <a:ext cx="5006902" cy="338554"/>
          </a:xfrm>
          <a:prstGeom prst="rect">
            <a:avLst/>
          </a:prstGeom>
          <a:noFill/>
        </p:spPr>
        <p:txBody>
          <a:bodyPr wrap="square" rtlCol="0">
            <a:spAutoFit/>
          </a:bodyPr>
          <a:lstStyle/>
          <a:p>
            <a:pPr algn="ctr"/>
            <a:r>
              <a:rPr lang="it-IT" sz="1600" b="1" dirty="0">
                <a:solidFill>
                  <a:schemeClr val="accent1"/>
                </a:solidFill>
                <a:latin typeface="Aptos" panose="020B0004020202020204" pitchFamily="34" charset="0"/>
              </a:rPr>
              <a:t>UHI over Rome and Milan </a:t>
            </a:r>
            <a:r>
              <a:rPr lang="it-IT" sz="1600" b="1" dirty="0" err="1">
                <a:solidFill>
                  <a:schemeClr val="accent1"/>
                </a:solidFill>
                <a:latin typeface="Aptos" panose="020B0004020202020204" pitchFamily="34" charset="0"/>
              </a:rPr>
              <a:t>during</a:t>
            </a:r>
            <a:r>
              <a:rPr lang="it-IT" sz="1600" b="1" dirty="0">
                <a:solidFill>
                  <a:schemeClr val="accent1"/>
                </a:solidFill>
                <a:latin typeface="Aptos" panose="020B0004020202020204" pitchFamily="34" charset="0"/>
              </a:rPr>
              <a:t> a </a:t>
            </a:r>
            <a:r>
              <a:rPr lang="it-IT" sz="1600" b="1" dirty="0" err="1">
                <a:solidFill>
                  <a:schemeClr val="accent1"/>
                </a:solidFill>
                <a:latin typeface="Aptos" panose="020B0004020202020204" pitchFamily="34" charset="0"/>
              </a:rPr>
              <a:t>summer</a:t>
            </a:r>
            <a:r>
              <a:rPr lang="it-IT" sz="1600" b="1" dirty="0">
                <a:solidFill>
                  <a:schemeClr val="accent1"/>
                </a:solidFill>
                <a:latin typeface="Aptos" panose="020B0004020202020204" pitchFamily="34" charset="0"/>
              </a:rPr>
              <a:t> period</a:t>
            </a:r>
          </a:p>
        </p:txBody>
      </p:sp>
      <p:pic>
        <p:nvPicPr>
          <p:cNvPr id="13" name="Immagine 12">
            <a:extLst>
              <a:ext uri="{FF2B5EF4-FFF2-40B4-BE49-F238E27FC236}">
                <a16:creationId xmlns:a16="http://schemas.microsoft.com/office/drawing/2014/main" id="{1EA3B00A-0CD6-5F3B-31F3-B23D8A47036C}"/>
              </a:ext>
            </a:extLst>
          </p:cNvPr>
          <p:cNvPicPr>
            <a:picLocks noChangeAspect="1"/>
          </p:cNvPicPr>
          <p:nvPr/>
        </p:nvPicPr>
        <p:blipFill>
          <a:blip r:embed="rId15"/>
          <a:stretch>
            <a:fillRect/>
          </a:stretch>
        </p:blipFill>
        <p:spPr>
          <a:xfrm>
            <a:off x="-11274" y="6005097"/>
            <a:ext cx="2577065" cy="731353"/>
          </a:xfrm>
          <a:prstGeom prst="rect">
            <a:avLst/>
          </a:prstGeom>
        </p:spPr>
      </p:pic>
    </p:spTree>
    <p:extLst>
      <p:ext uri="{BB962C8B-B14F-4D97-AF65-F5344CB8AC3E}">
        <p14:creationId xmlns:p14="http://schemas.microsoft.com/office/powerpoint/2010/main" val="742237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a:extLst>
            <a:ext uri="{FF2B5EF4-FFF2-40B4-BE49-F238E27FC236}">
              <a16:creationId xmlns:a16="http://schemas.microsoft.com/office/drawing/2014/main" id="{339487B4-E2C2-CB3F-07C8-8FB7A015F43A}"/>
            </a:ext>
          </a:extLst>
        </p:cNvPr>
        <p:cNvGrpSpPr/>
        <p:nvPr/>
      </p:nvGrpSpPr>
      <p:grpSpPr>
        <a:xfrm>
          <a:off x="0" y="0"/>
          <a:ext cx="0" cy="0"/>
          <a:chOff x="0" y="0"/>
          <a:chExt cx="0" cy="0"/>
        </a:xfrm>
      </p:grpSpPr>
      <p:pic>
        <p:nvPicPr>
          <p:cNvPr id="143" name="Google Shape;143;p8">
            <a:extLst>
              <a:ext uri="{FF2B5EF4-FFF2-40B4-BE49-F238E27FC236}">
                <a16:creationId xmlns:a16="http://schemas.microsoft.com/office/drawing/2014/main" id="{AB278DBB-D529-AAB7-DADD-2D066F0D79B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74" y="0"/>
            <a:ext cx="12203274" cy="1025480"/>
          </a:xfrm>
          <a:prstGeom prst="rect">
            <a:avLst/>
          </a:prstGeom>
          <a:noFill/>
          <a:ln>
            <a:noFill/>
          </a:ln>
        </p:spPr>
      </p:pic>
      <p:sp>
        <p:nvSpPr>
          <p:cNvPr id="146" name="Google Shape;146;p8">
            <a:extLst>
              <a:ext uri="{FF2B5EF4-FFF2-40B4-BE49-F238E27FC236}">
                <a16:creationId xmlns:a16="http://schemas.microsoft.com/office/drawing/2014/main" id="{ED73CE8C-B138-FDC0-5F29-7270720B536D}"/>
              </a:ext>
            </a:extLst>
          </p:cNvPr>
          <p:cNvSpPr/>
          <p:nvPr/>
        </p:nvSpPr>
        <p:spPr>
          <a:xfrm>
            <a:off x="-11274" y="6786545"/>
            <a:ext cx="12203274" cy="8903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1" name="Google Shape;181;p8" descr="Immagine che contiene Carattere, Elementi grafici, logo, simbolo&#10;&#10;Descrizione generata automaticamente">
            <a:extLst>
              <a:ext uri="{FF2B5EF4-FFF2-40B4-BE49-F238E27FC236}">
                <a16:creationId xmlns:a16="http://schemas.microsoft.com/office/drawing/2014/main" id="{96D92BF5-DEDE-5C98-F39C-5E02895355B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18372" y="207657"/>
            <a:ext cx="1978358" cy="675420"/>
          </a:xfrm>
          <a:prstGeom prst="rect">
            <a:avLst/>
          </a:prstGeom>
          <a:noFill/>
          <a:ln>
            <a:noFill/>
          </a:ln>
        </p:spPr>
      </p:pic>
      <p:sp>
        <p:nvSpPr>
          <p:cNvPr id="9" name="CasellaDiTesto 8">
            <a:extLst>
              <a:ext uri="{FF2B5EF4-FFF2-40B4-BE49-F238E27FC236}">
                <a16:creationId xmlns:a16="http://schemas.microsoft.com/office/drawing/2014/main" id="{94B4165C-AE52-11AA-5A92-8D17A4CC5C7A}"/>
              </a:ext>
            </a:extLst>
          </p:cNvPr>
          <p:cNvSpPr txBox="1"/>
          <p:nvPr/>
        </p:nvSpPr>
        <p:spPr>
          <a:xfrm>
            <a:off x="138718" y="220535"/>
            <a:ext cx="8954049" cy="537583"/>
          </a:xfrm>
          <a:prstGeom prst="rect">
            <a:avLst/>
          </a:prstGeom>
          <a:noFill/>
        </p:spPr>
        <p:txBody>
          <a:bodyPr wrap="square">
            <a:spAutoFit/>
          </a:bodyPr>
          <a:lstStyle/>
          <a:p>
            <a:pPr>
              <a:lnSpc>
                <a:spcPct val="107000"/>
              </a:lnSpc>
              <a:spcAft>
                <a:spcPts val="800"/>
              </a:spcAft>
            </a:pPr>
            <a:r>
              <a:rPr lang="en-US" sz="2800" b="1" dirty="0">
                <a:solidFill>
                  <a:schemeClr val="bg1"/>
                </a:solidFill>
                <a:latin typeface="Aptos" panose="020B0004020202020204" pitchFamily="34" charset="0"/>
              </a:rPr>
              <a:t>What we’ve accomplished so far </a:t>
            </a:r>
            <a:endParaRPr lang="en-GB" sz="2800" b="1" kern="100" dirty="0">
              <a:solidFill>
                <a:schemeClr val="bg1"/>
              </a:solidFill>
              <a:latin typeface="Aptos" panose="020B0004020202020204" pitchFamily="34" charset="0"/>
              <a:ea typeface="NimbusRomNo9L-Regu"/>
              <a:cs typeface="Aptos" panose="020B0004020202020204" pitchFamily="34" charset="0"/>
            </a:endParaRPr>
          </a:p>
        </p:txBody>
      </p:sp>
      <p:pic>
        <p:nvPicPr>
          <p:cNvPr id="2" name="Immagine 1">
            <a:extLst>
              <a:ext uri="{FF2B5EF4-FFF2-40B4-BE49-F238E27FC236}">
                <a16:creationId xmlns:a16="http://schemas.microsoft.com/office/drawing/2014/main" id="{6F3D647B-7E07-19D4-7F87-63600B6B7263}"/>
              </a:ext>
            </a:extLst>
          </p:cNvPr>
          <p:cNvPicPr>
            <a:picLocks noChangeAspect="1"/>
          </p:cNvPicPr>
          <p:nvPr/>
        </p:nvPicPr>
        <p:blipFill>
          <a:blip r:embed="rId5"/>
          <a:stretch>
            <a:fillRect/>
          </a:stretch>
        </p:blipFill>
        <p:spPr>
          <a:xfrm>
            <a:off x="6188986" y="2153991"/>
            <a:ext cx="2048114" cy="3260960"/>
          </a:xfrm>
          <a:prstGeom prst="rect">
            <a:avLst/>
          </a:prstGeom>
        </p:spPr>
      </p:pic>
      <p:pic>
        <p:nvPicPr>
          <p:cNvPr id="6" name="Google Shape;143;p8">
            <a:extLst>
              <a:ext uri="{FF2B5EF4-FFF2-40B4-BE49-F238E27FC236}">
                <a16:creationId xmlns:a16="http://schemas.microsoft.com/office/drawing/2014/main" id="{7BD59343-0CFC-25CD-3699-9B6814C7F58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74" y="0"/>
            <a:ext cx="12203274" cy="1025480"/>
          </a:xfrm>
          <a:prstGeom prst="rect">
            <a:avLst/>
          </a:prstGeom>
          <a:noFill/>
          <a:ln>
            <a:noFill/>
          </a:ln>
        </p:spPr>
      </p:pic>
      <p:sp>
        <p:nvSpPr>
          <p:cNvPr id="13" name="Google Shape;145;p8">
            <a:extLst>
              <a:ext uri="{FF2B5EF4-FFF2-40B4-BE49-F238E27FC236}">
                <a16:creationId xmlns:a16="http://schemas.microsoft.com/office/drawing/2014/main" id="{B184045E-CD28-1B39-BA59-55ABFAC77379}"/>
              </a:ext>
            </a:extLst>
          </p:cNvPr>
          <p:cNvSpPr/>
          <p:nvPr/>
        </p:nvSpPr>
        <p:spPr>
          <a:xfrm>
            <a:off x="-151579" y="1019517"/>
            <a:ext cx="12483884" cy="4571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F0"/>
              </a:solidFill>
              <a:latin typeface="Arial"/>
              <a:ea typeface="Arial"/>
              <a:cs typeface="Arial"/>
              <a:sym typeface="Arial"/>
            </a:endParaRPr>
          </a:p>
        </p:txBody>
      </p:sp>
      <p:pic>
        <p:nvPicPr>
          <p:cNvPr id="16" name="Google Shape;181;p8" descr="Immagine che contiene Carattere, Elementi grafici, logo, simbolo&#10;&#10;Descrizione generata automaticamente">
            <a:extLst>
              <a:ext uri="{FF2B5EF4-FFF2-40B4-BE49-F238E27FC236}">
                <a16:creationId xmlns:a16="http://schemas.microsoft.com/office/drawing/2014/main" id="{F077DF86-3655-31B2-6BB8-FEAC786DCFB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18372" y="207657"/>
            <a:ext cx="1978358" cy="675420"/>
          </a:xfrm>
          <a:prstGeom prst="rect">
            <a:avLst/>
          </a:prstGeom>
          <a:noFill/>
          <a:ln>
            <a:noFill/>
          </a:ln>
        </p:spPr>
      </p:pic>
      <p:pic>
        <p:nvPicPr>
          <p:cNvPr id="18" name="Immagine 17">
            <a:extLst>
              <a:ext uri="{FF2B5EF4-FFF2-40B4-BE49-F238E27FC236}">
                <a16:creationId xmlns:a16="http://schemas.microsoft.com/office/drawing/2014/main" id="{C3B752CE-502A-A3D9-5D1F-F2E9B46BB7BA}"/>
              </a:ext>
            </a:extLst>
          </p:cNvPr>
          <p:cNvPicPr>
            <a:picLocks noChangeAspect="1"/>
          </p:cNvPicPr>
          <p:nvPr/>
        </p:nvPicPr>
        <p:blipFill>
          <a:blip r:embed="rId6"/>
          <a:stretch>
            <a:fillRect/>
          </a:stretch>
        </p:blipFill>
        <p:spPr>
          <a:xfrm>
            <a:off x="0" y="1040340"/>
            <a:ext cx="1386252" cy="895198"/>
          </a:xfrm>
          <a:prstGeom prst="rect">
            <a:avLst/>
          </a:prstGeom>
        </p:spPr>
      </p:pic>
      <p:pic>
        <p:nvPicPr>
          <p:cNvPr id="19" name="Immagine 18">
            <a:extLst>
              <a:ext uri="{FF2B5EF4-FFF2-40B4-BE49-F238E27FC236}">
                <a16:creationId xmlns:a16="http://schemas.microsoft.com/office/drawing/2014/main" id="{06C1468C-4187-DF49-0442-B672EE2C9F3D}"/>
              </a:ext>
            </a:extLst>
          </p:cNvPr>
          <p:cNvPicPr>
            <a:picLocks noChangeAspect="1"/>
          </p:cNvPicPr>
          <p:nvPr/>
        </p:nvPicPr>
        <p:blipFill>
          <a:blip r:embed="rId7"/>
          <a:stretch>
            <a:fillRect/>
          </a:stretch>
        </p:blipFill>
        <p:spPr>
          <a:xfrm>
            <a:off x="10752000" y="1042376"/>
            <a:ext cx="1440000" cy="639489"/>
          </a:xfrm>
          <a:prstGeom prst="rect">
            <a:avLst/>
          </a:prstGeom>
        </p:spPr>
      </p:pic>
      <p:sp>
        <p:nvSpPr>
          <p:cNvPr id="20" name="CasellaDiTesto 19">
            <a:extLst>
              <a:ext uri="{FF2B5EF4-FFF2-40B4-BE49-F238E27FC236}">
                <a16:creationId xmlns:a16="http://schemas.microsoft.com/office/drawing/2014/main" id="{870426B4-E8AD-8770-6D86-75E1741551A1}"/>
              </a:ext>
            </a:extLst>
          </p:cNvPr>
          <p:cNvSpPr txBox="1"/>
          <p:nvPr/>
        </p:nvSpPr>
        <p:spPr>
          <a:xfrm>
            <a:off x="2945065" y="1175057"/>
            <a:ext cx="6540761" cy="461665"/>
          </a:xfrm>
          <a:prstGeom prst="rect">
            <a:avLst/>
          </a:prstGeom>
          <a:noFill/>
        </p:spPr>
        <p:txBody>
          <a:bodyPr wrap="square" rtlCol="0">
            <a:spAutoFit/>
          </a:bodyPr>
          <a:lstStyle/>
          <a:p>
            <a:pPr algn="ctr"/>
            <a:r>
              <a:rPr lang="it-IT" sz="2400" b="1" dirty="0" err="1">
                <a:solidFill>
                  <a:schemeClr val="accent1"/>
                </a:solidFill>
                <a:latin typeface="Aptos" panose="020B0004020202020204" pitchFamily="34" charset="0"/>
              </a:rPr>
              <a:t>Simulation</a:t>
            </a:r>
            <a:r>
              <a:rPr lang="it-IT" sz="2400" b="1" dirty="0">
                <a:solidFill>
                  <a:schemeClr val="accent1"/>
                </a:solidFill>
                <a:latin typeface="Aptos" panose="020B0004020202020204" pitchFamily="34" charset="0"/>
              </a:rPr>
              <a:t> setups: COSMO vs ICON</a:t>
            </a:r>
          </a:p>
        </p:txBody>
      </p:sp>
      <p:pic>
        <p:nvPicPr>
          <p:cNvPr id="22" name="Immagine 21">
            <a:extLst>
              <a:ext uri="{FF2B5EF4-FFF2-40B4-BE49-F238E27FC236}">
                <a16:creationId xmlns:a16="http://schemas.microsoft.com/office/drawing/2014/main" id="{D5278EAA-0542-ABF2-15A4-1E23D82EE804}"/>
              </a:ext>
            </a:extLst>
          </p:cNvPr>
          <p:cNvPicPr>
            <a:picLocks noChangeAspect="1"/>
          </p:cNvPicPr>
          <p:nvPr/>
        </p:nvPicPr>
        <p:blipFill>
          <a:blip r:embed="rId8"/>
          <a:stretch>
            <a:fillRect/>
          </a:stretch>
        </p:blipFill>
        <p:spPr>
          <a:xfrm>
            <a:off x="656382" y="1919482"/>
            <a:ext cx="3463803" cy="3215313"/>
          </a:xfrm>
          <a:prstGeom prst="rect">
            <a:avLst/>
          </a:prstGeom>
        </p:spPr>
      </p:pic>
      <p:sp>
        <p:nvSpPr>
          <p:cNvPr id="24" name="CasellaDiTesto 23">
            <a:extLst>
              <a:ext uri="{FF2B5EF4-FFF2-40B4-BE49-F238E27FC236}">
                <a16:creationId xmlns:a16="http://schemas.microsoft.com/office/drawing/2014/main" id="{7B7E6570-76AE-5065-BF1A-60C945E03B5F}"/>
              </a:ext>
            </a:extLst>
          </p:cNvPr>
          <p:cNvSpPr txBox="1"/>
          <p:nvPr/>
        </p:nvSpPr>
        <p:spPr>
          <a:xfrm>
            <a:off x="477248" y="4967617"/>
            <a:ext cx="3605193" cy="738664"/>
          </a:xfrm>
          <a:prstGeom prst="rect">
            <a:avLst/>
          </a:prstGeom>
          <a:noFill/>
        </p:spPr>
        <p:txBody>
          <a:bodyPr wrap="square" rtlCol="0">
            <a:spAutoFit/>
          </a:bodyPr>
          <a:lstStyle/>
          <a:p>
            <a:pPr algn="ctr"/>
            <a:r>
              <a:rPr lang="en-US" b="0" i="0" u="none" strike="noStrike" baseline="0" dirty="0">
                <a:solidFill>
                  <a:schemeClr val="accent1"/>
                </a:solidFill>
                <a:latin typeface="Aptos" panose="020B0004020202020204" pitchFamily="34" charset="0"/>
              </a:rPr>
              <a:t>Computational domains adopted for both models, ICON and COSMO, in blue, IFS boundary conditions domain in red. </a:t>
            </a:r>
            <a:endParaRPr lang="it-IT" dirty="0">
              <a:solidFill>
                <a:schemeClr val="accent1"/>
              </a:solidFill>
              <a:latin typeface="Aptos" panose="020B0004020202020204" pitchFamily="34" charset="0"/>
            </a:endParaRPr>
          </a:p>
        </p:txBody>
      </p:sp>
      <p:pic>
        <p:nvPicPr>
          <p:cNvPr id="26" name="Immagine 25">
            <a:extLst>
              <a:ext uri="{FF2B5EF4-FFF2-40B4-BE49-F238E27FC236}">
                <a16:creationId xmlns:a16="http://schemas.microsoft.com/office/drawing/2014/main" id="{B5EE67B3-2B63-D1F8-3DEF-67E8D733B72C}"/>
              </a:ext>
            </a:extLst>
          </p:cNvPr>
          <p:cNvPicPr>
            <a:picLocks noChangeAspect="1"/>
          </p:cNvPicPr>
          <p:nvPr/>
        </p:nvPicPr>
        <p:blipFill>
          <a:blip r:embed="rId9"/>
          <a:stretch>
            <a:fillRect/>
          </a:stretch>
        </p:blipFill>
        <p:spPr>
          <a:xfrm>
            <a:off x="4090744" y="2110912"/>
            <a:ext cx="2011623" cy="3292790"/>
          </a:xfrm>
          <a:prstGeom prst="rect">
            <a:avLst/>
          </a:prstGeom>
        </p:spPr>
      </p:pic>
      <p:graphicFrame>
        <p:nvGraphicFramePr>
          <p:cNvPr id="29" name="Tabella 28">
            <a:extLst>
              <a:ext uri="{FF2B5EF4-FFF2-40B4-BE49-F238E27FC236}">
                <a16:creationId xmlns:a16="http://schemas.microsoft.com/office/drawing/2014/main" id="{594BA89A-9BCA-E003-DEC0-96B81744BD68}"/>
              </a:ext>
            </a:extLst>
          </p:cNvPr>
          <p:cNvGraphicFramePr>
            <a:graphicFrameLocks noGrp="1"/>
          </p:cNvGraphicFramePr>
          <p:nvPr>
            <p:extLst>
              <p:ext uri="{D42A27DB-BD31-4B8C-83A1-F6EECF244321}">
                <p14:modId xmlns:p14="http://schemas.microsoft.com/office/powerpoint/2010/main" val="653586422"/>
              </p:ext>
            </p:extLst>
          </p:nvPr>
        </p:nvGraphicFramePr>
        <p:xfrm>
          <a:off x="8391311" y="1935538"/>
          <a:ext cx="3618552" cy="3749040"/>
        </p:xfrm>
        <a:graphic>
          <a:graphicData uri="http://schemas.openxmlformats.org/drawingml/2006/table">
            <a:tbl>
              <a:tblPr firstRow="1" bandRow="1">
                <a:tableStyleId>{5C22544A-7EE6-4342-B048-85BDC9FD1C3A}</a:tableStyleId>
              </a:tblPr>
              <a:tblGrid>
                <a:gridCol w="1031424">
                  <a:extLst>
                    <a:ext uri="{9D8B030D-6E8A-4147-A177-3AD203B41FA5}">
                      <a16:colId xmlns:a16="http://schemas.microsoft.com/office/drawing/2014/main" val="2505021785"/>
                    </a:ext>
                  </a:extLst>
                </a:gridCol>
                <a:gridCol w="1264513">
                  <a:extLst>
                    <a:ext uri="{9D8B030D-6E8A-4147-A177-3AD203B41FA5}">
                      <a16:colId xmlns:a16="http://schemas.microsoft.com/office/drawing/2014/main" val="3972638905"/>
                    </a:ext>
                  </a:extLst>
                </a:gridCol>
                <a:gridCol w="1322615">
                  <a:extLst>
                    <a:ext uri="{9D8B030D-6E8A-4147-A177-3AD203B41FA5}">
                      <a16:colId xmlns:a16="http://schemas.microsoft.com/office/drawing/2014/main" val="2058789699"/>
                    </a:ext>
                  </a:extLst>
                </a:gridCol>
              </a:tblGrid>
              <a:tr h="0">
                <a:tc>
                  <a:txBody>
                    <a:bodyPr/>
                    <a:lstStyle/>
                    <a:p>
                      <a:r>
                        <a:rPr lang="it-IT" sz="1200" dirty="0">
                          <a:solidFill>
                            <a:schemeClr val="accent1"/>
                          </a:solidFill>
                          <a:latin typeface="Aptos" panose="020B0004020202020204" pitchFamily="34" charset="0"/>
                        </a:rPr>
                        <a:t>Model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200" dirty="0">
                          <a:solidFill>
                            <a:schemeClr val="accent1"/>
                          </a:solidFill>
                          <a:latin typeface="Aptos" panose="020B0004020202020204" pitchFamily="34" charset="0"/>
                        </a:rPr>
                        <a:t>ICON v2.6.6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200" dirty="0">
                          <a:solidFill>
                            <a:schemeClr val="accent1"/>
                          </a:solidFill>
                          <a:latin typeface="Aptos" panose="020B0004020202020204" pitchFamily="34" charset="0"/>
                        </a:rPr>
                        <a:t>COSMO v6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6598060"/>
                  </a:ext>
                </a:extLst>
              </a:tr>
              <a:tr h="370840">
                <a:tc>
                  <a:txBody>
                    <a:bodyPr/>
                    <a:lstStyle/>
                    <a:p>
                      <a:r>
                        <a:rPr lang="it-IT" sz="1200" dirty="0" err="1">
                          <a:solidFill>
                            <a:schemeClr val="accent1"/>
                          </a:solidFill>
                          <a:latin typeface="Aptos" panose="020B0004020202020204" pitchFamily="34" charset="0"/>
                        </a:rPr>
                        <a:t>Boundary</a:t>
                      </a:r>
                      <a:r>
                        <a:rPr lang="it-IT" sz="1200" dirty="0">
                          <a:solidFill>
                            <a:schemeClr val="accent1"/>
                          </a:solidFill>
                          <a:latin typeface="Aptos" panose="020B0004020202020204" pitchFamily="34" charset="0"/>
                        </a:rPr>
                        <a:t> forcing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200" dirty="0">
                          <a:solidFill>
                            <a:schemeClr val="accent1"/>
                          </a:solidFill>
                          <a:latin typeface="Aptos" panose="020B0004020202020204" pitchFamily="34" charset="0"/>
                        </a:rPr>
                        <a:t>IFS (8.5km) for IC and </a:t>
                      </a:r>
                      <a:r>
                        <a:rPr lang="it-IT" sz="1200" dirty="0" err="1">
                          <a:solidFill>
                            <a:schemeClr val="accent1"/>
                          </a:solidFill>
                          <a:latin typeface="Aptos" panose="020B0004020202020204" pitchFamily="34" charset="0"/>
                        </a:rPr>
                        <a:t>BCs</a:t>
                      </a:r>
                      <a:r>
                        <a:rPr lang="it-IT" sz="1200" dirty="0">
                          <a:solidFill>
                            <a:schemeClr val="accent1"/>
                          </a:solidFill>
                          <a:latin typeface="Aptos" panose="020B0004020202020204" pitchFamily="34" charset="0"/>
                        </a:rPr>
                        <a:t> (</a:t>
                      </a:r>
                      <a:r>
                        <a:rPr lang="it-IT" sz="1200" dirty="0" err="1">
                          <a:solidFill>
                            <a:schemeClr val="accent1"/>
                          </a:solidFill>
                          <a:latin typeface="Aptos" panose="020B0004020202020204" pitchFamily="34" charset="0"/>
                        </a:rPr>
                        <a:t>at</a:t>
                      </a:r>
                      <a:r>
                        <a:rPr lang="it-IT" sz="1200" dirty="0">
                          <a:solidFill>
                            <a:schemeClr val="accent1"/>
                          </a:solidFill>
                          <a:latin typeface="Aptos" panose="020B0004020202020204" pitchFamily="34" charset="0"/>
                        </a:rPr>
                        <a:t> 6hr)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200" dirty="0">
                          <a:solidFill>
                            <a:schemeClr val="accent1"/>
                          </a:solidFill>
                          <a:latin typeface="Aptos" panose="020B0004020202020204" pitchFamily="34" charset="0"/>
                        </a:rPr>
                        <a:t>IFS (8.5km) for IC and </a:t>
                      </a:r>
                      <a:r>
                        <a:rPr lang="it-IT" sz="1200" dirty="0" err="1">
                          <a:solidFill>
                            <a:schemeClr val="accent1"/>
                          </a:solidFill>
                          <a:latin typeface="Aptos" panose="020B0004020202020204" pitchFamily="34" charset="0"/>
                        </a:rPr>
                        <a:t>BCs</a:t>
                      </a:r>
                      <a:r>
                        <a:rPr lang="it-IT" sz="1200" dirty="0">
                          <a:solidFill>
                            <a:schemeClr val="accent1"/>
                          </a:solidFill>
                          <a:latin typeface="Aptos" panose="020B0004020202020204" pitchFamily="34" charset="0"/>
                        </a:rPr>
                        <a:t> (</a:t>
                      </a:r>
                      <a:r>
                        <a:rPr lang="it-IT" sz="1200" dirty="0" err="1">
                          <a:solidFill>
                            <a:schemeClr val="accent1"/>
                          </a:solidFill>
                          <a:latin typeface="Aptos" panose="020B0004020202020204" pitchFamily="34" charset="0"/>
                        </a:rPr>
                        <a:t>at</a:t>
                      </a:r>
                      <a:r>
                        <a:rPr lang="it-IT" sz="1200" dirty="0">
                          <a:solidFill>
                            <a:schemeClr val="accent1"/>
                          </a:solidFill>
                          <a:latin typeface="Aptos" panose="020B0004020202020204" pitchFamily="34" charset="0"/>
                        </a:rPr>
                        <a:t> 6hr)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1902399"/>
                  </a:ext>
                </a:extLst>
              </a:tr>
              <a:tr h="398675">
                <a:tc>
                  <a:txBody>
                    <a:bodyPr/>
                    <a:lstStyle/>
                    <a:p>
                      <a:r>
                        <a:rPr lang="it-IT" sz="1200" dirty="0" err="1">
                          <a:solidFill>
                            <a:schemeClr val="accent1"/>
                          </a:solidFill>
                          <a:latin typeface="Aptos" panose="020B0004020202020204" pitchFamily="34" charset="0"/>
                        </a:rPr>
                        <a:t>Horizontal</a:t>
                      </a:r>
                      <a:r>
                        <a:rPr lang="it-IT" sz="1200" dirty="0">
                          <a:solidFill>
                            <a:schemeClr val="accent1"/>
                          </a:solidFill>
                          <a:latin typeface="Aptos" panose="020B0004020202020204" pitchFamily="34" charset="0"/>
                        </a:rPr>
                        <a:t> </a:t>
                      </a:r>
                      <a:r>
                        <a:rPr lang="it-IT" sz="1200" dirty="0" err="1">
                          <a:solidFill>
                            <a:schemeClr val="accent1"/>
                          </a:solidFill>
                          <a:latin typeface="Aptos" panose="020B0004020202020204" pitchFamily="34" charset="0"/>
                        </a:rPr>
                        <a:t>resolution</a:t>
                      </a:r>
                      <a:endParaRPr lang="it-IT" sz="1200" dirty="0">
                        <a:solidFill>
                          <a:schemeClr val="accent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200" dirty="0">
                          <a:solidFill>
                            <a:schemeClr val="accent1"/>
                          </a:solidFill>
                          <a:latin typeface="Aptos" panose="020B0004020202020204" pitchFamily="34" charset="0"/>
                        </a:rPr>
                        <a:t>2.5km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200" dirty="0">
                          <a:solidFill>
                            <a:schemeClr val="accent1"/>
                          </a:solidFill>
                          <a:latin typeface="Aptos" panose="020B0004020202020204" pitchFamily="34" charset="0"/>
                        </a:rPr>
                        <a:t>2.2km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2952665"/>
                  </a:ext>
                </a:extLst>
              </a:tr>
              <a:tr h="370840">
                <a:tc>
                  <a:txBody>
                    <a:bodyPr/>
                    <a:lstStyle/>
                    <a:p>
                      <a:r>
                        <a:rPr lang="it-IT" sz="1200" dirty="0">
                          <a:solidFill>
                            <a:schemeClr val="accent1"/>
                          </a:solidFill>
                          <a:latin typeface="Aptos" panose="020B0004020202020204" pitchFamily="34" charset="0"/>
                        </a:rPr>
                        <a:t>Land </a:t>
                      </a:r>
                      <a:r>
                        <a:rPr lang="it-IT" sz="1200" dirty="0" err="1">
                          <a:solidFill>
                            <a:schemeClr val="accent1"/>
                          </a:solidFill>
                          <a:latin typeface="Aptos" panose="020B0004020202020204" pitchFamily="34" charset="0"/>
                        </a:rPr>
                        <a:t>surface</a:t>
                      </a:r>
                      <a:r>
                        <a:rPr lang="it-IT" sz="1200" dirty="0">
                          <a:solidFill>
                            <a:schemeClr val="accent1"/>
                          </a:solidFill>
                          <a:latin typeface="Aptos" panose="020B0004020202020204" pitchFamily="34" charset="0"/>
                        </a:rPr>
                        <a:t> model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200" dirty="0">
                          <a:solidFill>
                            <a:schemeClr val="accent1"/>
                          </a:solidFill>
                          <a:latin typeface="Aptos" panose="020B0004020202020204" pitchFamily="34" charset="0"/>
                        </a:rPr>
                        <a:t>Multi-</a:t>
                      </a:r>
                      <a:r>
                        <a:rPr lang="it-IT" sz="1200" dirty="0" err="1">
                          <a:solidFill>
                            <a:schemeClr val="accent1"/>
                          </a:solidFill>
                          <a:latin typeface="Aptos" panose="020B0004020202020204" pitchFamily="34" charset="0"/>
                        </a:rPr>
                        <a:t>layered</a:t>
                      </a:r>
                      <a:r>
                        <a:rPr lang="it-IT" sz="1200" dirty="0">
                          <a:solidFill>
                            <a:schemeClr val="accent1"/>
                          </a:solidFill>
                          <a:latin typeface="Aptos" panose="020B0004020202020204" pitchFamily="34" charset="0"/>
                        </a:rPr>
                        <a:t> </a:t>
                      </a:r>
                      <a:r>
                        <a:rPr lang="it-IT" sz="1200" dirty="0" err="1">
                          <a:solidFill>
                            <a:schemeClr val="accent1"/>
                          </a:solidFill>
                          <a:latin typeface="Aptos" panose="020B0004020202020204" pitchFamily="34" charset="0"/>
                        </a:rPr>
                        <a:t>tiled</a:t>
                      </a:r>
                      <a:r>
                        <a:rPr lang="it-IT" sz="1200" dirty="0">
                          <a:solidFill>
                            <a:schemeClr val="accent1"/>
                          </a:solidFill>
                          <a:latin typeface="Aptos" panose="020B0004020202020204" pitchFamily="34" charset="0"/>
                        </a:rPr>
                        <a:t> TERRA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200" dirty="0">
                          <a:solidFill>
                            <a:schemeClr val="accent1"/>
                          </a:solidFill>
                          <a:latin typeface="Aptos" panose="020B0004020202020204" pitchFamily="34" charset="0"/>
                        </a:rPr>
                        <a:t>Multi-</a:t>
                      </a:r>
                      <a:r>
                        <a:rPr lang="it-IT" sz="1200" dirty="0" err="1">
                          <a:solidFill>
                            <a:schemeClr val="accent1"/>
                          </a:solidFill>
                          <a:latin typeface="Aptos" panose="020B0004020202020204" pitchFamily="34" charset="0"/>
                        </a:rPr>
                        <a:t>layered</a:t>
                      </a:r>
                      <a:r>
                        <a:rPr lang="it-IT" sz="1200" dirty="0">
                          <a:solidFill>
                            <a:schemeClr val="accent1"/>
                          </a:solidFill>
                          <a:latin typeface="Aptos" panose="020B0004020202020204" pitchFamily="34" charset="0"/>
                        </a:rPr>
                        <a:t> TERRA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4486416"/>
                  </a:ext>
                </a:extLst>
              </a:tr>
              <a:tr h="370840">
                <a:tc>
                  <a:txBody>
                    <a:bodyPr/>
                    <a:lstStyle/>
                    <a:p>
                      <a:r>
                        <a:rPr lang="it-IT" sz="1200" dirty="0">
                          <a:solidFill>
                            <a:schemeClr val="accent1"/>
                          </a:solidFill>
                          <a:latin typeface="Aptos" panose="020B0004020202020204" pitchFamily="34" charset="0"/>
                        </a:rPr>
                        <a:t>Land use dataset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200" dirty="0">
                          <a:solidFill>
                            <a:schemeClr val="accent1"/>
                          </a:solidFill>
                          <a:latin typeface="Aptos" panose="020B0004020202020204" pitchFamily="34" charset="0"/>
                        </a:rPr>
                        <a:t>GLC2009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200" dirty="0">
                          <a:solidFill>
                            <a:schemeClr val="accent1"/>
                          </a:solidFill>
                          <a:latin typeface="Aptos" panose="020B0004020202020204" pitchFamily="34" charset="0"/>
                        </a:rPr>
                        <a:t>GLC2009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3345754"/>
                  </a:ext>
                </a:extLst>
              </a:tr>
              <a:tr h="370840">
                <a:tc>
                  <a:txBody>
                    <a:bodyPr/>
                    <a:lstStyle/>
                    <a:p>
                      <a:r>
                        <a:rPr lang="it-IT" sz="1200" dirty="0">
                          <a:solidFill>
                            <a:schemeClr val="accent1"/>
                          </a:solidFill>
                          <a:latin typeface="Aptos" panose="020B0004020202020204" pitchFamily="34" charset="0"/>
                        </a:rPr>
                        <a:t>Period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200" dirty="0">
                          <a:solidFill>
                            <a:schemeClr val="accent1"/>
                          </a:solidFill>
                          <a:latin typeface="Aptos" panose="020B0004020202020204" pitchFamily="34" charset="0"/>
                        </a:rPr>
                        <a:t>01-31 August 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200" dirty="0">
                          <a:solidFill>
                            <a:schemeClr val="accent1"/>
                          </a:solidFill>
                          <a:latin typeface="Aptos" panose="020B0004020202020204" pitchFamily="34" charset="0"/>
                        </a:rPr>
                        <a:t>01-31 August 2017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77057"/>
                  </a:ext>
                </a:extLst>
              </a:tr>
              <a:tr h="370840">
                <a:tc>
                  <a:txBody>
                    <a:bodyPr/>
                    <a:lstStyle/>
                    <a:p>
                      <a:r>
                        <a:rPr lang="it-IT" sz="1200" dirty="0">
                          <a:solidFill>
                            <a:schemeClr val="accent1"/>
                          </a:solidFill>
                          <a:latin typeface="Aptos" panose="020B0004020202020204" pitchFamily="34" charset="0"/>
                        </a:rPr>
                        <a:t>Simulations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200" dirty="0">
                          <a:solidFill>
                            <a:schemeClr val="accent1"/>
                          </a:solidFill>
                          <a:latin typeface="Aptos" panose="020B0004020202020204" pitchFamily="34" charset="0"/>
                        </a:rPr>
                        <a:t>TERRA_URB </a:t>
                      </a:r>
                      <a:r>
                        <a:rPr lang="it-IT" sz="1200" dirty="0" err="1">
                          <a:solidFill>
                            <a:schemeClr val="accent1"/>
                          </a:solidFill>
                          <a:latin typeface="Aptos" panose="020B0004020202020204" pitchFamily="34" charset="0"/>
                        </a:rPr>
                        <a:t>activated</a:t>
                      </a:r>
                      <a:r>
                        <a:rPr lang="it-IT" sz="1200" dirty="0">
                          <a:solidFill>
                            <a:schemeClr val="accent1"/>
                          </a:solidFill>
                          <a:latin typeface="Aptos" panose="020B0004020202020204" pitchFamily="34" charset="0"/>
                        </a:rPr>
                        <a:t> (</a:t>
                      </a:r>
                      <a:r>
                        <a:rPr lang="it-IT" sz="1200" b="1" dirty="0">
                          <a:solidFill>
                            <a:schemeClr val="accent1"/>
                          </a:solidFill>
                          <a:latin typeface="Aptos" panose="020B0004020202020204" pitchFamily="34" charset="0"/>
                        </a:rPr>
                        <a:t>TU_ON</a:t>
                      </a:r>
                      <a:r>
                        <a:rPr lang="it-IT" sz="1200" dirty="0">
                          <a:solidFill>
                            <a:schemeClr val="accent1"/>
                          </a:solidFill>
                          <a:latin typeface="Aptos" panose="020B0004020202020204" pitchFamily="34" charset="0"/>
                        </a:rPr>
                        <a:t>) / TERRA_URB </a:t>
                      </a:r>
                      <a:r>
                        <a:rPr lang="it-IT" sz="1200" dirty="0" err="1">
                          <a:solidFill>
                            <a:schemeClr val="accent1"/>
                          </a:solidFill>
                          <a:latin typeface="Aptos" panose="020B0004020202020204" pitchFamily="34" charset="0"/>
                        </a:rPr>
                        <a:t>deactivated</a:t>
                      </a:r>
                      <a:r>
                        <a:rPr lang="it-IT" sz="1200" dirty="0">
                          <a:solidFill>
                            <a:schemeClr val="accent1"/>
                          </a:solidFill>
                          <a:latin typeface="Aptos" panose="020B0004020202020204" pitchFamily="34" charset="0"/>
                        </a:rPr>
                        <a:t> (</a:t>
                      </a:r>
                      <a:r>
                        <a:rPr lang="it-IT" sz="1200" b="1" dirty="0">
                          <a:solidFill>
                            <a:schemeClr val="accent1"/>
                          </a:solidFill>
                          <a:latin typeface="Aptos" panose="020B0004020202020204" pitchFamily="34" charset="0"/>
                        </a:rPr>
                        <a:t>TU_OFF</a:t>
                      </a:r>
                      <a:r>
                        <a:rPr lang="it-IT" sz="1200" dirty="0">
                          <a:solidFill>
                            <a:schemeClr val="accent1"/>
                          </a:solidFill>
                          <a:latin typeface="Aptos" panose="020B00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it-IT" sz="1200" dirty="0">
                          <a:solidFill>
                            <a:schemeClr val="accent1"/>
                          </a:solidFill>
                          <a:latin typeface="Aptos" panose="020B0004020202020204" pitchFamily="34" charset="0"/>
                        </a:rPr>
                        <a:t>TERRA_URB </a:t>
                      </a:r>
                      <a:r>
                        <a:rPr lang="it-IT" sz="1200" dirty="0" err="1">
                          <a:solidFill>
                            <a:schemeClr val="accent1"/>
                          </a:solidFill>
                          <a:latin typeface="Aptos" panose="020B0004020202020204" pitchFamily="34" charset="0"/>
                        </a:rPr>
                        <a:t>activated</a:t>
                      </a:r>
                      <a:r>
                        <a:rPr lang="it-IT" sz="1200" dirty="0">
                          <a:solidFill>
                            <a:schemeClr val="accent1"/>
                          </a:solidFill>
                          <a:latin typeface="Aptos" panose="020B0004020202020204" pitchFamily="34" charset="0"/>
                        </a:rPr>
                        <a:t> (</a:t>
                      </a:r>
                      <a:r>
                        <a:rPr lang="it-IT" sz="1200" b="1" dirty="0">
                          <a:solidFill>
                            <a:schemeClr val="accent1"/>
                          </a:solidFill>
                          <a:latin typeface="Aptos" panose="020B0004020202020204" pitchFamily="34" charset="0"/>
                        </a:rPr>
                        <a:t>TU_ON</a:t>
                      </a:r>
                      <a:r>
                        <a:rPr lang="it-IT" sz="1200" dirty="0">
                          <a:solidFill>
                            <a:schemeClr val="accent1"/>
                          </a:solidFill>
                          <a:latin typeface="Aptos" panose="020B0004020202020204" pitchFamily="34" charset="0"/>
                        </a:rPr>
                        <a:t>) / TERRA_URB </a:t>
                      </a:r>
                      <a:r>
                        <a:rPr lang="it-IT" sz="1200" dirty="0" err="1">
                          <a:solidFill>
                            <a:schemeClr val="accent1"/>
                          </a:solidFill>
                          <a:latin typeface="Aptos" panose="020B0004020202020204" pitchFamily="34" charset="0"/>
                        </a:rPr>
                        <a:t>deactivated</a:t>
                      </a:r>
                      <a:r>
                        <a:rPr lang="it-IT" sz="1200" dirty="0">
                          <a:solidFill>
                            <a:schemeClr val="accent1"/>
                          </a:solidFill>
                          <a:latin typeface="Aptos" panose="020B0004020202020204" pitchFamily="34" charset="0"/>
                        </a:rPr>
                        <a:t> (</a:t>
                      </a:r>
                      <a:r>
                        <a:rPr lang="it-IT" sz="1200" b="1" dirty="0">
                          <a:solidFill>
                            <a:schemeClr val="accent1"/>
                          </a:solidFill>
                          <a:latin typeface="Aptos" panose="020B0004020202020204" pitchFamily="34" charset="0"/>
                        </a:rPr>
                        <a:t>TU_OFF</a:t>
                      </a:r>
                      <a:r>
                        <a:rPr lang="it-IT" sz="1200" dirty="0">
                          <a:solidFill>
                            <a:schemeClr val="accent1"/>
                          </a:solidFill>
                          <a:latin typeface="Aptos" panose="020B00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3084942"/>
                  </a:ext>
                </a:extLst>
              </a:tr>
            </a:tbl>
          </a:graphicData>
        </a:graphic>
      </p:graphicFrame>
      <p:sp>
        <p:nvSpPr>
          <p:cNvPr id="31" name="CasellaDiTesto 30">
            <a:extLst>
              <a:ext uri="{FF2B5EF4-FFF2-40B4-BE49-F238E27FC236}">
                <a16:creationId xmlns:a16="http://schemas.microsoft.com/office/drawing/2014/main" id="{0371A5AE-3876-9E1B-86B4-37647E3E073B}"/>
              </a:ext>
            </a:extLst>
          </p:cNvPr>
          <p:cNvSpPr txBox="1"/>
          <p:nvPr/>
        </p:nvSpPr>
        <p:spPr>
          <a:xfrm>
            <a:off x="4386390" y="5548982"/>
            <a:ext cx="3605193" cy="1077218"/>
          </a:xfrm>
          <a:prstGeom prst="rect">
            <a:avLst/>
          </a:prstGeom>
          <a:noFill/>
        </p:spPr>
        <p:txBody>
          <a:bodyPr wrap="square" rtlCol="0">
            <a:spAutoFit/>
          </a:bodyPr>
          <a:lstStyle/>
          <a:p>
            <a:pPr algn="ctr"/>
            <a:r>
              <a:rPr lang="en-US" sz="1600" b="1" i="0" u="none" strike="noStrike" baseline="0" dirty="0">
                <a:solidFill>
                  <a:schemeClr val="accent1"/>
                </a:solidFill>
                <a:latin typeface="Aptos" panose="020B0004020202020204" pitchFamily="34" charset="0"/>
              </a:rPr>
              <a:t>For both cities, the same Impervious Surface Area (ISA) was used for both models to ensure comparability, as ISA is the key parameter for TU</a:t>
            </a:r>
            <a:endParaRPr lang="it-IT" sz="1600" b="1" dirty="0">
              <a:solidFill>
                <a:schemeClr val="accent1"/>
              </a:solidFill>
              <a:latin typeface="Aptos" panose="020B0004020202020204" pitchFamily="34" charset="0"/>
            </a:endParaRPr>
          </a:p>
        </p:txBody>
      </p:sp>
      <p:sp>
        <p:nvSpPr>
          <p:cNvPr id="32" name="Rettangolo 31">
            <a:extLst>
              <a:ext uri="{FF2B5EF4-FFF2-40B4-BE49-F238E27FC236}">
                <a16:creationId xmlns:a16="http://schemas.microsoft.com/office/drawing/2014/main" id="{AFD4CA02-432E-95C1-02A1-69CE8B08CD3E}"/>
              </a:ext>
            </a:extLst>
          </p:cNvPr>
          <p:cNvSpPr/>
          <p:nvPr/>
        </p:nvSpPr>
        <p:spPr>
          <a:xfrm>
            <a:off x="4062556" y="2082938"/>
            <a:ext cx="2048114" cy="3382961"/>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a:extLst>
              <a:ext uri="{FF2B5EF4-FFF2-40B4-BE49-F238E27FC236}">
                <a16:creationId xmlns:a16="http://schemas.microsoft.com/office/drawing/2014/main" id="{C8D6BEFF-251C-D2A6-2E68-55DDCD220255}"/>
              </a:ext>
            </a:extLst>
          </p:cNvPr>
          <p:cNvSpPr/>
          <p:nvPr/>
        </p:nvSpPr>
        <p:spPr>
          <a:xfrm>
            <a:off x="6243068" y="2084753"/>
            <a:ext cx="2048114" cy="3381146"/>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CasellaDiTesto 33">
            <a:extLst>
              <a:ext uri="{FF2B5EF4-FFF2-40B4-BE49-F238E27FC236}">
                <a16:creationId xmlns:a16="http://schemas.microsoft.com/office/drawing/2014/main" id="{EE3F3662-0951-0610-CF79-5FDE6BCC9081}"/>
              </a:ext>
            </a:extLst>
          </p:cNvPr>
          <p:cNvSpPr txBox="1"/>
          <p:nvPr/>
        </p:nvSpPr>
        <p:spPr>
          <a:xfrm>
            <a:off x="8404670" y="6085549"/>
            <a:ext cx="3605193" cy="523220"/>
          </a:xfrm>
          <a:prstGeom prst="rect">
            <a:avLst/>
          </a:prstGeom>
          <a:noFill/>
        </p:spPr>
        <p:txBody>
          <a:bodyPr wrap="square" rtlCol="0">
            <a:spAutoFit/>
          </a:bodyPr>
          <a:lstStyle/>
          <a:p>
            <a:pPr algn="ctr"/>
            <a:r>
              <a:rPr lang="en-US" b="0" i="0" u="none" strike="noStrike" baseline="0" dirty="0">
                <a:solidFill>
                  <a:schemeClr val="accent1"/>
                </a:solidFill>
                <a:latin typeface="Aptos" panose="020B0004020202020204" pitchFamily="34" charset="0"/>
              </a:rPr>
              <a:t>More details on the experiments can be found in </a:t>
            </a:r>
            <a:r>
              <a:rPr lang="it-IT" sz="1400" i="1" dirty="0">
                <a:solidFill>
                  <a:schemeClr val="accent1"/>
                </a:solidFill>
                <a:latin typeface="Aptos" panose="020B0004020202020204" pitchFamily="34" charset="0"/>
              </a:rPr>
              <a:t>Campanale, A. et al. (2025)</a:t>
            </a:r>
            <a:r>
              <a:rPr lang="en-US" b="0" i="0" u="none" strike="noStrike" baseline="0" dirty="0">
                <a:solidFill>
                  <a:schemeClr val="accent1"/>
                </a:solidFill>
                <a:latin typeface="Aptos" panose="020B0004020202020204" pitchFamily="34" charset="0"/>
              </a:rPr>
              <a:t> </a:t>
            </a:r>
            <a:endParaRPr lang="it-IT" dirty="0">
              <a:solidFill>
                <a:schemeClr val="accent1"/>
              </a:solidFill>
              <a:latin typeface="Aptos" panose="020B0004020202020204" pitchFamily="34" charset="0"/>
            </a:endParaRPr>
          </a:p>
        </p:txBody>
      </p:sp>
      <p:sp>
        <p:nvSpPr>
          <p:cNvPr id="35" name="CasellaDiTesto 34">
            <a:extLst>
              <a:ext uri="{FF2B5EF4-FFF2-40B4-BE49-F238E27FC236}">
                <a16:creationId xmlns:a16="http://schemas.microsoft.com/office/drawing/2014/main" id="{3EA13D3F-69E1-66C7-D834-1B32E2A075E7}"/>
              </a:ext>
            </a:extLst>
          </p:cNvPr>
          <p:cNvSpPr txBox="1"/>
          <p:nvPr/>
        </p:nvSpPr>
        <p:spPr>
          <a:xfrm>
            <a:off x="4635702" y="1692754"/>
            <a:ext cx="1189343" cy="400110"/>
          </a:xfrm>
          <a:prstGeom prst="rect">
            <a:avLst/>
          </a:prstGeom>
          <a:noFill/>
        </p:spPr>
        <p:txBody>
          <a:bodyPr wrap="square" rtlCol="0">
            <a:spAutoFit/>
          </a:bodyPr>
          <a:lstStyle/>
          <a:p>
            <a:r>
              <a:rPr lang="it-IT" sz="2000" b="1" dirty="0">
                <a:solidFill>
                  <a:schemeClr val="accent1"/>
                </a:solidFill>
                <a:latin typeface="Aptos" panose="020B0004020202020204" pitchFamily="34" charset="0"/>
              </a:rPr>
              <a:t>ROME</a:t>
            </a:r>
          </a:p>
        </p:txBody>
      </p:sp>
      <p:sp>
        <p:nvSpPr>
          <p:cNvPr id="36" name="CasellaDiTesto 35">
            <a:extLst>
              <a:ext uri="{FF2B5EF4-FFF2-40B4-BE49-F238E27FC236}">
                <a16:creationId xmlns:a16="http://schemas.microsoft.com/office/drawing/2014/main" id="{2CD1DF28-F7E3-31B2-CC31-49F99340441C}"/>
              </a:ext>
            </a:extLst>
          </p:cNvPr>
          <p:cNvSpPr txBox="1"/>
          <p:nvPr/>
        </p:nvSpPr>
        <p:spPr>
          <a:xfrm>
            <a:off x="6746170" y="1697818"/>
            <a:ext cx="1189343" cy="400110"/>
          </a:xfrm>
          <a:prstGeom prst="rect">
            <a:avLst/>
          </a:prstGeom>
          <a:noFill/>
        </p:spPr>
        <p:txBody>
          <a:bodyPr wrap="square" rtlCol="0">
            <a:spAutoFit/>
          </a:bodyPr>
          <a:lstStyle/>
          <a:p>
            <a:r>
              <a:rPr lang="it-IT" sz="2000" b="1" dirty="0">
                <a:solidFill>
                  <a:schemeClr val="accent1"/>
                </a:solidFill>
                <a:latin typeface="Aptos" panose="020B0004020202020204" pitchFamily="34" charset="0"/>
              </a:rPr>
              <a:t>MILAN</a:t>
            </a:r>
          </a:p>
        </p:txBody>
      </p:sp>
      <p:sp>
        <p:nvSpPr>
          <p:cNvPr id="37" name="CasellaDiTesto 36">
            <a:extLst>
              <a:ext uri="{FF2B5EF4-FFF2-40B4-BE49-F238E27FC236}">
                <a16:creationId xmlns:a16="http://schemas.microsoft.com/office/drawing/2014/main" id="{EC895309-955D-7DCC-197F-DBFD9C2744B6}"/>
              </a:ext>
            </a:extLst>
          </p:cNvPr>
          <p:cNvSpPr txBox="1"/>
          <p:nvPr/>
        </p:nvSpPr>
        <p:spPr>
          <a:xfrm>
            <a:off x="138717" y="205713"/>
            <a:ext cx="8954049" cy="537583"/>
          </a:xfrm>
          <a:prstGeom prst="rect">
            <a:avLst/>
          </a:prstGeom>
          <a:noFill/>
        </p:spPr>
        <p:txBody>
          <a:bodyPr wrap="square">
            <a:spAutoFit/>
          </a:bodyPr>
          <a:lstStyle/>
          <a:p>
            <a:pPr>
              <a:lnSpc>
                <a:spcPct val="107000"/>
              </a:lnSpc>
              <a:spcAft>
                <a:spcPts val="800"/>
              </a:spcAft>
            </a:pPr>
            <a:r>
              <a:rPr lang="en-US" sz="2800" b="1" dirty="0">
                <a:solidFill>
                  <a:schemeClr val="bg1"/>
                </a:solidFill>
                <a:latin typeface="Aptos" panose="020B0004020202020204" pitchFamily="34" charset="0"/>
              </a:rPr>
              <a:t>What we’ve accomplished so far </a:t>
            </a:r>
            <a:endParaRPr lang="en-GB" sz="2800" b="1" kern="100" dirty="0">
              <a:solidFill>
                <a:schemeClr val="bg1"/>
              </a:solidFill>
              <a:latin typeface="Aptos" panose="020B0004020202020204" pitchFamily="34" charset="0"/>
              <a:ea typeface="NimbusRomNo9L-Regu"/>
              <a:cs typeface="Aptos" panose="020B0004020202020204" pitchFamily="34" charset="0"/>
            </a:endParaRPr>
          </a:p>
        </p:txBody>
      </p:sp>
      <p:pic>
        <p:nvPicPr>
          <p:cNvPr id="3" name="Immagine 2">
            <a:extLst>
              <a:ext uri="{FF2B5EF4-FFF2-40B4-BE49-F238E27FC236}">
                <a16:creationId xmlns:a16="http://schemas.microsoft.com/office/drawing/2014/main" id="{710F370E-BB36-C3F8-F731-B5385F49B146}"/>
              </a:ext>
            </a:extLst>
          </p:cNvPr>
          <p:cNvPicPr>
            <a:picLocks noChangeAspect="1"/>
          </p:cNvPicPr>
          <p:nvPr/>
        </p:nvPicPr>
        <p:blipFill>
          <a:blip r:embed="rId10"/>
          <a:stretch>
            <a:fillRect/>
          </a:stretch>
        </p:blipFill>
        <p:spPr>
          <a:xfrm>
            <a:off x="-11274" y="6005097"/>
            <a:ext cx="2577065" cy="731353"/>
          </a:xfrm>
          <a:prstGeom prst="rect">
            <a:avLst/>
          </a:prstGeom>
        </p:spPr>
      </p:pic>
    </p:spTree>
    <p:extLst>
      <p:ext uri="{BB962C8B-B14F-4D97-AF65-F5344CB8AC3E}">
        <p14:creationId xmlns:p14="http://schemas.microsoft.com/office/powerpoint/2010/main" val="1011866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a:extLst>
            <a:ext uri="{FF2B5EF4-FFF2-40B4-BE49-F238E27FC236}">
              <a16:creationId xmlns:a16="http://schemas.microsoft.com/office/drawing/2014/main" id="{C43A6696-BEB6-F24C-38D7-D309A39932D8}"/>
            </a:ext>
          </a:extLst>
        </p:cNvPr>
        <p:cNvGrpSpPr/>
        <p:nvPr/>
      </p:nvGrpSpPr>
      <p:grpSpPr>
        <a:xfrm>
          <a:off x="0" y="0"/>
          <a:ext cx="0" cy="0"/>
          <a:chOff x="0" y="0"/>
          <a:chExt cx="0" cy="0"/>
        </a:xfrm>
      </p:grpSpPr>
      <p:pic>
        <p:nvPicPr>
          <p:cNvPr id="143" name="Google Shape;143;p8">
            <a:extLst>
              <a:ext uri="{FF2B5EF4-FFF2-40B4-BE49-F238E27FC236}">
                <a16:creationId xmlns:a16="http://schemas.microsoft.com/office/drawing/2014/main" id="{E773C24F-F01B-AE7F-BDD4-C95EC7A1C8C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74" y="0"/>
            <a:ext cx="12203274" cy="1025480"/>
          </a:xfrm>
          <a:prstGeom prst="rect">
            <a:avLst/>
          </a:prstGeom>
          <a:noFill/>
          <a:ln>
            <a:noFill/>
          </a:ln>
        </p:spPr>
      </p:pic>
      <p:sp>
        <p:nvSpPr>
          <p:cNvPr id="146" name="Google Shape;146;p8">
            <a:extLst>
              <a:ext uri="{FF2B5EF4-FFF2-40B4-BE49-F238E27FC236}">
                <a16:creationId xmlns:a16="http://schemas.microsoft.com/office/drawing/2014/main" id="{E4BF5556-7AE3-B497-30D4-7F119D454389}"/>
              </a:ext>
            </a:extLst>
          </p:cNvPr>
          <p:cNvSpPr/>
          <p:nvPr/>
        </p:nvSpPr>
        <p:spPr>
          <a:xfrm>
            <a:off x="-11274" y="6786545"/>
            <a:ext cx="12203274" cy="8903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1" name="Google Shape;181;p8" descr="Immagine che contiene Carattere, Elementi grafici, logo, simbolo&#10;&#10;Descrizione generata automaticamente">
            <a:extLst>
              <a:ext uri="{FF2B5EF4-FFF2-40B4-BE49-F238E27FC236}">
                <a16:creationId xmlns:a16="http://schemas.microsoft.com/office/drawing/2014/main" id="{2DC659BE-53F3-3197-6681-8E337C9280BF}"/>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18372" y="207657"/>
            <a:ext cx="1978358" cy="675420"/>
          </a:xfrm>
          <a:prstGeom prst="rect">
            <a:avLst/>
          </a:prstGeom>
          <a:noFill/>
          <a:ln>
            <a:noFill/>
          </a:ln>
        </p:spPr>
      </p:pic>
      <p:sp>
        <p:nvSpPr>
          <p:cNvPr id="9" name="CasellaDiTesto 8">
            <a:extLst>
              <a:ext uri="{FF2B5EF4-FFF2-40B4-BE49-F238E27FC236}">
                <a16:creationId xmlns:a16="http://schemas.microsoft.com/office/drawing/2014/main" id="{755ACDD6-5583-E3D7-1133-04876EEF558D}"/>
              </a:ext>
            </a:extLst>
          </p:cNvPr>
          <p:cNvSpPr txBox="1"/>
          <p:nvPr/>
        </p:nvSpPr>
        <p:spPr>
          <a:xfrm>
            <a:off x="138718" y="220535"/>
            <a:ext cx="8954049" cy="537583"/>
          </a:xfrm>
          <a:prstGeom prst="rect">
            <a:avLst/>
          </a:prstGeom>
          <a:noFill/>
        </p:spPr>
        <p:txBody>
          <a:bodyPr wrap="square">
            <a:spAutoFit/>
          </a:bodyPr>
          <a:lstStyle/>
          <a:p>
            <a:pPr>
              <a:lnSpc>
                <a:spcPct val="107000"/>
              </a:lnSpc>
              <a:spcAft>
                <a:spcPts val="800"/>
              </a:spcAft>
            </a:pPr>
            <a:r>
              <a:rPr lang="en-US" sz="2800" b="1" dirty="0">
                <a:solidFill>
                  <a:schemeClr val="bg1"/>
                </a:solidFill>
                <a:latin typeface="Aptos" panose="020B0004020202020204" pitchFamily="34" charset="0"/>
              </a:rPr>
              <a:t>What we’ve accomplished so far </a:t>
            </a:r>
            <a:endParaRPr lang="en-GB" sz="2800" b="1" kern="100" dirty="0">
              <a:solidFill>
                <a:schemeClr val="bg1"/>
              </a:solidFill>
              <a:latin typeface="Aptos" panose="020B0004020202020204" pitchFamily="34" charset="0"/>
              <a:ea typeface="NimbusRomNo9L-Regu"/>
              <a:cs typeface="Aptos" panose="020B0004020202020204" pitchFamily="34" charset="0"/>
            </a:endParaRPr>
          </a:p>
        </p:txBody>
      </p:sp>
      <p:pic>
        <p:nvPicPr>
          <p:cNvPr id="6" name="Google Shape;143;p8">
            <a:extLst>
              <a:ext uri="{FF2B5EF4-FFF2-40B4-BE49-F238E27FC236}">
                <a16:creationId xmlns:a16="http://schemas.microsoft.com/office/drawing/2014/main" id="{A713624F-1A6F-58F4-2E49-9130226F3A4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74" y="0"/>
            <a:ext cx="12203274" cy="1025480"/>
          </a:xfrm>
          <a:prstGeom prst="rect">
            <a:avLst/>
          </a:prstGeom>
          <a:noFill/>
          <a:ln>
            <a:noFill/>
          </a:ln>
        </p:spPr>
      </p:pic>
      <p:sp>
        <p:nvSpPr>
          <p:cNvPr id="13" name="Google Shape;145;p8">
            <a:extLst>
              <a:ext uri="{FF2B5EF4-FFF2-40B4-BE49-F238E27FC236}">
                <a16:creationId xmlns:a16="http://schemas.microsoft.com/office/drawing/2014/main" id="{ABEF94DD-C020-950C-4E9C-2869B96D68E2}"/>
              </a:ext>
            </a:extLst>
          </p:cNvPr>
          <p:cNvSpPr/>
          <p:nvPr/>
        </p:nvSpPr>
        <p:spPr>
          <a:xfrm>
            <a:off x="-151579" y="1019517"/>
            <a:ext cx="12483884" cy="4571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F0"/>
              </a:solidFill>
              <a:latin typeface="Arial"/>
              <a:ea typeface="Arial"/>
              <a:cs typeface="Arial"/>
              <a:sym typeface="Arial"/>
            </a:endParaRPr>
          </a:p>
        </p:txBody>
      </p:sp>
      <p:pic>
        <p:nvPicPr>
          <p:cNvPr id="16" name="Google Shape;181;p8" descr="Immagine che contiene Carattere, Elementi grafici, logo, simbolo&#10;&#10;Descrizione generata automaticamente">
            <a:extLst>
              <a:ext uri="{FF2B5EF4-FFF2-40B4-BE49-F238E27FC236}">
                <a16:creationId xmlns:a16="http://schemas.microsoft.com/office/drawing/2014/main" id="{25764215-B7E7-DD69-4CDA-8FB851D221FF}"/>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18372" y="207657"/>
            <a:ext cx="1978358" cy="675420"/>
          </a:xfrm>
          <a:prstGeom prst="rect">
            <a:avLst/>
          </a:prstGeom>
          <a:noFill/>
          <a:ln>
            <a:noFill/>
          </a:ln>
        </p:spPr>
      </p:pic>
      <p:pic>
        <p:nvPicPr>
          <p:cNvPr id="18" name="Immagine 17">
            <a:extLst>
              <a:ext uri="{FF2B5EF4-FFF2-40B4-BE49-F238E27FC236}">
                <a16:creationId xmlns:a16="http://schemas.microsoft.com/office/drawing/2014/main" id="{3127C8F3-4DB3-BEB8-8B6C-DC0AFFE7FA6F}"/>
              </a:ext>
            </a:extLst>
          </p:cNvPr>
          <p:cNvPicPr>
            <a:picLocks noChangeAspect="1"/>
          </p:cNvPicPr>
          <p:nvPr/>
        </p:nvPicPr>
        <p:blipFill>
          <a:blip r:embed="rId5"/>
          <a:stretch>
            <a:fillRect/>
          </a:stretch>
        </p:blipFill>
        <p:spPr>
          <a:xfrm>
            <a:off x="0" y="1040340"/>
            <a:ext cx="1386252" cy="895198"/>
          </a:xfrm>
          <a:prstGeom prst="rect">
            <a:avLst/>
          </a:prstGeom>
        </p:spPr>
      </p:pic>
      <p:pic>
        <p:nvPicPr>
          <p:cNvPr id="19" name="Immagine 18">
            <a:extLst>
              <a:ext uri="{FF2B5EF4-FFF2-40B4-BE49-F238E27FC236}">
                <a16:creationId xmlns:a16="http://schemas.microsoft.com/office/drawing/2014/main" id="{C7E91246-23EE-DC5B-E657-267EE6EC4512}"/>
              </a:ext>
            </a:extLst>
          </p:cNvPr>
          <p:cNvPicPr>
            <a:picLocks noChangeAspect="1"/>
          </p:cNvPicPr>
          <p:nvPr/>
        </p:nvPicPr>
        <p:blipFill>
          <a:blip r:embed="rId6"/>
          <a:stretch>
            <a:fillRect/>
          </a:stretch>
        </p:blipFill>
        <p:spPr>
          <a:xfrm>
            <a:off x="10752000" y="1042376"/>
            <a:ext cx="1440000" cy="639489"/>
          </a:xfrm>
          <a:prstGeom prst="rect">
            <a:avLst/>
          </a:prstGeom>
        </p:spPr>
      </p:pic>
      <p:sp>
        <p:nvSpPr>
          <p:cNvPr id="37" name="CasellaDiTesto 36">
            <a:extLst>
              <a:ext uri="{FF2B5EF4-FFF2-40B4-BE49-F238E27FC236}">
                <a16:creationId xmlns:a16="http://schemas.microsoft.com/office/drawing/2014/main" id="{C7420689-A9BB-6D24-080A-77BFEDC953EB}"/>
              </a:ext>
            </a:extLst>
          </p:cNvPr>
          <p:cNvSpPr txBox="1"/>
          <p:nvPr/>
        </p:nvSpPr>
        <p:spPr>
          <a:xfrm>
            <a:off x="138717" y="205713"/>
            <a:ext cx="8954049" cy="537583"/>
          </a:xfrm>
          <a:prstGeom prst="rect">
            <a:avLst/>
          </a:prstGeom>
          <a:noFill/>
        </p:spPr>
        <p:txBody>
          <a:bodyPr wrap="square">
            <a:spAutoFit/>
          </a:bodyPr>
          <a:lstStyle/>
          <a:p>
            <a:pPr>
              <a:lnSpc>
                <a:spcPct val="107000"/>
              </a:lnSpc>
              <a:spcAft>
                <a:spcPts val="800"/>
              </a:spcAft>
            </a:pPr>
            <a:r>
              <a:rPr lang="en-US" sz="2800" b="1" dirty="0">
                <a:solidFill>
                  <a:schemeClr val="bg1"/>
                </a:solidFill>
                <a:latin typeface="Aptos" panose="020B0004020202020204" pitchFamily="34" charset="0"/>
              </a:rPr>
              <a:t>What we’ve accomplished so far </a:t>
            </a:r>
            <a:endParaRPr lang="en-GB" sz="2800" b="1" kern="100" dirty="0">
              <a:solidFill>
                <a:schemeClr val="bg1"/>
              </a:solidFill>
              <a:latin typeface="Aptos" panose="020B0004020202020204" pitchFamily="34" charset="0"/>
              <a:ea typeface="NimbusRomNo9L-Regu"/>
              <a:cs typeface="Aptos" panose="020B0004020202020204" pitchFamily="34" charset="0"/>
            </a:endParaRPr>
          </a:p>
        </p:txBody>
      </p:sp>
      <p:sp>
        <p:nvSpPr>
          <p:cNvPr id="3" name="Google Shape;145;p8">
            <a:extLst>
              <a:ext uri="{FF2B5EF4-FFF2-40B4-BE49-F238E27FC236}">
                <a16:creationId xmlns:a16="http://schemas.microsoft.com/office/drawing/2014/main" id="{A74EF2BA-4542-97C8-C7C2-578E73A91764}"/>
              </a:ext>
            </a:extLst>
          </p:cNvPr>
          <p:cNvSpPr/>
          <p:nvPr/>
        </p:nvSpPr>
        <p:spPr>
          <a:xfrm>
            <a:off x="-151579" y="1019517"/>
            <a:ext cx="12483884" cy="4571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F0"/>
              </a:solidFill>
              <a:latin typeface="Arial"/>
              <a:ea typeface="Arial"/>
              <a:cs typeface="Arial"/>
              <a:sym typeface="Arial"/>
            </a:endParaRPr>
          </a:p>
        </p:txBody>
      </p:sp>
      <p:pic>
        <p:nvPicPr>
          <p:cNvPr id="4" name="Immagine 3">
            <a:extLst>
              <a:ext uri="{FF2B5EF4-FFF2-40B4-BE49-F238E27FC236}">
                <a16:creationId xmlns:a16="http://schemas.microsoft.com/office/drawing/2014/main" id="{EEFE741F-714C-A5FF-349A-A6C303735130}"/>
              </a:ext>
            </a:extLst>
          </p:cNvPr>
          <p:cNvPicPr>
            <a:picLocks noChangeAspect="1"/>
          </p:cNvPicPr>
          <p:nvPr/>
        </p:nvPicPr>
        <p:blipFill>
          <a:blip r:embed="rId7"/>
          <a:stretch>
            <a:fillRect/>
          </a:stretch>
        </p:blipFill>
        <p:spPr>
          <a:xfrm>
            <a:off x="976653" y="2136772"/>
            <a:ext cx="5220000" cy="1596316"/>
          </a:xfrm>
          <a:prstGeom prst="rect">
            <a:avLst/>
          </a:prstGeom>
        </p:spPr>
      </p:pic>
      <p:pic>
        <p:nvPicPr>
          <p:cNvPr id="5" name="Immagine 4">
            <a:extLst>
              <a:ext uri="{FF2B5EF4-FFF2-40B4-BE49-F238E27FC236}">
                <a16:creationId xmlns:a16="http://schemas.microsoft.com/office/drawing/2014/main" id="{AF40E825-8680-2ECA-054D-5C5B30D774D0}"/>
              </a:ext>
            </a:extLst>
          </p:cNvPr>
          <p:cNvPicPr>
            <a:picLocks noChangeAspect="1"/>
          </p:cNvPicPr>
          <p:nvPr/>
        </p:nvPicPr>
        <p:blipFill>
          <a:blip r:embed="rId8"/>
          <a:stretch>
            <a:fillRect/>
          </a:stretch>
        </p:blipFill>
        <p:spPr>
          <a:xfrm>
            <a:off x="976653" y="3928357"/>
            <a:ext cx="5220000" cy="1540871"/>
          </a:xfrm>
          <a:prstGeom prst="rect">
            <a:avLst/>
          </a:prstGeom>
        </p:spPr>
      </p:pic>
      <p:pic>
        <p:nvPicPr>
          <p:cNvPr id="7" name="Immagine 6">
            <a:extLst>
              <a:ext uri="{FF2B5EF4-FFF2-40B4-BE49-F238E27FC236}">
                <a16:creationId xmlns:a16="http://schemas.microsoft.com/office/drawing/2014/main" id="{57967564-3ABE-EA66-51FC-5A1084E5C89D}"/>
              </a:ext>
            </a:extLst>
          </p:cNvPr>
          <p:cNvPicPr>
            <a:picLocks noChangeAspect="1"/>
          </p:cNvPicPr>
          <p:nvPr/>
        </p:nvPicPr>
        <p:blipFill>
          <a:blip r:embed="rId9"/>
          <a:stretch>
            <a:fillRect/>
          </a:stretch>
        </p:blipFill>
        <p:spPr>
          <a:xfrm>
            <a:off x="6735492" y="2230543"/>
            <a:ext cx="5220000" cy="1521697"/>
          </a:xfrm>
          <a:prstGeom prst="rect">
            <a:avLst/>
          </a:prstGeom>
        </p:spPr>
      </p:pic>
      <p:pic>
        <p:nvPicPr>
          <p:cNvPr id="8" name="Immagine 7">
            <a:extLst>
              <a:ext uri="{FF2B5EF4-FFF2-40B4-BE49-F238E27FC236}">
                <a16:creationId xmlns:a16="http://schemas.microsoft.com/office/drawing/2014/main" id="{5DDFDA2F-B9E7-2D01-AF12-EBC645CA04C9}"/>
              </a:ext>
            </a:extLst>
          </p:cNvPr>
          <p:cNvPicPr>
            <a:picLocks noChangeAspect="1"/>
          </p:cNvPicPr>
          <p:nvPr/>
        </p:nvPicPr>
        <p:blipFill>
          <a:blip r:embed="rId10"/>
          <a:stretch>
            <a:fillRect/>
          </a:stretch>
        </p:blipFill>
        <p:spPr>
          <a:xfrm>
            <a:off x="6736019" y="3955906"/>
            <a:ext cx="5220000" cy="1513322"/>
          </a:xfrm>
          <a:prstGeom prst="rect">
            <a:avLst/>
          </a:prstGeom>
        </p:spPr>
      </p:pic>
      <p:sp>
        <p:nvSpPr>
          <p:cNvPr id="10" name="Rettangolo 9">
            <a:extLst>
              <a:ext uri="{FF2B5EF4-FFF2-40B4-BE49-F238E27FC236}">
                <a16:creationId xmlns:a16="http://schemas.microsoft.com/office/drawing/2014/main" id="{9FEA5C26-1090-43F9-5EA1-E127EF50DD42}"/>
              </a:ext>
            </a:extLst>
          </p:cNvPr>
          <p:cNvSpPr/>
          <p:nvPr/>
        </p:nvSpPr>
        <p:spPr>
          <a:xfrm>
            <a:off x="903668" y="1978948"/>
            <a:ext cx="5365971" cy="3570138"/>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E3545671-FFAD-EB8A-9B63-597DF2123AED}"/>
              </a:ext>
            </a:extLst>
          </p:cNvPr>
          <p:cNvSpPr/>
          <p:nvPr/>
        </p:nvSpPr>
        <p:spPr>
          <a:xfrm>
            <a:off x="6735492" y="1962484"/>
            <a:ext cx="5140277" cy="3586601"/>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E78BAA71-2702-1845-5C12-C0488C74133B}"/>
              </a:ext>
            </a:extLst>
          </p:cNvPr>
          <p:cNvSpPr txBox="1"/>
          <p:nvPr/>
        </p:nvSpPr>
        <p:spPr>
          <a:xfrm>
            <a:off x="8556455" y="1562374"/>
            <a:ext cx="1579128" cy="400110"/>
          </a:xfrm>
          <a:prstGeom prst="rect">
            <a:avLst/>
          </a:prstGeom>
          <a:noFill/>
        </p:spPr>
        <p:txBody>
          <a:bodyPr wrap="square" rtlCol="0">
            <a:spAutoFit/>
          </a:bodyPr>
          <a:lstStyle/>
          <a:p>
            <a:r>
              <a:rPr lang="it-IT" sz="2000" b="1" dirty="0">
                <a:solidFill>
                  <a:schemeClr val="accent1"/>
                </a:solidFill>
                <a:latin typeface="Aptos" panose="020B0004020202020204" pitchFamily="34" charset="0"/>
              </a:rPr>
              <a:t>MILAN</a:t>
            </a:r>
          </a:p>
        </p:txBody>
      </p:sp>
      <p:sp>
        <p:nvSpPr>
          <p:cNvPr id="14" name="CasellaDiTesto 13">
            <a:extLst>
              <a:ext uri="{FF2B5EF4-FFF2-40B4-BE49-F238E27FC236}">
                <a16:creationId xmlns:a16="http://schemas.microsoft.com/office/drawing/2014/main" id="{22DE1A89-AABE-8564-C73B-4FF431A22B0E}"/>
              </a:ext>
            </a:extLst>
          </p:cNvPr>
          <p:cNvSpPr txBox="1"/>
          <p:nvPr/>
        </p:nvSpPr>
        <p:spPr>
          <a:xfrm>
            <a:off x="3174893" y="1578837"/>
            <a:ext cx="1189343" cy="400110"/>
          </a:xfrm>
          <a:prstGeom prst="rect">
            <a:avLst/>
          </a:prstGeom>
          <a:noFill/>
        </p:spPr>
        <p:txBody>
          <a:bodyPr wrap="square" rtlCol="0">
            <a:spAutoFit/>
          </a:bodyPr>
          <a:lstStyle/>
          <a:p>
            <a:r>
              <a:rPr lang="it-IT" sz="2000" b="1" dirty="0">
                <a:solidFill>
                  <a:schemeClr val="accent1"/>
                </a:solidFill>
                <a:latin typeface="Aptos" panose="020B0004020202020204" pitchFamily="34" charset="0"/>
              </a:rPr>
              <a:t>ROME</a:t>
            </a:r>
          </a:p>
        </p:txBody>
      </p:sp>
      <p:sp>
        <p:nvSpPr>
          <p:cNvPr id="15" name="CasellaDiTesto 14">
            <a:extLst>
              <a:ext uri="{FF2B5EF4-FFF2-40B4-BE49-F238E27FC236}">
                <a16:creationId xmlns:a16="http://schemas.microsoft.com/office/drawing/2014/main" id="{C899DBB4-3E99-5261-8EFB-D0D387A6A866}"/>
              </a:ext>
            </a:extLst>
          </p:cNvPr>
          <p:cNvSpPr txBox="1"/>
          <p:nvPr/>
        </p:nvSpPr>
        <p:spPr>
          <a:xfrm>
            <a:off x="4364236" y="5764269"/>
            <a:ext cx="4096011" cy="830997"/>
          </a:xfrm>
          <a:prstGeom prst="rect">
            <a:avLst/>
          </a:prstGeom>
          <a:noFill/>
        </p:spPr>
        <p:txBody>
          <a:bodyPr wrap="square" rtlCol="0">
            <a:spAutoFit/>
          </a:bodyPr>
          <a:lstStyle/>
          <a:p>
            <a:pPr algn="ctr"/>
            <a:r>
              <a:rPr lang="it-IT" sz="1600" b="1" dirty="0" err="1">
                <a:solidFill>
                  <a:schemeClr val="accent1"/>
                </a:solidFill>
                <a:latin typeface="Aptos" panose="020B0004020202020204" pitchFamily="34" charset="0"/>
              </a:rPr>
              <a:t>Without</a:t>
            </a:r>
            <a:r>
              <a:rPr lang="it-IT" sz="1600" b="1" dirty="0">
                <a:solidFill>
                  <a:schemeClr val="accent1"/>
                </a:solidFill>
                <a:latin typeface="Aptos" panose="020B0004020202020204" pitchFamily="34" charset="0"/>
              </a:rPr>
              <a:t> TU, </a:t>
            </a:r>
            <a:r>
              <a:rPr lang="it-IT" sz="1600" b="1" dirty="0" err="1">
                <a:solidFill>
                  <a:schemeClr val="accent1"/>
                </a:solidFill>
                <a:latin typeface="Aptos" panose="020B0004020202020204" pitchFamily="34" charset="0"/>
              </a:rPr>
              <a:t>both</a:t>
            </a:r>
            <a:r>
              <a:rPr lang="it-IT" sz="1600" b="1" dirty="0">
                <a:solidFill>
                  <a:schemeClr val="accent1"/>
                </a:solidFill>
                <a:latin typeface="Aptos" panose="020B0004020202020204" pitchFamily="34" charset="0"/>
              </a:rPr>
              <a:t> models </a:t>
            </a:r>
            <a:r>
              <a:rPr lang="it-IT" sz="1600" b="1" dirty="0" err="1">
                <a:solidFill>
                  <a:schemeClr val="accent1"/>
                </a:solidFill>
                <a:latin typeface="Aptos" panose="020B0004020202020204" pitchFamily="34" charset="0"/>
              </a:rPr>
              <a:t>cannot</a:t>
            </a:r>
            <a:r>
              <a:rPr lang="it-IT" sz="1600" b="1" dirty="0">
                <a:solidFill>
                  <a:schemeClr val="accent1"/>
                </a:solidFill>
                <a:latin typeface="Aptos" panose="020B0004020202020204" pitchFamily="34" charset="0"/>
              </a:rPr>
              <a:t> </a:t>
            </a:r>
            <a:r>
              <a:rPr lang="it-IT" sz="1600" b="1" dirty="0" err="1">
                <a:solidFill>
                  <a:schemeClr val="accent1"/>
                </a:solidFill>
                <a:latin typeface="Aptos" panose="020B0004020202020204" pitchFamily="34" charset="0"/>
              </a:rPr>
              <a:t>capture</a:t>
            </a:r>
            <a:r>
              <a:rPr lang="it-IT" sz="1600" b="1" dirty="0">
                <a:solidFill>
                  <a:schemeClr val="accent1"/>
                </a:solidFill>
                <a:latin typeface="Aptos" panose="020B0004020202020204" pitchFamily="34" charset="0"/>
              </a:rPr>
              <a:t> the urban-rural </a:t>
            </a:r>
            <a:r>
              <a:rPr lang="it-IT" sz="1600" b="1" dirty="0" err="1">
                <a:solidFill>
                  <a:schemeClr val="accent1"/>
                </a:solidFill>
                <a:latin typeface="Aptos" panose="020B0004020202020204" pitchFamily="34" charset="0"/>
              </a:rPr>
              <a:t>anomaly</a:t>
            </a:r>
            <a:r>
              <a:rPr lang="it-IT" sz="1600" b="1" dirty="0">
                <a:solidFill>
                  <a:schemeClr val="accent1"/>
                </a:solidFill>
                <a:latin typeface="Aptos" panose="020B0004020202020204" pitchFamily="34" charset="0"/>
              </a:rPr>
              <a:t>, </a:t>
            </a:r>
          </a:p>
          <a:p>
            <a:pPr algn="ctr"/>
            <a:r>
              <a:rPr lang="it-IT" sz="1600" b="1" dirty="0" err="1">
                <a:solidFill>
                  <a:schemeClr val="accent1"/>
                </a:solidFill>
                <a:latin typeface="Aptos" panose="020B0004020202020204" pitchFamily="34" charset="0"/>
              </a:rPr>
              <a:t>leading</a:t>
            </a:r>
            <a:r>
              <a:rPr lang="it-IT" sz="1600" b="1" dirty="0">
                <a:solidFill>
                  <a:schemeClr val="accent1"/>
                </a:solidFill>
                <a:latin typeface="Aptos" panose="020B0004020202020204" pitchFamily="34" charset="0"/>
              </a:rPr>
              <a:t> to a strong </a:t>
            </a:r>
            <a:r>
              <a:rPr lang="it-IT" sz="1600" b="1" dirty="0" err="1">
                <a:solidFill>
                  <a:schemeClr val="accent1"/>
                </a:solidFill>
                <a:latin typeface="Aptos" panose="020B0004020202020204" pitchFamily="34" charset="0"/>
              </a:rPr>
              <a:t>cold</a:t>
            </a:r>
            <a:r>
              <a:rPr lang="it-IT" sz="1600" b="1" dirty="0">
                <a:solidFill>
                  <a:schemeClr val="accent1"/>
                </a:solidFill>
                <a:latin typeface="Aptos" panose="020B0004020202020204" pitchFamily="34" charset="0"/>
              </a:rPr>
              <a:t> temperature </a:t>
            </a:r>
            <a:r>
              <a:rPr lang="it-IT" sz="1600" b="1" dirty="0" err="1">
                <a:solidFill>
                  <a:schemeClr val="accent1"/>
                </a:solidFill>
                <a:latin typeface="Aptos" panose="020B0004020202020204" pitchFamily="34" charset="0"/>
              </a:rPr>
              <a:t>bias</a:t>
            </a:r>
            <a:r>
              <a:rPr lang="it-IT" sz="1600" b="1" dirty="0">
                <a:solidFill>
                  <a:schemeClr val="accent1"/>
                </a:solidFill>
                <a:latin typeface="Aptos" panose="020B0004020202020204" pitchFamily="34" charset="0"/>
              </a:rPr>
              <a:t>!</a:t>
            </a:r>
          </a:p>
        </p:txBody>
      </p:sp>
      <p:pic>
        <p:nvPicPr>
          <p:cNvPr id="17" name="Immagine 16">
            <a:extLst>
              <a:ext uri="{FF2B5EF4-FFF2-40B4-BE49-F238E27FC236}">
                <a16:creationId xmlns:a16="http://schemas.microsoft.com/office/drawing/2014/main" id="{FA18881F-A09D-AD9B-B184-6B4A8E95EFC4}"/>
              </a:ext>
            </a:extLst>
          </p:cNvPr>
          <p:cNvPicPr>
            <a:picLocks noChangeAspect="1"/>
          </p:cNvPicPr>
          <p:nvPr/>
        </p:nvPicPr>
        <p:blipFill>
          <a:blip r:embed="rId5"/>
          <a:stretch>
            <a:fillRect/>
          </a:stretch>
        </p:blipFill>
        <p:spPr>
          <a:xfrm>
            <a:off x="0" y="1040340"/>
            <a:ext cx="1386252" cy="895198"/>
          </a:xfrm>
          <a:prstGeom prst="rect">
            <a:avLst/>
          </a:prstGeom>
        </p:spPr>
      </p:pic>
      <p:pic>
        <p:nvPicPr>
          <p:cNvPr id="21" name="Immagine 20">
            <a:extLst>
              <a:ext uri="{FF2B5EF4-FFF2-40B4-BE49-F238E27FC236}">
                <a16:creationId xmlns:a16="http://schemas.microsoft.com/office/drawing/2014/main" id="{138144B4-912E-0CF1-1C38-FB4D2C7856D9}"/>
              </a:ext>
            </a:extLst>
          </p:cNvPr>
          <p:cNvPicPr>
            <a:picLocks noChangeAspect="1"/>
          </p:cNvPicPr>
          <p:nvPr/>
        </p:nvPicPr>
        <p:blipFill>
          <a:blip r:embed="rId6"/>
          <a:stretch>
            <a:fillRect/>
          </a:stretch>
        </p:blipFill>
        <p:spPr>
          <a:xfrm>
            <a:off x="10742121" y="1045406"/>
            <a:ext cx="1440000" cy="639489"/>
          </a:xfrm>
          <a:prstGeom prst="rect">
            <a:avLst/>
          </a:prstGeom>
        </p:spPr>
      </p:pic>
      <p:sp>
        <p:nvSpPr>
          <p:cNvPr id="23" name="CasellaDiTesto 22">
            <a:extLst>
              <a:ext uri="{FF2B5EF4-FFF2-40B4-BE49-F238E27FC236}">
                <a16:creationId xmlns:a16="http://schemas.microsoft.com/office/drawing/2014/main" id="{7D027CFE-68F2-36DE-B1C8-B536F6419E0E}"/>
              </a:ext>
            </a:extLst>
          </p:cNvPr>
          <p:cNvSpPr txBox="1"/>
          <p:nvPr/>
        </p:nvSpPr>
        <p:spPr>
          <a:xfrm>
            <a:off x="2945066" y="1099436"/>
            <a:ext cx="6540761" cy="461665"/>
          </a:xfrm>
          <a:prstGeom prst="rect">
            <a:avLst/>
          </a:prstGeom>
          <a:noFill/>
        </p:spPr>
        <p:txBody>
          <a:bodyPr wrap="square" rtlCol="0">
            <a:spAutoFit/>
          </a:bodyPr>
          <a:lstStyle/>
          <a:p>
            <a:pPr algn="ctr"/>
            <a:r>
              <a:rPr lang="it-IT" sz="2400" b="1" dirty="0" err="1">
                <a:solidFill>
                  <a:schemeClr val="accent1"/>
                </a:solidFill>
                <a:latin typeface="Aptos" panose="020B0004020202020204" pitchFamily="34" charset="0"/>
              </a:rPr>
              <a:t>Spatial</a:t>
            </a:r>
            <a:r>
              <a:rPr lang="it-IT" sz="2400" b="1" dirty="0">
                <a:solidFill>
                  <a:schemeClr val="accent1"/>
                </a:solidFill>
                <a:latin typeface="Aptos" panose="020B0004020202020204" pitchFamily="34" charset="0"/>
              </a:rPr>
              <a:t> </a:t>
            </a:r>
            <a:r>
              <a:rPr lang="it-IT" sz="2400" b="1" dirty="0" err="1">
                <a:solidFill>
                  <a:schemeClr val="accent1"/>
                </a:solidFill>
                <a:latin typeface="Aptos" panose="020B0004020202020204" pitchFamily="34" charset="0"/>
              </a:rPr>
              <a:t>distributions</a:t>
            </a:r>
            <a:r>
              <a:rPr lang="it-IT" sz="2400" b="1" dirty="0">
                <a:solidFill>
                  <a:schemeClr val="accent1"/>
                </a:solidFill>
                <a:latin typeface="Aptos" panose="020B0004020202020204" pitchFamily="34" charset="0"/>
              </a:rPr>
              <a:t> of urban-rural </a:t>
            </a:r>
            <a:r>
              <a:rPr lang="it-IT" sz="2400" b="1" dirty="0" err="1">
                <a:solidFill>
                  <a:schemeClr val="accent1"/>
                </a:solidFill>
                <a:latin typeface="Aptos" panose="020B0004020202020204" pitchFamily="34" charset="0"/>
              </a:rPr>
              <a:t>anomaly</a:t>
            </a:r>
            <a:endParaRPr lang="it-IT" sz="2400" b="1" dirty="0">
              <a:solidFill>
                <a:schemeClr val="accent1"/>
              </a:solidFill>
              <a:latin typeface="Aptos" panose="020B0004020202020204" pitchFamily="34" charset="0"/>
            </a:endParaRPr>
          </a:p>
        </p:txBody>
      </p:sp>
      <p:sp>
        <p:nvSpPr>
          <p:cNvPr id="25" name="CasellaDiTesto 24">
            <a:extLst>
              <a:ext uri="{FF2B5EF4-FFF2-40B4-BE49-F238E27FC236}">
                <a16:creationId xmlns:a16="http://schemas.microsoft.com/office/drawing/2014/main" id="{C4EC0FE8-FBFC-5373-A11E-439C37866242}"/>
              </a:ext>
            </a:extLst>
          </p:cNvPr>
          <p:cNvSpPr txBox="1"/>
          <p:nvPr/>
        </p:nvSpPr>
        <p:spPr>
          <a:xfrm>
            <a:off x="835293" y="1896968"/>
            <a:ext cx="1256294" cy="400110"/>
          </a:xfrm>
          <a:prstGeom prst="rect">
            <a:avLst/>
          </a:prstGeom>
          <a:noFill/>
        </p:spPr>
        <p:txBody>
          <a:bodyPr wrap="square" rtlCol="0">
            <a:spAutoFit/>
          </a:bodyPr>
          <a:lstStyle/>
          <a:p>
            <a:r>
              <a:rPr lang="it-IT" sz="2000" b="1" dirty="0">
                <a:solidFill>
                  <a:schemeClr val="accent1"/>
                </a:solidFill>
                <a:latin typeface="Aptos" panose="020B0004020202020204" pitchFamily="34" charset="0"/>
              </a:rPr>
              <a:t>ICON</a:t>
            </a:r>
          </a:p>
        </p:txBody>
      </p:sp>
      <p:sp>
        <p:nvSpPr>
          <p:cNvPr id="27" name="CasellaDiTesto 26">
            <a:extLst>
              <a:ext uri="{FF2B5EF4-FFF2-40B4-BE49-F238E27FC236}">
                <a16:creationId xmlns:a16="http://schemas.microsoft.com/office/drawing/2014/main" id="{C3690A67-632A-81FB-68A4-FD5FBD0D8CE5}"/>
              </a:ext>
            </a:extLst>
          </p:cNvPr>
          <p:cNvSpPr txBox="1"/>
          <p:nvPr/>
        </p:nvSpPr>
        <p:spPr>
          <a:xfrm>
            <a:off x="835293" y="3630141"/>
            <a:ext cx="1256294" cy="400110"/>
          </a:xfrm>
          <a:prstGeom prst="rect">
            <a:avLst/>
          </a:prstGeom>
          <a:noFill/>
        </p:spPr>
        <p:txBody>
          <a:bodyPr wrap="square" rtlCol="0">
            <a:spAutoFit/>
          </a:bodyPr>
          <a:lstStyle/>
          <a:p>
            <a:r>
              <a:rPr lang="it-IT" sz="2000" b="1" dirty="0">
                <a:solidFill>
                  <a:schemeClr val="accent1"/>
                </a:solidFill>
                <a:latin typeface="Aptos" panose="020B0004020202020204" pitchFamily="34" charset="0"/>
              </a:rPr>
              <a:t>COSMO</a:t>
            </a:r>
          </a:p>
        </p:txBody>
      </p:sp>
      <p:sp>
        <p:nvSpPr>
          <p:cNvPr id="28" name="CasellaDiTesto 27">
            <a:extLst>
              <a:ext uri="{FF2B5EF4-FFF2-40B4-BE49-F238E27FC236}">
                <a16:creationId xmlns:a16="http://schemas.microsoft.com/office/drawing/2014/main" id="{D2C2D3FE-5369-7CA6-8BC7-AA40095066EE}"/>
              </a:ext>
            </a:extLst>
          </p:cNvPr>
          <p:cNvSpPr txBox="1"/>
          <p:nvPr/>
        </p:nvSpPr>
        <p:spPr>
          <a:xfrm>
            <a:off x="6662506" y="3629719"/>
            <a:ext cx="1256294" cy="400110"/>
          </a:xfrm>
          <a:prstGeom prst="rect">
            <a:avLst/>
          </a:prstGeom>
          <a:noFill/>
        </p:spPr>
        <p:txBody>
          <a:bodyPr wrap="square" rtlCol="0">
            <a:spAutoFit/>
          </a:bodyPr>
          <a:lstStyle/>
          <a:p>
            <a:r>
              <a:rPr lang="it-IT" sz="2000" b="1" dirty="0">
                <a:solidFill>
                  <a:schemeClr val="accent1"/>
                </a:solidFill>
                <a:latin typeface="Aptos" panose="020B0004020202020204" pitchFamily="34" charset="0"/>
              </a:rPr>
              <a:t>COSMO</a:t>
            </a:r>
          </a:p>
        </p:txBody>
      </p:sp>
      <p:sp>
        <p:nvSpPr>
          <p:cNvPr id="30" name="CasellaDiTesto 29">
            <a:extLst>
              <a:ext uri="{FF2B5EF4-FFF2-40B4-BE49-F238E27FC236}">
                <a16:creationId xmlns:a16="http://schemas.microsoft.com/office/drawing/2014/main" id="{FBFDB1BB-4349-985F-10B0-3E7594C31CE2}"/>
              </a:ext>
            </a:extLst>
          </p:cNvPr>
          <p:cNvSpPr txBox="1"/>
          <p:nvPr/>
        </p:nvSpPr>
        <p:spPr>
          <a:xfrm>
            <a:off x="6662506" y="1896968"/>
            <a:ext cx="1256294" cy="400110"/>
          </a:xfrm>
          <a:prstGeom prst="rect">
            <a:avLst/>
          </a:prstGeom>
          <a:noFill/>
        </p:spPr>
        <p:txBody>
          <a:bodyPr wrap="square" rtlCol="0">
            <a:spAutoFit/>
          </a:bodyPr>
          <a:lstStyle/>
          <a:p>
            <a:r>
              <a:rPr lang="it-IT" sz="2000" b="1" dirty="0">
                <a:solidFill>
                  <a:schemeClr val="accent1"/>
                </a:solidFill>
                <a:latin typeface="Aptos" panose="020B0004020202020204" pitchFamily="34" charset="0"/>
              </a:rPr>
              <a:t>ICON</a:t>
            </a:r>
          </a:p>
        </p:txBody>
      </p:sp>
      <p:pic>
        <p:nvPicPr>
          <p:cNvPr id="2" name="Immagine 1">
            <a:extLst>
              <a:ext uri="{FF2B5EF4-FFF2-40B4-BE49-F238E27FC236}">
                <a16:creationId xmlns:a16="http://schemas.microsoft.com/office/drawing/2014/main" id="{5BF50014-D315-9586-61B9-D9077CAFF85E}"/>
              </a:ext>
            </a:extLst>
          </p:cNvPr>
          <p:cNvPicPr>
            <a:picLocks noChangeAspect="1"/>
          </p:cNvPicPr>
          <p:nvPr/>
        </p:nvPicPr>
        <p:blipFill>
          <a:blip r:embed="rId11"/>
          <a:stretch>
            <a:fillRect/>
          </a:stretch>
        </p:blipFill>
        <p:spPr>
          <a:xfrm>
            <a:off x="-11274" y="6005097"/>
            <a:ext cx="2577065" cy="731353"/>
          </a:xfrm>
          <a:prstGeom prst="rect">
            <a:avLst/>
          </a:prstGeom>
        </p:spPr>
      </p:pic>
    </p:spTree>
    <p:extLst>
      <p:ext uri="{BB962C8B-B14F-4D97-AF65-F5344CB8AC3E}">
        <p14:creationId xmlns:p14="http://schemas.microsoft.com/office/powerpoint/2010/main" val="3989109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a:extLst>
            <a:ext uri="{FF2B5EF4-FFF2-40B4-BE49-F238E27FC236}">
              <a16:creationId xmlns:a16="http://schemas.microsoft.com/office/drawing/2014/main" id="{5171F1AF-5F68-E08B-30F1-75B5FDF7A6DF}"/>
            </a:ext>
          </a:extLst>
        </p:cNvPr>
        <p:cNvGrpSpPr/>
        <p:nvPr/>
      </p:nvGrpSpPr>
      <p:grpSpPr>
        <a:xfrm>
          <a:off x="0" y="0"/>
          <a:ext cx="0" cy="0"/>
          <a:chOff x="0" y="0"/>
          <a:chExt cx="0" cy="0"/>
        </a:xfrm>
      </p:grpSpPr>
      <p:pic>
        <p:nvPicPr>
          <p:cNvPr id="143" name="Google Shape;143;p8">
            <a:extLst>
              <a:ext uri="{FF2B5EF4-FFF2-40B4-BE49-F238E27FC236}">
                <a16:creationId xmlns:a16="http://schemas.microsoft.com/office/drawing/2014/main" id="{EE587F30-4B83-88E7-C090-A3ADC70CD3C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74" y="0"/>
            <a:ext cx="12203274" cy="1025480"/>
          </a:xfrm>
          <a:prstGeom prst="rect">
            <a:avLst/>
          </a:prstGeom>
          <a:noFill/>
          <a:ln>
            <a:noFill/>
          </a:ln>
        </p:spPr>
      </p:pic>
      <p:sp>
        <p:nvSpPr>
          <p:cNvPr id="146" name="Google Shape;146;p8">
            <a:extLst>
              <a:ext uri="{FF2B5EF4-FFF2-40B4-BE49-F238E27FC236}">
                <a16:creationId xmlns:a16="http://schemas.microsoft.com/office/drawing/2014/main" id="{ECA65277-C603-9FDC-A12D-50A3A4343624}"/>
              </a:ext>
            </a:extLst>
          </p:cNvPr>
          <p:cNvSpPr/>
          <p:nvPr/>
        </p:nvSpPr>
        <p:spPr>
          <a:xfrm>
            <a:off x="-11274" y="6786545"/>
            <a:ext cx="12203274" cy="8903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1" name="Google Shape;181;p8" descr="Immagine che contiene Carattere, Elementi grafici, logo, simbolo&#10;&#10;Descrizione generata automaticamente">
            <a:extLst>
              <a:ext uri="{FF2B5EF4-FFF2-40B4-BE49-F238E27FC236}">
                <a16:creationId xmlns:a16="http://schemas.microsoft.com/office/drawing/2014/main" id="{0DBD0713-9C0D-124E-1E0C-2B4F5DF0920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18372" y="207657"/>
            <a:ext cx="1978358" cy="675420"/>
          </a:xfrm>
          <a:prstGeom prst="rect">
            <a:avLst/>
          </a:prstGeom>
          <a:noFill/>
          <a:ln>
            <a:noFill/>
          </a:ln>
        </p:spPr>
      </p:pic>
      <p:sp>
        <p:nvSpPr>
          <p:cNvPr id="9" name="CasellaDiTesto 8">
            <a:extLst>
              <a:ext uri="{FF2B5EF4-FFF2-40B4-BE49-F238E27FC236}">
                <a16:creationId xmlns:a16="http://schemas.microsoft.com/office/drawing/2014/main" id="{E5875427-8554-86DF-F88A-28390012FB36}"/>
              </a:ext>
            </a:extLst>
          </p:cNvPr>
          <p:cNvSpPr txBox="1"/>
          <p:nvPr/>
        </p:nvSpPr>
        <p:spPr>
          <a:xfrm>
            <a:off x="138718" y="220535"/>
            <a:ext cx="8954049" cy="537583"/>
          </a:xfrm>
          <a:prstGeom prst="rect">
            <a:avLst/>
          </a:prstGeom>
          <a:noFill/>
        </p:spPr>
        <p:txBody>
          <a:bodyPr wrap="square">
            <a:spAutoFit/>
          </a:bodyPr>
          <a:lstStyle/>
          <a:p>
            <a:pPr>
              <a:lnSpc>
                <a:spcPct val="107000"/>
              </a:lnSpc>
              <a:spcAft>
                <a:spcPts val="800"/>
              </a:spcAft>
            </a:pPr>
            <a:r>
              <a:rPr lang="en-US" sz="2800" b="1" dirty="0">
                <a:solidFill>
                  <a:schemeClr val="bg1"/>
                </a:solidFill>
                <a:latin typeface="Aptos" panose="020B0004020202020204" pitchFamily="34" charset="0"/>
              </a:rPr>
              <a:t>What we’ve accomplished so far </a:t>
            </a:r>
            <a:endParaRPr lang="en-GB" sz="2800" b="1" kern="100" dirty="0">
              <a:solidFill>
                <a:schemeClr val="bg1"/>
              </a:solidFill>
              <a:latin typeface="Aptos" panose="020B0004020202020204" pitchFamily="34" charset="0"/>
              <a:ea typeface="NimbusRomNo9L-Regu"/>
              <a:cs typeface="Aptos" panose="020B0004020202020204" pitchFamily="34" charset="0"/>
            </a:endParaRPr>
          </a:p>
        </p:txBody>
      </p:sp>
      <p:pic>
        <p:nvPicPr>
          <p:cNvPr id="6" name="Google Shape;143;p8">
            <a:extLst>
              <a:ext uri="{FF2B5EF4-FFF2-40B4-BE49-F238E27FC236}">
                <a16:creationId xmlns:a16="http://schemas.microsoft.com/office/drawing/2014/main" id="{F908128C-9472-0AC1-F708-EC80C50DEED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74" y="0"/>
            <a:ext cx="12203274" cy="1025480"/>
          </a:xfrm>
          <a:prstGeom prst="rect">
            <a:avLst/>
          </a:prstGeom>
          <a:noFill/>
          <a:ln>
            <a:noFill/>
          </a:ln>
        </p:spPr>
      </p:pic>
      <p:pic>
        <p:nvPicPr>
          <p:cNvPr id="16" name="Google Shape;181;p8" descr="Immagine che contiene Carattere, Elementi grafici, logo, simbolo&#10;&#10;Descrizione generata automaticamente">
            <a:extLst>
              <a:ext uri="{FF2B5EF4-FFF2-40B4-BE49-F238E27FC236}">
                <a16:creationId xmlns:a16="http://schemas.microsoft.com/office/drawing/2014/main" id="{4C10C36E-9DED-09D0-F44A-771C3C6696A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18372" y="207657"/>
            <a:ext cx="1978358" cy="675420"/>
          </a:xfrm>
          <a:prstGeom prst="rect">
            <a:avLst/>
          </a:prstGeom>
          <a:noFill/>
          <a:ln>
            <a:noFill/>
          </a:ln>
        </p:spPr>
      </p:pic>
      <p:sp>
        <p:nvSpPr>
          <p:cNvPr id="37" name="CasellaDiTesto 36">
            <a:extLst>
              <a:ext uri="{FF2B5EF4-FFF2-40B4-BE49-F238E27FC236}">
                <a16:creationId xmlns:a16="http://schemas.microsoft.com/office/drawing/2014/main" id="{42BD3A88-68E7-13B7-B863-FF7CC46A760A}"/>
              </a:ext>
            </a:extLst>
          </p:cNvPr>
          <p:cNvSpPr txBox="1"/>
          <p:nvPr/>
        </p:nvSpPr>
        <p:spPr>
          <a:xfrm>
            <a:off x="138717" y="205713"/>
            <a:ext cx="8954049" cy="537583"/>
          </a:xfrm>
          <a:prstGeom prst="rect">
            <a:avLst/>
          </a:prstGeom>
          <a:noFill/>
        </p:spPr>
        <p:txBody>
          <a:bodyPr wrap="square">
            <a:spAutoFit/>
          </a:bodyPr>
          <a:lstStyle/>
          <a:p>
            <a:pPr>
              <a:lnSpc>
                <a:spcPct val="107000"/>
              </a:lnSpc>
              <a:spcAft>
                <a:spcPts val="800"/>
              </a:spcAft>
            </a:pPr>
            <a:r>
              <a:rPr lang="en-US" sz="2800" b="1" dirty="0">
                <a:solidFill>
                  <a:schemeClr val="bg1"/>
                </a:solidFill>
                <a:latin typeface="Aptos" panose="020B0004020202020204" pitchFamily="34" charset="0"/>
              </a:rPr>
              <a:t>What we’ve accomplished so far </a:t>
            </a:r>
            <a:endParaRPr lang="en-GB" sz="2800" b="1" kern="100" dirty="0">
              <a:solidFill>
                <a:schemeClr val="bg1"/>
              </a:solidFill>
              <a:latin typeface="Aptos" panose="020B0004020202020204" pitchFamily="34" charset="0"/>
              <a:ea typeface="NimbusRomNo9L-Regu"/>
              <a:cs typeface="Aptos" panose="020B0004020202020204" pitchFamily="34" charset="0"/>
            </a:endParaRPr>
          </a:p>
        </p:txBody>
      </p:sp>
      <p:sp>
        <p:nvSpPr>
          <p:cNvPr id="2" name="Google Shape;145;p8">
            <a:extLst>
              <a:ext uri="{FF2B5EF4-FFF2-40B4-BE49-F238E27FC236}">
                <a16:creationId xmlns:a16="http://schemas.microsoft.com/office/drawing/2014/main" id="{72067B21-F8A4-A873-CE4A-691A55067C2E}"/>
              </a:ext>
            </a:extLst>
          </p:cNvPr>
          <p:cNvSpPr/>
          <p:nvPr/>
        </p:nvSpPr>
        <p:spPr>
          <a:xfrm>
            <a:off x="-151579" y="1019517"/>
            <a:ext cx="12483884" cy="4571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F0"/>
              </a:solidFill>
              <a:latin typeface="Arial"/>
              <a:ea typeface="Arial"/>
              <a:cs typeface="Arial"/>
              <a:sym typeface="Arial"/>
            </a:endParaRPr>
          </a:p>
        </p:txBody>
      </p:sp>
      <p:sp>
        <p:nvSpPr>
          <p:cNvPr id="20" name="Google Shape;146;p8">
            <a:extLst>
              <a:ext uri="{FF2B5EF4-FFF2-40B4-BE49-F238E27FC236}">
                <a16:creationId xmlns:a16="http://schemas.microsoft.com/office/drawing/2014/main" id="{729D2E81-6920-4E17-6F43-5BD6033238DC}"/>
              </a:ext>
            </a:extLst>
          </p:cNvPr>
          <p:cNvSpPr/>
          <p:nvPr/>
        </p:nvSpPr>
        <p:spPr>
          <a:xfrm>
            <a:off x="-11274" y="6786545"/>
            <a:ext cx="12203274" cy="8903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2" name="Immagine 21">
            <a:extLst>
              <a:ext uri="{FF2B5EF4-FFF2-40B4-BE49-F238E27FC236}">
                <a16:creationId xmlns:a16="http://schemas.microsoft.com/office/drawing/2014/main" id="{5D02A868-1671-BA5F-618D-40130A34791C}"/>
              </a:ext>
            </a:extLst>
          </p:cNvPr>
          <p:cNvPicPr>
            <a:picLocks noChangeAspect="1"/>
          </p:cNvPicPr>
          <p:nvPr/>
        </p:nvPicPr>
        <p:blipFill>
          <a:blip r:embed="rId5"/>
          <a:stretch>
            <a:fillRect/>
          </a:stretch>
        </p:blipFill>
        <p:spPr>
          <a:xfrm>
            <a:off x="6531518" y="1850241"/>
            <a:ext cx="3168000" cy="4159782"/>
          </a:xfrm>
          <a:prstGeom prst="rect">
            <a:avLst/>
          </a:prstGeom>
        </p:spPr>
      </p:pic>
      <p:sp>
        <p:nvSpPr>
          <p:cNvPr id="24" name="CasellaDiTesto 23">
            <a:extLst>
              <a:ext uri="{FF2B5EF4-FFF2-40B4-BE49-F238E27FC236}">
                <a16:creationId xmlns:a16="http://schemas.microsoft.com/office/drawing/2014/main" id="{032FB6C7-FC94-6A94-A13E-CA0252C6FF12}"/>
              </a:ext>
            </a:extLst>
          </p:cNvPr>
          <p:cNvSpPr txBox="1"/>
          <p:nvPr/>
        </p:nvSpPr>
        <p:spPr>
          <a:xfrm>
            <a:off x="4813978" y="1065300"/>
            <a:ext cx="3109262" cy="830997"/>
          </a:xfrm>
          <a:prstGeom prst="rect">
            <a:avLst/>
          </a:prstGeom>
          <a:noFill/>
        </p:spPr>
        <p:txBody>
          <a:bodyPr wrap="square" rtlCol="0">
            <a:spAutoFit/>
          </a:bodyPr>
          <a:lstStyle/>
          <a:p>
            <a:pPr algn="ctr"/>
            <a:r>
              <a:rPr lang="it-IT" sz="2400" b="1" dirty="0">
                <a:solidFill>
                  <a:schemeClr val="accent1"/>
                </a:solidFill>
                <a:latin typeface="Aptos" panose="020B0004020202020204" pitchFamily="34" charset="0"/>
              </a:rPr>
              <a:t>Urban </a:t>
            </a:r>
            <a:r>
              <a:rPr lang="it-IT" sz="2400" b="1" dirty="0" err="1">
                <a:solidFill>
                  <a:schemeClr val="accent1"/>
                </a:solidFill>
                <a:latin typeface="Aptos" panose="020B0004020202020204" pitchFamily="34" charset="0"/>
              </a:rPr>
              <a:t>Heat</a:t>
            </a:r>
            <a:r>
              <a:rPr lang="it-IT" sz="2400" b="1" dirty="0">
                <a:solidFill>
                  <a:schemeClr val="accent1"/>
                </a:solidFill>
                <a:latin typeface="Aptos" panose="020B0004020202020204" pitchFamily="34" charset="0"/>
              </a:rPr>
              <a:t> </a:t>
            </a:r>
            <a:r>
              <a:rPr lang="it-IT" sz="2400" b="1" dirty="0" err="1">
                <a:solidFill>
                  <a:schemeClr val="accent1"/>
                </a:solidFill>
                <a:latin typeface="Aptos" panose="020B0004020202020204" pitchFamily="34" charset="0"/>
              </a:rPr>
              <a:t>Islands</a:t>
            </a:r>
            <a:r>
              <a:rPr lang="it-IT" sz="2400" b="1" dirty="0">
                <a:solidFill>
                  <a:schemeClr val="accent1"/>
                </a:solidFill>
                <a:latin typeface="Aptos" panose="020B0004020202020204" pitchFamily="34" charset="0"/>
              </a:rPr>
              <a:t> and </a:t>
            </a:r>
            <a:r>
              <a:rPr lang="it-IT" sz="2400" b="1" dirty="0" err="1">
                <a:solidFill>
                  <a:schemeClr val="accent1"/>
                </a:solidFill>
                <a:latin typeface="Aptos" panose="020B0004020202020204" pitchFamily="34" charset="0"/>
              </a:rPr>
              <a:t>diurnal</a:t>
            </a:r>
            <a:r>
              <a:rPr lang="it-IT" sz="2400" b="1" dirty="0">
                <a:solidFill>
                  <a:schemeClr val="accent1"/>
                </a:solidFill>
                <a:latin typeface="Aptos" panose="020B0004020202020204" pitchFamily="34" charset="0"/>
              </a:rPr>
              <a:t> </a:t>
            </a:r>
            <a:r>
              <a:rPr lang="it-IT" sz="2400" b="1" dirty="0" err="1">
                <a:solidFill>
                  <a:schemeClr val="accent1"/>
                </a:solidFill>
                <a:latin typeface="Aptos" panose="020B0004020202020204" pitchFamily="34" charset="0"/>
              </a:rPr>
              <a:t>cycles</a:t>
            </a:r>
            <a:endParaRPr lang="it-IT" sz="2400" b="1" dirty="0">
              <a:solidFill>
                <a:schemeClr val="accent1"/>
              </a:solidFill>
              <a:latin typeface="Aptos" panose="020B0004020202020204" pitchFamily="34" charset="0"/>
            </a:endParaRPr>
          </a:p>
        </p:txBody>
      </p:sp>
      <p:sp>
        <p:nvSpPr>
          <p:cNvPr id="26" name="CasellaDiTesto 25">
            <a:extLst>
              <a:ext uri="{FF2B5EF4-FFF2-40B4-BE49-F238E27FC236}">
                <a16:creationId xmlns:a16="http://schemas.microsoft.com/office/drawing/2014/main" id="{EB50E615-C13B-C07E-59DD-9532412A030A}"/>
              </a:ext>
            </a:extLst>
          </p:cNvPr>
          <p:cNvSpPr txBox="1"/>
          <p:nvPr/>
        </p:nvSpPr>
        <p:spPr>
          <a:xfrm>
            <a:off x="4193056" y="6093355"/>
            <a:ext cx="4596956" cy="584775"/>
          </a:xfrm>
          <a:prstGeom prst="rect">
            <a:avLst/>
          </a:prstGeom>
          <a:noFill/>
        </p:spPr>
        <p:txBody>
          <a:bodyPr wrap="square" rtlCol="0">
            <a:spAutoFit/>
          </a:bodyPr>
          <a:lstStyle/>
          <a:p>
            <a:pPr algn="ctr"/>
            <a:r>
              <a:rPr lang="it-IT" sz="1600" b="1" dirty="0" err="1">
                <a:solidFill>
                  <a:schemeClr val="accent1"/>
                </a:solidFill>
                <a:latin typeface="Aptos" panose="020B0004020202020204" pitchFamily="34" charset="0"/>
              </a:rPr>
              <a:t>Without</a:t>
            </a:r>
            <a:r>
              <a:rPr lang="it-IT" sz="1600" b="1" dirty="0">
                <a:solidFill>
                  <a:schemeClr val="accent1"/>
                </a:solidFill>
                <a:latin typeface="Aptos" panose="020B0004020202020204" pitchFamily="34" charset="0"/>
              </a:rPr>
              <a:t> TU, </a:t>
            </a:r>
            <a:r>
              <a:rPr lang="it-IT" sz="1600" b="1" dirty="0" err="1">
                <a:solidFill>
                  <a:schemeClr val="accent1"/>
                </a:solidFill>
                <a:latin typeface="Aptos" panose="020B0004020202020204" pitchFamily="34" charset="0"/>
              </a:rPr>
              <a:t>both</a:t>
            </a:r>
            <a:r>
              <a:rPr lang="it-IT" sz="1600" b="1" dirty="0">
                <a:solidFill>
                  <a:schemeClr val="accent1"/>
                </a:solidFill>
                <a:latin typeface="Aptos" panose="020B0004020202020204" pitchFamily="34" charset="0"/>
              </a:rPr>
              <a:t> models </a:t>
            </a:r>
            <a:r>
              <a:rPr lang="it-IT" sz="1600" b="1" dirty="0" err="1">
                <a:solidFill>
                  <a:schemeClr val="accent1"/>
                </a:solidFill>
                <a:latin typeface="Aptos" panose="020B0004020202020204" pitchFamily="34" charset="0"/>
              </a:rPr>
              <a:t>cannot</a:t>
            </a:r>
            <a:r>
              <a:rPr lang="it-IT" sz="1600" b="1" dirty="0">
                <a:solidFill>
                  <a:schemeClr val="accent1"/>
                </a:solidFill>
                <a:latin typeface="Aptos" panose="020B0004020202020204" pitchFamily="34" charset="0"/>
              </a:rPr>
              <a:t> </a:t>
            </a:r>
            <a:r>
              <a:rPr lang="it-IT" sz="1600" b="1" dirty="0" err="1">
                <a:solidFill>
                  <a:schemeClr val="accent1"/>
                </a:solidFill>
                <a:latin typeface="Aptos" panose="020B0004020202020204" pitchFamily="34" charset="0"/>
              </a:rPr>
              <a:t>capture</a:t>
            </a:r>
            <a:r>
              <a:rPr lang="it-IT" sz="1600" b="1" dirty="0">
                <a:solidFill>
                  <a:schemeClr val="accent1"/>
                </a:solidFill>
                <a:latin typeface="Aptos" panose="020B0004020202020204" pitchFamily="34" charset="0"/>
              </a:rPr>
              <a:t> the sub-</a:t>
            </a:r>
            <a:r>
              <a:rPr lang="it-IT" sz="1600" b="1" dirty="0" err="1">
                <a:solidFill>
                  <a:schemeClr val="accent1"/>
                </a:solidFill>
                <a:latin typeface="Aptos" panose="020B0004020202020204" pitchFamily="34" charset="0"/>
              </a:rPr>
              <a:t>daily</a:t>
            </a:r>
            <a:r>
              <a:rPr lang="it-IT" sz="1600" b="1" dirty="0">
                <a:solidFill>
                  <a:schemeClr val="accent1"/>
                </a:solidFill>
                <a:latin typeface="Aptos" panose="020B0004020202020204" pitchFamily="34" charset="0"/>
              </a:rPr>
              <a:t> dynamics of </a:t>
            </a:r>
            <a:r>
              <a:rPr lang="it-IT" sz="1600" b="1" dirty="0" err="1">
                <a:solidFill>
                  <a:schemeClr val="accent1"/>
                </a:solidFill>
                <a:latin typeface="Aptos" panose="020B0004020202020204" pitchFamily="34" charset="0"/>
              </a:rPr>
              <a:t>UHIs</a:t>
            </a:r>
            <a:r>
              <a:rPr lang="it-IT" sz="1600" b="1" dirty="0">
                <a:solidFill>
                  <a:schemeClr val="accent1"/>
                </a:solidFill>
                <a:latin typeface="Aptos" panose="020B0004020202020204" pitchFamily="34" charset="0"/>
              </a:rPr>
              <a:t>!</a:t>
            </a:r>
          </a:p>
        </p:txBody>
      </p:sp>
      <p:pic>
        <p:nvPicPr>
          <p:cNvPr id="29" name="Immagine 28">
            <a:extLst>
              <a:ext uri="{FF2B5EF4-FFF2-40B4-BE49-F238E27FC236}">
                <a16:creationId xmlns:a16="http://schemas.microsoft.com/office/drawing/2014/main" id="{E08A1674-AF73-5101-A239-1E66F2F5ECC3}"/>
              </a:ext>
            </a:extLst>
          </p:cNvPr>
          <p:cNvPicPr>
            <a:picLocks noChangeAspect="1"/>
          </p:cNvPicPr>
          <p:nvPr/>
        </p:nvPicPr>
        <p:blipFill>
          <a:blip r:embed="rId6"/>
          <a:stretch>
            <a:fillRect/>
          </a:stretch>
        </p:blipFill>
        <p:spPr>
          <a:xfrm>
            <a:off x="0" y="1040340"/>
            <a:ext cx="1386252" cy="895198"/>
          </a:xfrm>
          <a:prstGeom prst="rect">
            <a:avLst/>
          </a:prstGeom>
        </p:spPr>
      </p:pic>
      <p:pic>
        <p:nvPicPr>
          <p:cNvPr id="31" name="Immagine 30">
            <a:extLst>
              <a:ext uri="{FF2B5EF4-FFF2-40B4-BE49-F238E27FC236}">
                <a16:creationId xmlns:a16="http://schemas.microsoft.com/office/drawing/2014/main" id="{5638CFE3-85AC-2318-B37D-0B3713739E12}"/>
              </a:ext>
            </a:extLst>
          </p:cNvPr>
          <p:cNvPicPr>
            <a:picLocks noChangeAspect="1"/>
          </p:cNvPicPr>
          <p:nvPr/>
        </p:nvPicPr>
        <p:blipFill>
          <a:blip r:embed="rId7"/>
          <a:stretch>
            <a:fillRect/>
          </a:stretch>
        </p:blipFill>
        <p:spPr>
          <a:xfrm>
            <a:off x="10742121" y="1045406"/>
            <a:ext cx="1440000" cy="639489"/>
          </a:xfrm>
          <a:prstGeom prst="rect">
            <a:avLst/>
          </a:prstGeom>
        </p:spPr>
      </p:pic>
      <p:sp>
        <p:nvSpPr>
          <p:cNvPr id="32" name="CasellaDiTesto 31">
            <a:extLst>
              <a:ext uri="{FF2B5EF4-FFF2-40B4-BE49-F238E27FC236}">
                <a16:creationId xmlns:a16="http://schemas.microsoft.com/office/drawing/2014/main" id="{BCE71C9D-F835-102D-4C51-256B65448FE3}"/>
              </a:ext>
            </a:extLst>
          </p:cNvPr>
          <p:cNvSpPr txBox="1"/>
          <p:nvPr/>
        </p:nvSpPr>
        <p:spPr>
          <a:xfrm>
            <a:off x="8693951" y="6015560"/>
            <a:ext cx="3638354" cy="769441"/>
          </a:xfrm>
          <a:prstGeom prst="rect">
            <a:avLst/>
          </a:prstGeom>
          <a:noFill/>
        </p:spPr>
        <p:txBody>
          <a:bodyPr wrap="square">
            <a:spAutoFit/>
          </a:bodyPr>
          <a:lstStyle/>
          <a:p>
            <a:pPr algn="ctr"/>
            <a:r>
              <a:rPr lang="it-IT" sz="1100" i="1" dirty="0">
                <a:solidFill>
                  <a:schemeClr val="accent1"/>
                </a:solidFill>
                <a:latin typeface="Aptos" panose="020B0004020202020204" pitchFamily="34" charset="0"/>
              </a:rPr>
              <a:t>Campanale, A. et al. (2025). </a:t>
            </a:r>
            <a:r>
              <a:rPr lang="it-IT" sz="1100" i="1" dirty="0" err="1">
                <a:solidFill>
                  <a:schemeClr val="accent1"/>
                </a:solidFill>
                <a:latin typeface="Aptos" panose="020B0004020202020204" pitchFamily="34" charset="0"/>
              </a:rPr>
              <a:t>Investigating</a:t>
            </a:r>
            <a:r>
              <a:rPr lang="it-IT" sz="1100" i="1" dirty="0">
                <a:solidFill>
                  <a:schemeClr val="accent1"/>
                </a:solidFill>
                <a:latin typeface="Aptos" panose="020B0004020202020204" pitchFamily="34" charset="0"/>
              </a:rPr>
              <a:t> urban </a:t>
            </a:r>
            <a:r>
              <a:rPr lang="it-IT" sz="1100" i="1" dirty="0" err="1">
                <a:solidFill>
                  <a:schemeClr val="accent1"/>
                </a:solidFill>
                <a:latin typeface="Aptos" panose="020B0004020202020204" pitchFamily="34" charset="0"/>
              </a:rPr>
              <a:t>heat</a:t>
            </a:r>
            <a:r>
              <a:rPr lang="it-IT" sz="1100" i="1" dirty="0">
                <a:solidFill>
                  <a:schemeClr val="accent1"/>
                </a:solidFill>
                <a:latin typeface="Aptos" panose="020B0004020202020204" pitchFamily="34" charset="0"/>
              </a:rPr>
              <a:t> </a:t>
            </a:r>
            <a:r>
              <a:rPr lang="it-IT" sz="1100" i="1" dirty="0" err="1">
                <a:solidFill>
                  <a:schemeClr val="accent1"/>
                </a:solidFill>
                <a:latin typeface="Aptos" panose="020B0004020202020204" pitchFamily="34" charset="0"/>
              </a:rPr>
              <a:t>islands</a:t>
            </a:r>
            <a:r>
              <a:rPr lang="it-IT" sz="1100" i="1" dirty="0">
                <a:solidFill>
                  <a:schemeClr val="accent1"/>
                </a:solidFill>
                <a:latin typeface="Aptos" panose="020B0004020202020204" pitchFamily="34" charset="0"/>
              </a:rPr>
              <a:t> over Rome and Milan </a:t>
            </a:r>
            <a:r>
              <a:rPr lang="it-IT" sz="1100" i="1" dirty="0" err="1">
                <a:solidFill>
                  <a:schemeClr val="accent1"/>
                </a:solidFill>
                <a:latin typeface="Aptos" panose="020B0004020202020204" pitchFamily="34" charset="0"/>
              </a:rPr>
              <a:t>during</a:t>
            </a:r>
            <a:r>
              <a:rPr lang="it-IT" sz="1100" i="1" dirty="0">
                <a:solidFill>
                  <a:schemeClr val="accent1"/>
                </a:solidFill>
                <a:latin typeface="Aptos" panose="020B0004020202020204" pitchFamily="34" charset="0"/>
              </a:rPr>
              <a:t> a </a:t>
            </a:r>
            <a:r>
              <a:rPr lang="it-IT" sz="1100" i="1" dirty="0" err="1">
                <a:solidFill>
                  <a:schemeClr val="accent1"/>
                </a:solidFill>
                <a:latin typeface="Aptos" panose="020B0004020202020204" pitchFamily="34" charset="0"/>
              </a:rPr>
              <a:t>summer</a:t>
            </a:r>
            <a:r>
              <a:rPr lang="it-IT" sz="1100" i="1" dirty="0">
                <a:solidFill>
                  <a:schemeClr val="accent1"/>
                </a:solidFill>
                <a:latin typeface="Aptos" panose="020B0004020202020204" pitchFamily="34" charset="0"/>
              </a:rPr>
              <a:t> </a:t>
            </a:r>
            <a:r>
              <a:rPr lang="it-IT" sz="1100" i="1" dirty="0" err="1">
                <a:solidFill>
                  <a:schemeClr val="accent1"/>
                </a:solidFill>
                <a:latin typeface="Aptos" panose="020B0004020202020204" pitchFamily="34" charset="0"/>
              </a:rPr>
              <a:t>period</a:t>
            </a:r>
            <a:r>
              <a:rPr lang="it-IT" sz="1100" i="1" dirty="0">
                <a:solidFill>
                  <a:schemeClr val="accent1"/>
                </a:solidFill>
                <a:latin typeface="Aptos" panose="020B0004020202020204" pitchFamily="34" charset="0"/>
              </a:rPr>
              <a:t> </a:t>
            </a:r>
            <a:r>
              <a:rPr lang="it-IT" sz="1100" i="1" dirty="0" err="1">
                <a:solidFill>
                  <a:schemeClr val="accent1"/>
                </a:solidFill>
                <a:latin typeface="Aptos" panose="020B0004020202020204" pitchFamily="34" charset="0"/>
              </a:rPr>
              <a:t>through</a:t>
            </a:r>
            <a:r>
              <a:rPr lang="it-IT" sz="1100" i="1" dirty="0">
                <a:solidFill>
                  <a:schemeClr val="accent1"/>
                </a:solidFill>
                <a:latin typeface="Aptos" panose="020B0004020202020204" pitchFamily="34" charset="0"/>
              </a:rPr>
              <a:t> the TERRA_URB </a:t>
            </a:r>
            <a:r>
              <a:rPr lang="it-IT" sz="1100" i="1" dirty="0" err="1">
                <a:solidFill>
                  <a:schemeClr val="accent1"/>
                </a:solidFill>
                <a:latin typeface="Aptos" panose="020B0004020202020204" pitchFamily="34" charset="0"/>
              </a:rPr>
              <a:t>parameterization</a:t>
            </a:r>
            <a:r>
              <a:rPr lang="it-IT" sz="1100" i="1" dirty="0">
                <a:solidFill>
                  <a:schemeClr val="accent1"/>
                </a:solidFill>
                <a:latin typeface="Aptos" panose="020B0004020202020204" pitchFamily="34" charset="0"/>
              </a:rPr>
              <a:t> in the ICON model. Urban </a:t>
            </a:r>
            <a:r>
              <a:rPr lang="it-IT" sz="1100" i="1" dirty="0" err="1">
                <a:solidFill>
                  <a:schemeClr val="accent1"/>
                </a:solidFill>
                <a:latin typeface="Aptos" panose="020B0004020202020204" pitchFamily="34" charset="0"/>
              </a:rPr>
              <a:t>Climate</a:t>
            </a:r>
            <a:r>
              <a:rPr lang="it-IT" sz="1100" i="1" dirty="0">
                <a:solidFill>
                  <a:schemeClr val="accent1"/>
                </a:solidFill>
                <a:latin typeface="Aptos" panose="020B0004020202020204" pitchFamily="34" charset="0"/>
              </a:rPr>
              <a:t>, 60, 102335</a:t>
            </a:r>
            <a:r>
              <a:rPr lang="it-IT" sz="1100" i="1" dirty="0">
                <a:solidFill>
                  <a:schemeClr val="accent1"/>
                </a:solidFill>
              </a:rPr>
              <a:t>.</a:t>
            </a:r>
          </a:p>
        </p:txBody>
      </p:sp>
      <p:pic>
        <p:nvPicPr>
          <p:cNvPr id="33" name="Immagine 32">
            <a:extLst>
              <a:ext uri="{FF2B5EF4-FFF2-40B4-BE49-F238E27FC236}">
                <a16:creationId xmlns:a16="http://schemas.microsoft.com/office/drawing/2014/main" id="{8B0EB8FD-AF5D-95E9-ACAC-42EA4ACA30C4}"/>
              </a:ext>
            </a:extLst>
          </p:cNvPr>
          <p:cNvPicPr>
            <a:picLocks noChangeAspect="1"/>
          </p:cNvPicPr>
          <p:nvPr/>
        </p:nvPicPr>
        <p:blipFill>
          <a:blip r:embed="rId8"/>
          <a:stretch>
            <a:fillRect/>
          </a:stretch>
        </p:blipFill>
        <p:spPr>
          <a:xfrm>
            <a:off x="2351534" y="1890999"/>
            <a:ext cx="4140000" cy="4124552"/>
          </a:xfrm>
          <a:prstGeom prst="rect">
            <a:avLst/>
          </a:prstGeom>
        </p:spPr>
      </p:pic>
      <p:pic>
        <p:nvPicPr>
          <p:cNvPr id="3" name="Immagine 2">
            <a:extLst>
              <a:ext uri="{FF2B5EF4-FFF2-40B4-BE49-F238E27FC236}">
                <a16:creationId xmlns:a16="http://schemas.microsoft.com/office/drawing/2014/main" id="{DDE75FC3-1102-576D-171D-2D64A9B9E84A}"/>
              </a:ext>
            </a:extLst>
          </p:cNvPr>
          <p:cNvPicPr>
            <a:picLocks noChangeAspect="1"/>
          </p:cNvPicPr>
          <p:nvPr/>
        </p:nvPicPr>
        <p:blipFill>
          <a:blip r:embed="rId9"/>
          <a:stretch>
            <a:fillRect/>
          </a:stretch>
        </p:blipFill>
        <p:spPr>
          <a:xfrm>
            <a:off x="-11274" y="6005097"/>
            <a:ext cx="2577065" cy="731353"/>
          </a:xfrm>
          <a:prstGeom prst="rect">
            <a:avLst/>
          </a:prstGeom>
        </p:spPr>
      </p:pic>
    </p:spTree>
    <p:extLst>
      <p:ext uri="{BB962C8B-B14F-4D97-AF65-F5344CB8AC3E}">
        <p14:creationId xmlns:p14="http://schemas.microsoft.com/office/powerpoint/2010/main" val="141738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a:extLst>
            <a:ext uri="{FF2B5EF4-FFF2-40B4-BE49-F238E27FC236}">
              <a16:creationId xmlns:a16="http://schemas.microsoft.com/office/drawing/2014/main" id="{94559B67-9A08-59D9-B4BE-A3014C7B966E}"/>
            </a:ext>
          </a:extLst>
        </p:cNvPr>
        <p:cNvGrpSpPr/>
        <p:nvPr/>
      </p:nvGrpSpPr>
      <p:grpSpPr>
        <a:xfrm>
          <a:off x="0" y="0"/>
          <a:ext cx="0" cy="0"/>
          <a:chOff x="0" y="0"/>
          <a:chExt cx="0" cy="0"/>
        </a:xfrm>
      </p:grpSpPr>
      <p:pic>
        <p:nvPicPr>
          <p:cNvPr id="143" name="Google Shape;143;p8">
            <a:extLst>
              <a:ext uri="{FF2B5EF4-FFF2-40B4-BE49-F238E27FC236}">
                <a16:creationId xmlns:a16="http://schemas.microsoft.com/office/drawing/2014/main" id="{9C38B6FD-DBD9-171F-0CBF-E32ED0EB928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74" y="0"/>
            <a:ext cx="12203274" cy="1025480"/>
          </a:xfrm>
          <a:prstGeom prst="rect">
            <a:avLst/>
          </a:prstGeom>
          <a:noFill/>
          <a:ln>
            <a:noFill/>
          </a:ln>
        </p:spPr>
      </p:pic>
      <p:sp>
        <p:nvSpPr>
          <p:cNvPr id="146" name="Google Shape;146;p8">
            <a:extLst>
              <a:ext uri="{FF2B5EF4-FFF2-40B4-BE49-F238E27FC236}">
                <a16:creationId xmlns:a16="http://schemas.microsoft.com/office/drawing/2014/main" id="{E70E4CDB-DE9A-A379-0F0E-4438FF632666}"/>
              </a:ext>
            </a:extLst>
          </p:cNvPr>
          <p:cNvSpPr/>
          <p:nvPr/>
        </p:nvSpPr>
        <p:spPr>
          <a:xfrm>
            <a:off x="-11274" y="6786545"/>
            <a:ext cx="12203274" cy="8903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1" name="Google Shape;181;p8" descr="Immagine che contiene Carattere, Elementi grafici, logo, simbolo&#10;&#10;Descrizione generata automaticamente">
            <a:extLst>
              <a:ext uri="{FF2B5EF4-FFF2-40B4-BE49-F238E27FC236}">
                <a16:creationId xmlns:a16="http://schemas.microsoft.com/office/drawing/2014/main" id="{3C5B5E4B-CE3A-0A0A-A6BC-D70B1EF6B414}"/>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18372" y="207657"/>
            <a:ext cx="1978358" cy="675420"/>
          </a:xfrm>
          <a:prstGeom prst="rect">
            <a:avLst/>
          </a:prstGeom>
          <a:noFill/>
          <a:ln>
            <a:noFill/>
          </a:ln>
        </p:spPr>
      </p:pic>
      <p:sp>
        <p:nvSpPr>
          <p:cNvPr id="9" name="CasellaDiTesto 8">
            <a:extLst>
              <a:ext uri="{FF2B5EF4-FFF2-40B4-BE49-F238E27FC236}">
                <a16:creationId xmlns:a16="http://schemas.microsoft.com/office/drawing/2014/main" id="{88843E53-4AC2-1BAA-CC3D-C60194B4C0CE}"/>
              </a:ext>
            </a:extLst>
          </p:cNvPr>
          <p:cNvSpPr txBox="1"/>
          <p:nvPr/>
        </p:nvSpPr>
        <p:spPr>
          <a:xfrm>
            <a:off x="138718" y="220535"/>
            <a:ext cx="8954049" cy="537583"/>
          </a:xfrm>
          <a:prstGeom prst="rect">
            <a:avLst/>
          </a:prstGeom>
          <a:noFill/>
        </p:spPr>
        <p:txBody>
          <a:bodyPr wrap="square">
            <a:spAutoFit/>
          </a:bodyPr>
          <a:lstStyle/>
          <a:p>
            <a:pPr>
              <a:lnSpc>
                <a:spcPct val="107000"/>
              </a:lnSpc>
              <a:spcAft>
                <a:spcPts val="800"/>
              </a:spcAft>
            </a:pPr>
            <a:r>
              <a:rPr lang="en-US" sz="2800" b="1" dirty="0">
                <a:solidFill>
                  <a:schemeClr val="bg1"/>
                </a:solidFill>
                <a:latin typeface="Aptos" panose="020B0004020202020204" pitchFamily="34" charset="0"/>
              </a:rPr>
              <a:t>What we’ve accomplished so far </a:t>
            </a:r>
            <a:endParaRPr lang="en-GB" sz="2800" b="1" kern="100" dirty="0">
              <a:solidFill>
                <a:schemeClr val="bg1"/>
              </a:solidFill>
              <a:latin typeface="Aptos" panose="020B0004020202020204" pitchFamily="34" charset="0"/>
              <a:ea typeface="NimbusRomNo9L-Regu"/>
              <a:cs typeface="Aptos" panose="020B0004020202020204" pitchFamily="34" charset="0"/>
            </a:endParaRPr>
          </a:p>
        </p:txBody>
      </p:sp>
      <p:pic>
        <p:nvPicPr>
          <p:cNvPr id="6" name="Google Shape;143;p8">
            <a:extLst>
              <a:ext uri="{FF2B5EF4-FFF2-40B4-BE49-F238E27FC236}">
                <a16:creationId xmlns:a16="http://schemas.microsoft.com/office/drawing/2014/main" id="{87DEBD41-5C0E-21A5-A6A5-665857DF300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74" y="0"/>
            <a:ext cx="12203274" cy="1025480"/>
          </a:xfrm>
          <a:prstGeom prst="rect">
            <a:avLst/>
          </a:prstGeom>
          <a:noFill/>
          <a:ln>
            <a:noFill/>
          </a:ln>
        </p:spPr>
      </p:pic>
      <p:pic>
        <p:nvPicPr>
          <p:cNvPr id="16" name="Google Shape;181;p8" descr="Immagine che contiene Carattere, Elementi grafici, logo, simbolo&#10;&#10;Descrizione generata automaticamente">
            <a:extLst>
              <a:ext uri="{FF2B5EF4-FFF2-40B4-BE49-F238E27FC236}">
                <a16:creationId xmlns:a16="http://schemas.microsoft.com/office/drawing/2014/main" id="{3BE4BAD0-7E98-767F-F1DC-0F20FBE6BD9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18372" y="207657"/>
            <a:ext cx="1978358" cy="675420"/>
          </a:xfrm>
          <a:prstGeom prst="rect">
            <a:avLst/>
          </a:prstGeom>
          <a:noFill/>
          <a:ln>
            <a:noFill/>
          </a:ln>
        </p:spPr>
      </p:pic>
      <p:sp>
        <p:nvSpPr>
          <p:cNvPr id="37" name="CasellaDiTesto 36">
            <a:extLst>
              <a:ext uri="{FF2B5EF4-FFF2-40B4-BE49-F238E27FC236}">
                <a16:creationId xmlns:a16="http://schemas.microsoft.com/office/drawing/2014/main" id="{E79E81A3-C3EC-1589-AB4A-45E8F911BFC9}"/>
              </a:ext>
            </a:extLst>
          </p:cNvPr>
          <p:cNvSpPr txBox="1"/>
          <p:nvPr/>
        </p:nvSpPr>
        <p:spPr>
          <a:xfrm>
            <a:off x="138717" y="205713"/>
            <a:ext cx="8954049" cy="537583"/>
          </a:xfrm>
          <a:prstGeom prst="rect">
            <a:avLst/>
          </a:prstGeom>
          <a:noFill/>
        </p:spPr>
        <p:txBody>
          <a:bodyPr wrap="square">
            <a:spAutoFit/>
          </a:bodyPr>
          <a:lstStyle/>
          <a:p>
            <a:pPr>
              <a:lnSpc>
                <a:spcPct val="107000"/>
              </a:lnSpc>
              <a:spcAft>
                <a:spcPts val="800"/>
              </a:spcAft>
            </a:pPr>
            <a:r>
              <a:rPr lang="en-US" sz="2800" b="1" dirty="0">
                <a:solidFill>
                  <a:schemeClr val="bg1"/>
                </a:solidFill>
                <a:latin typeface="Aptos" panose="020B0004020202020204" pitchFamily="34" charset="0"/>
              </a:rPr>
              <a:t>What we’ve accomplished so far </a:t>
            </a:r>
            <a:endParaRPr lang="en-GB" sz="2800" b="1" kern="100" dirty="0">
              <a:solidFill>
                <a:schemeClr val="bg1"/>
              </a:solidFill>
              <a:latin typeface="Aptos" panose="020B0004020202020204" pitchFamily="34" charset="0"/>
              <a:ea typeface="NimbusRomNo9L-Regu"/>
              <a:cs typeface="Aptos" panose="020B0004020202020204" pitchFamily="34" charset="0"/>
            </a:endParaRPr>
          </a:p>
        </p:txBody>
      </p:sp>
      <p:sp>
        <p:nvSpPr>
          <p:cNvPr id="2" name="Google Shape;145;p8">
            <a:extLst>
              <a:ext uri="{FF2B5EF4-FFF2-40B4-BE49-F238E27FC236}">
                <a16:creationId xmlns:a16="http://schemas.microsoft.com/office/drawing/2014/main" id="{BAA381AF-80D0-0847-60E2-A4FFFD09E1C8}"/>
              </a:ext>
            </a:extLst>
          </p:cNvPr>
          <p:cNvSpPr/>
          <p:nvPr/>
        </p:nvSpPr>
        <p:spPr>
          <a:xfrm>
            <a:off x="-151579" y="1019517"/>
            <a:ext cx="12483884" cy="4571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F0"/>
              </a:solidFill>
              <a:latin typeface="Arial"/>
              <a:ea typeface="Arial"/>
              <a:cs typeface="Arial"/>
              <a:sym typeface="Arial"/>
            </a:endParaRPr>
          </a:p>
        </p:txBody>
      </p:sp>
      <p:sp>
        <p:nvSpPr>
          <p:cNvPr id="20" name="Google Shape;146;p8">
            <a:extLst>
              <a:ext uri="{FF2B5EF4-FFF2-40B4-BE49-F238E27FC236}">
                <a16:creationId xmlns:a16="http://schemas.microsoft.com/office/drawing/2014/main" id="{0EFBC4AA-E94C-EEE5-DEE5-B88B7D9F1C51}"/>
              </a:ext>
            </a:extLst>
          </p:cNvPr>
          <p:cNvSpPr/>
          <p:nvPr/>
        </p:nvSpPr>
        <p:spPr>
          <a:xfrm>
            <a:off x="-11274" y="6786545"/>
            <a:ext cx="12203274" cy="8903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 name="Immagine 2">
            <a:extLst>
              <a:ext uri="{FF2B5EF4-FFF2-40B4-BE49-F238E27FC236}">
                <a16:creationId xmlns:a16="http://schemas.microsoft.com/office/drawing/2014/main" id="{9BE5D62F-FABC-1798-58DB-E19B88B34D17}"/>
              </a:ext>
            </a:extLst>
          </p:cNvPr>
          <p:cNvPicPr>
            <a:picLocks noChangeAspect="1"/>
          </p:cNvPicPr>
          <p:nvPr/>
        </p:nvPicPr>
        <p:blipFill>
          <a:blip r:embed="rId5"/>
          <a:stretch>
            <a:fillRect/>
          </a:stretch>
        </p:blipFill>
        <p:spPr>
          <a:xfrm>
            <a:off x="8511473" y="2528028"/>
            <a:ext cx="2090290" cy="1591282"/>
          </a:xfrm>
          <a:prstGeom prst="rect">
            <a:avLst/>
          </a:prstGeom>
        </p:spPr>
      </p:pic>
      <p:pic>
        <p:nvPicPr>
          <p:cNvPr id="4" name="Immagine 3">
            <a:extLst>
              <a:ext uri="{FF2B5EF4-FFF2-40B4-BE49-F238E27FC236}">
                <a16:creationId xmlns:a16="http://schemas.microsoft.com/office/drawing/2014/main" id="{E62C6F3C-858C-33F9-74E4-932CB49E7CF5}"/>
              </a:ext>
            </a:extLst>
          </p:cNvPr>
          <p:cNvPicPr>
            <a:picLocks noChangeAspect="1"/>
          </p:cNvPicPr>
          <p:nvPr/>
        </p:nvPicPr>
        <p:blipFill>
          <a:blip r:embed="rId6"/>
          <a:stretch>
            <a:fillRect/>
          </a:stretch>
        </p:blipFill>
        <p:spPr>
          <a:xfrm>
            <a:off x="5709162" y="2338142"/>
            <a:ext cx="2715801" cy="1966263"/>
          </a:xfrm>
          <a:prstGeom prst="rect">
            <a:avLst/>
          </a:prstGeom>
        </p:spPr>
      </p:pic>
      <p:sp>
        <p:nvSpPr>
          <p:cNvPr id="5" name="Google Shape;191;p34">
            <a:extLst>
              <a:ext uri="{FF2B5EF4-FFF2-40B4-BE49-F238E27FC236}">
                <a16:creationId xmlns:a16="http://schemas.microsoft.com/office/drawing/2014/main" id="{BAD6A54B-28C5-1D70-3346-C557BD4D5805}"/>
              </a:ext>
            </a:extLst>
          </p:cNvPr>
          <p:cNvSpPr txBox="1"/>
          <p:nvPr/>
        </p:nvSpPr>
        <p:spPr>
          <a:xfrm>
            <a:off x="507260" y="3151390"/>
            <a:ext cx="5250010" cy="2831254"/>
          </a:xfrm>
          <a:prstGeom prst="rect">
            <a:avLst/>
          </a:prstGeom>
          <a:noFill/>
          <a:ln>
            <a:noFill/>
          </a:ln>
        </p:spPr>
        <p:txBody>
          <a:bodyPr spcFirstLastPara="1" wrap="square" lIns="121900" tIns="121900" rIns="121900" bIns="121900" anchor="ctr" anchorCtr="0">
            <a:noAutofit/>
          </a:bodyPr>
          <a:lstStyle/>
          <a:p>
            <a:pPr>
              <a:lnSpc>
                <a:spcPct val="138000"/>
              </a:lnSpc>
            </a:pPr>
            <a:endParaRPr lang="en-US" sz="1400" b="1" dirty="0"/>
          </a:p>
          <a:p>
            <a:pPr>
              <a:lnSpc>
                <a:spcPct val="138000"/>
              </a:lnSpc>
            </a:pPr>
            <a:endParaRPr lang="en-US" sz="1400" b="1" dirty="0">
              <a:latin typeface="Aptos" panose="020B0004020202020204" pitchFamily="34" charset="0"/>
            </a:endParaRPr>
          </a:p>
          <a:p>
            <a:pPr>
              <a:lnSpc>
                <a:spcPct val="138000"/>
              </a:lnSpc>
            </a:pPr>
            <a:r>
              <a:rPr lang="en-US" sz="1400" b="1" dirty="0">
                <a:solidFill>
                  <a:schemeClr val="accent1"/>
                </a:solidFill>
                <a:latin typeface="Aptos" panose="020B0004020202020204" pitchFamily="34" charset="0"/>
              </a:rPr>
              <a:t>Main events / periods of interest for the analysis</a:t>
            </a:r>
          </a:p>
          <a:p>
            <a:pPr marL="609585" indent="-397923">
              <a:buClr>
                <a:schemeClr val="accent1"/>
              </a:buClr>
              <a:buSzPts val="1100"/>
              <a:buFont typeface="Wingdings" panose="05000000000000000000" pitchFamily="2" charset="2"/>
              <a:buChar char="§"/>
            </a:pPr>
            <a:r>
              <a:rPr lang="en-GB" sz="1400" dirty="0">
                <a:solidFill>
                  <a:schemeClr val="accent1"/>
                </a:solidFill>
                <a:latin typeface="Aptos" panose="020B0004020202020204" pitchFamily="34" charset="0"/>
              </a:rPr>
              <a:t>1x Heatwave (7-13 Aug 2020), characterised by: </a:t>
            </a:r>
          </a:p>
          <a:p>
            <a:pPr marL="1828754" lvl="2" indent="-397923">
              <a:buClr>
                <a:schemeClr val="accent1"/>
              </a:buClr>
              <a:buSzPts val="1100"/>
              <a:buFont typeface="Wingdings" panose="05000000000000000000" pitchFamily="2" charset="2"/>
              <a:buChar char="§"/>
            </a:pPr>
            <a:r>
              <a:rPr lang="en-GB" sz="1400" dirty="0">
                <a:solidFill>
                  <a:schemeClr val="accent1"/>
                </a:solidFill>
                <a:latin typeface="Aptos" panose="020B0004020202020204" pitchFamily="34" charset="0"/>
              </a:rPr>
              <a:t>Maximum temperatures ~38°C, </a:t>
            </a:r>
            <a:br>
              <a:rPr lang="en-GB" sz="1400" dirty="0">
                <a:solidFill>
                  <a:schemeClr val="accent1"/>
                </a:solidFill>
                <a:latin typeface="Aptos" panose="020B0004020202020204" pitchFamily="34" charset="0"/>
              </a:rPr>
            </a:br>
            <a:r>
              <a:rPr lang="en-GB" sz="1400" dirty="0">
                <a:solidFill>
                  <a:schemeClr val="accent1"/>
                </a:solidFill>
                <a:latin typeface="Aptos" panose="020B0004020202020204" pitchFamily="34" charset="0"/>
              </a:rPr>
              <a:t>average mean temperatures ~33°</a:t>
            </a:r>
          </a:p>
          <a:p>
            <a:pPr marL="1828754" lvl="2" indent="-397923">
              <a:buClr>
                <a:schemeClr val="accent1"/>
              </a:buClr>
              <a:buSzPts val="1100"/>
              <a:buFont typeface="Wingdings" panose="05000000000000000000" pitchFamily="2" charset="2"/>
              <a:buChar char="§"/>
            </a:pPr>
            <a:r>
              <a:rPr lang="en-GB" sz="1400" dirty="0">
                <a:solidFill>
                  <a:schemeClr val="accent1"/>
                </a:solidFill>
                <a:latin typeface="Aptos" panose="020B0004020202020204" pitchFamily="34" charset="0"/>
              </a:rPr>
              <a:t>8-days long heatwave (one of the</a:t>
            </a:r>
          </a:p>
          <a:p>
            <a:pPr marL="1430831" lvl="2">
              <a:buClr>
                <a:schemeClr val="accent1"/>
              </a:buClr>
              <a:buSzPts val="1100"/>
            </a:pPr>
            <a:r>
              <a:rPr lang="en-GB" dirty="0">
                <a:solidFill>
                  <a:schemeClr val="accent1"/>
                </a:solidFill>
                <a:latin typeface="Aptos" panose="020B0004020202020204" pitchFamily="34" charset="0"/>
              </a:rPr>
              <a:t>           </a:t>
            </a:r>
            <a:r>
              <a:rPr lang="en-GB" sz="1400" dirty="0">
                <a:solidFill>
                  <a:schemeClr val="accent1"/>
                </a:solidFill>
                <a:latin typeface="Aptos" panose="020B0004020202020204" pitchFamily="34" charset="0"/>
              </a:rPr>
              <a:t>longest in Paris history)</a:t>
            </a:r>
            <a:r>
              <a:rPr lang="en-US" sz="1400" b="1" dirty="0">
                <a:solidFill>
                  <a:schemeClr val="accent1"/>
                </a:solidFill>
                <a:latin typeface="Aptos" panose="020B0004020202020204" pitchFamily="34" charset="0"/>
              </a:rPr>
              <a:t> </a:t>
            </a:r>
            <a:endParaRPr lang="en-US" sz="1400" dirty="0">
              <a:solidFill>
                <a:schemeClr val="accent1"/>
              </a:solidFill>
              <a:latin typeface="Aptos" panose="020B0004020202020204" pitchFamily="34" charset="0"/>
            </a:endParaRPr>
          </a:p>
          <a:p>
            <a:pPr marL="609585" indent="-397923">
              <a:spcBef>
                <a:spcPts val="800"/>
              </a:spcBef>
              <a:buClr>
                <a:schemeClr val="accent1"/>
              </a:buClr>
              <a:buSzPts val="1100"/>
              <a:buFont typeface="Wingdings" panose="05000000000000000000" pitchFamily="2" charset="2"/>
              <a:buChar char="§"/>
            </a:pPr>
            <a:r>
              <a:rPr lang="en-GB" sz="1400" dirty="0">
                <a:solidFill>
                  <a:schemeClr val="accent1"/>
                </a:solidFill>
                <a:latin typeface="Aptos" panose="020B0004020202020204" pitchFamily="34" charset="0"/>
              </a:rPr>
              <a:t>1x Convective event / thunderstorm (9-10 May 2020) </a:t>
            </a:r>
            <a:endParaRPr sz="1400" dirty="0">
              <a:solidFill>
                <a:schemeClr val="accent1"/>
              </a:solidFill>
              <a:latin typeface="Aptos" panose="020B0004020202020204" pitchFamily="34" charset="0"/>
            </a:endParaRPr>
          </a:p>
          <a:p>
            <a:pPr marL="1828754" lvl="2" indent="-397923">
              <a:buClr>
                <a:schemeClr val="accent1"/>
              </a:buClr>
              <a:buSzPts val="1100"/>
              <a:buFont typeface="Wingdings" panose="05000000000000000000" pitchFamily="2" charset="2"/>
              <a:buChar char="§"/>
            </a:pPr>
            <a:r>
              <a:rPr lang="en-GB" sz="1400" dirty="0">
                <a:solidFill>
                  <a:schemeClr val="accent1"/>
                </a:solidFill>
                <a:latin typeface="Aptos" panose="020B0004020202020204" pitchFamily="34" charset="0"/>
              </a:rPr>
              <a:t>Precipitation: 35.6 mm (night of 9 May) </a:t>
            </a:r>
            <a:br>
              <a:rPr lang="en-GB" sz="1400" dirty="0">
                <a:solidFill>
                  <a:schemeClr val="accent1"/>
                </a:solidFill>
                <a:latin typeface="Aptos" panose="020B0004020202020204" pitchFamily="34" charset="0"/>
              </a:rPr>
            </a:br>
            <a:r>
              <a:rPr lang="en-GB" sz="1400" dirty="0">
                <a:solidFill>
                  <a:schemeClr val="accent1"/>
                </a:solidFill>
                <a:latin typeface="Aptos" panose="020B0004020202020204" pitchFamily="34" charset="0"/>
              </a:rPr>
              <a:t>+ 15.2 mm (10 May). </a:t>
            </a:r>
            <a:endParaRPr sz="1400" dirty="0">
              <a:solidFill>
                <a:schemeClr val="accent1"/>
              </a:solidFill>
              <a:latin typeface="Aptos" panose="020B0004020202020204" pitchFamily="34" charset="0"/>
            </a:endParaRPr>
          </a:p>
          <a:p>
            <a:pPr marL="1828754" lvl="2" indent="-397923">
              <a:buClr>
                <a:schemeClr val="accent1"/>
              </a:buClr>
              <a:buSzPts val="1100"/>
              <a:buFont typeface="Wingdings" panose="05000000000000000000" pitchFamily="2" charset="2"/>
              <a:buChar char="§"/>
            </a:pPr>
            <a:r>
              <a:rPr lang="en-GB" sz="1400" dirty="0">
                <a:solidFill>
                  <a:schemeClr val="accent1"/>
                </a:solidFill>
                <a:latin typeface="Aptos" panose="020B0004020202020204" pitchFamily="34" charset="0"/>
              </a:rPr>
              <a:t>Windspeed peak: 63.7 km/hr</a:t>
            </a:r>
            <a:endParaRPr sz="1400" dirty="0">
              <a:solidFill>
                <a:schemeClr val="accent1"/>
              </a:solidFill>
              <a:latin typeface="Aptos" panose="020B0004020202020204" pitchFamily="34" charset="0"/>
            </a:endParaRPr>
          </a:p>
          <a:p>
            <a:pPr>
              <a:spcBef>
                <a:spcPts val="800"/>
              </a:spcBef>
            </a:pPr>
            <a:endParaRPr sz="2000" u="sng" dirty="0"/>
          </a:p>
        </p:txBody>
      </p:sp>
      <p:sp>
        <p:nvSpPr>
          <p:cNvPr id="7" name="CasellaDiTesto 6">
            <a:extLst>
              <a:ext uri="{FF2B5EF4-FFF2-40B4-BE49-F238E27FC236}">
                <a16:creationId xmlns:a16="http://schemas.microsoft.com/office/drawing/2014/main" id="{CB72C70E-8EB4-0E6A-7391-CDE0D6E66DCB}"/>
              </a:ext>
            </a:extLst>
          </p:cNvPr>
          <p:cNvSpPr txBox="1"/>
          <p:nvPr/>
        </p:nvSpPr>
        <p:spPr>
          <a:xfrm>
            <a:off x="562346" y="2033712"/>
            <a:ext cx="4402257" cy="523220"/>
          </a:xfrm>
          <a:prstGeom prst="rect">
            <a:avLst/>
          </a:prstGeom>
          <a:noFill/>
        </p:spPr>
        <p:txBody>
          <a:bodyPr wrap="square" rtlCol="0">
            <a:spAutoFit/>
          </a:bodyPr>
          <a:lstStyle/>
          <a:p>
            <a:r>
              <a:rPr lang="en-US" dirty="0">
                <a:solidFill>
                  <a:schemeClr val="accent1"/>
                </a:solidFill>
                <a:latin typeface="Aptos" panose="020B0004020202020204" pitchFamily="34" charset="0"/>
              </a:rPr>
              <a:t>FPS URB-RCC aims to understand the impact of urban areas on regional climate. </a:t>
            </a:r>
            <a:endParaRPr lang="en-GB" dirty="0">
              <a:solidFill>
                <a:schemeClr val="accent1"/>
              </a:solidFill>
              <a:latin typeface="Aptos" panose="020B0004020202020204" pitchFamily="34" charset="0"/>
            </a:endParaRPr>
          </a:p>
        </p:txBody>
      </p:sp>
      <p:sp>
        <p:nvSpPr>
          <p:cNvPr id="8" name="CasellaDiTesto 7">
            <a:extLst>
              <a:ext uri="{FF2B5EF4-FFF2-40B4-BE49-F238E27FC236}">
                <a16:creationId xmlns:a16="http://schemas.microsoft.com/office/drawing/2014/main" id="{1DA4F519-900F-37EC-9B8B-C95277B83701}"/>
              </a:ext>
            </a:extLst>
          </p:cNvPr>
          <p:cNvSpPr txBox="1"/>
          <p:nvPr/>
        </p:nvSpPr>
        <p:spPr>
          <a:xfrm>
            <a:off x="5442830" y="2120223"/>
            <a:ext cx="3572806" cy="492443"/>
          </a:xfrm>
          <a:prstGeom prst="rect">
            <a:avLst/>
          </a:prstGeom>
          <a:noFill/>
        </p:spPr>
        <p:txBody>
          <a:bodyPr wrap="square" rtlCol="0">
            <a:spAutoFit/>
          </a:bodyPr>
          <a:lstStyle/>
          <a:p>
            <a:r>
              <a:rPr lang="en-GB" sz="1200" b="1" dirty="0">
                <a:solidFill>
                  <a:schemeClr val="accent1"/>
                </a:solidFill>
                <a:latin typeface="Aptos" panose="020B0004020202020204" pitchFamily="34" charset="0"/>
              </a:rPr>
              <a:t>EURO-CORDEX (12 km) domain (ERA5 driven)</a:t>
            </a:r>
          </a:p>
          <a:p>
            <a:endParaRPr lang="en-GB" dirty="0"/>
          </a:p>
        </p:txBody>
      </p:sp>
      <p:sp>
        <p:nvSpPr>
          <p:cNvPr id="10" name="CasellaDiTesto 9">
            <a:extLst>
              <a:ext uri="{FF2B5EF4-FFF2-40B4-BE49-F238E27FC236}">
                <a16:creationId xmlns:a16="http://schemas.microsoft.com/office/drawing/2014/main" id="{C31D8A51-09C5-6F72-E3AD-62D7F7D7B1FB}"/>
              </a:ext>
            </a:extLst>
          </p:cNvPr>
          <p:cNvSpPr txBox="1"/>
          <p:nvPr/>
        </p:nvSpPr>
        <p:spPr>
          <a:xfrm>
            <a:off x="8893111" y="2293026"/>
            <a:ext cx="1764957" cy="492443"/>
          </a:xfrm>
          <a:prstGeom prst="rect">
            <a:avLst/>
          </a:prstGeom>
          <a:noFill/>
        </p:spPr>
        <p:txBody>
          <a:bodyPr wrap="square" rtlCol="0">
            <a:spAutoFit/>
          </a:bodyPr>
          <a:lstStyle/>
          <a:p>
            <a:r>
              <a:rPr lang="en-GB" sz="1200" b="1" dirty="0">
                <a:solidFill>
                  <a:schemeClr val="accent1"/>
                </a:solidFill>
                <a:latin typeface="Aptos" panose="020B0004020202020204" pitchFamily="34" charset="0"/>
              </a:rPr>
              <a:t>CP domain (3km)</a:t>
            </a:r>
          </a:p>
          <a:p>
            <a:endParaRPr lang="en-GB" dirty="0"/>
          </a:p>
        </p:txBody>
      </p:sp>
      <p:sp>
        <p:nvSpPr>
          <p:cNvPr id="11" name="CasellaDiTesto 10">
            <a:extLst>
              <a:ext uri="{FF2B5EF4-FFF2-40B4-BE49-F238E27FC236}">
                <a16:creationId xmlns:a16="http://schemas.microsoft.com/office/drawing/2014/main" id="{855E670A-0E7A-EA93-FBF6-18C58BD536FA}"/>
              </a:ext>
            </a:extLst>
          </p:cNvPr>
          <p:cNvSpPr txBox="1"/>
          <p:nvPr/>
        </p:nvSpPr>
        <p:spPr>
          <a:xfrm>
            <a:off x="10705713" y="2521259"/>
            <a:ext cx="1503727" cy="492443"/>
          </a:xfrm>
          <a:prstGeom prst="rect">
            <a:avLst/>
          </a:prstGeom>
          <a:noFill/>
        </p:spPr>
        <p:txBody>
          <a:bodyPr wrap="square" rtlCol="0">
            <a:spAutoFit/>
          </a:bodyPr>
          <a:lstStyle/>
          <a:p>
            <a:r>
              <a:rPr lang="en-GB" sz="1200" b="1" dirty="0">
                <a:solidFill>
                  <a:schemeClr val="accent1"/>
                </a:solidFill>
                <a:latin typeface="Aptos" panose="020B0004020202020204" pitchFamily="34" charset="0"/>
              </a:rPr>
              <a:t>Analysis domain</a:t>
            </a:r>
          </a:p>
          <a:p>
            <a:endParaRPr lang="en-GB" dirty="0"/>
          </a:p>
        </p:txBody>
      </p:sp>
      <p:pic>
        <p:nvPicPr>
          <p:cNvPr id="12" name="Immagine 11">
            <a:extLst>
              <a:ext uri="{FF2B5EF4-FFF2-40B4-BE49-F238E27FC236}">
                <a16:creationId xmlns:a16="http://schemas.microsoft.com/office/drawing/2014/main" id="{057D59AE-D311-B041-9F6D-544AAA5D381F}"/>
              </a:ext>
            </a:extLst>
          </p:cNvPr>
          <p:cNvPicPr>
            <a:picLocks noChangeAspect="1"/>
          </p:cNvPicPr>
          <p:nvPr/>
        </p:nvPicPr>
        <p:blipFill>
          <a:blip r:embed="rId7"/>
          <a:stretch>
            <a:fillRect/>
          </a:stretch>
        </p:blipFill>
        <p:spPr>
          <a:xfrm>
            <a:off x="5697431" y="4403430"/>
            <a:ext cx="2814042" cy="1966263"/>
          </a:xfrm>
          <a:prstGeom prst="rect">
            <a:avLst/>
          </a:prstGeom>
        </p:spPr>
      </p:pic>
      <p:cxnSp>
        <p:nvCxnSpPr>
          <p:cNvPr id="13" name="Connettore 2 12">
            <a:extLst>
              <a:ext uri="{FF2B5EF4-FFF2-40B4-BE49-F238E27FC236}">
                <a16:creationId xmlns:a16="http://schemas.microsoft.com/office/drawing/2014/main" id="{6E033B25-5D43-B843-3103-E883013E97ED}"/>
              </a:ext>
            </a:extLst>
          </p:cNvPr>
          <p:cNvCxnSpPr>
            <a:cxnSpLocks/>
            <a:stCxn id="28" idx="3"/>
          </p:cNvCxnSpPr>
          <p:nvPr/>
        </p:nvCxnSpPr>
        <p:spPr>
          <a:xfrm>
            <a:off x="1411703" y="2715143"/>
            <a:ext cx="363397" cy="19493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0F70D9F4-8E82-211B-1750-2B998527EFA3}"/>
              </a:ext>
            </a:extLst>
          </p:cNvPr>
          <p:cNvCxnSpPr>
            <a:cxnSpLocks/>
          </p:cNvCxnSpPr>
          <p:nvPr/>
        </p:nvCxnSpPr>
        <p:spPr>
          <a:xfrm>
            <a:off x="3158235" y="3048742"/>
            <a:ext cx="342813" cy="15961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1A280547-CCC9-7E19-22C4-577F2034738B}"/>
              </a:ext>
            </a:extLst>
          </p:cNvPr>
          <p:cNvCxnSpPr>
            <a:cxnSpLocks/>
            <a:stCxn id="17" idx="3"/>
          </p:cNvCxnSpPr>
          <p:nvPr/>
        </p:nvCxnSpPr>
        <p:spPr>
          <a:xfrm flipV="1">
            <a:off x="7024884" y="3282356"/>
            <a:ext cx="2221438" cy="27991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Rettangolo 16">
            <a:extLst>
              <a:ext uri="{FF2B5EF4-FFF2-40B4-BE49-F238E27FC236}">
                <a16:creationId xmlns:a16="http://schemas.microsoft.com/office/drawing/2014/main" id="{7ECF0284-81CF-FC8A-67DE-20EEAE284B41}"/>
              </a:ext>
            </a:extLst>
          </p:cNvPr>
          <p:cNvSpPr/>
          <p:nvPr/>
        </p:nvSpPr>
        <p:spPr>
          <a:xfrm>
            <a:off x="6449829" y="3342062"/>
            <a:ext cx="575055" cy="44041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BD1022BD-D8D8-BDA6-4760-BA621928BC5C}"/>
              </a:ext>
            </a:extLst>
          </p:cNvPr>
          <p:cNvSpPr/>
          <p:nvPr/>
        </p:nvSpPr>
        <p:spPr>
          <a:xfrm>
            <a:off x="9467926" y="3082026"/>
            <a:ext cx="577948" cy="44466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9" name="Connettore 2 18">
            <a:extLst>
              <a:ext uri="{FF2B5EF4-FFF2-40B4-BE49-F238E27FC236}">
                <a16:creationId xmlns:a16="http://schemas.microsoft.com/office/drawing/2014/main" id="{F50B809E-B068-5F64-1B3A-46C3B2F449E0}"/>
              </a:ext>
            </a:extLst>
          </p:cNvPr>
          <p:cNvCxnSpPr>
            <a:cxnSpLocks/>
            <a:stCxn id="18" idx="3"/>
          </p:cNvCxnSpPr>
          <p:nvPr/>
        </p:nvCxnSpPr>
        <p:spPr>
          <a:xfrm flipV="1">
            <a:off x="10045874" y="3282356"/>
            <a:ext cx="734423" cy="2200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1" name="Immagine 20">
            <a:extLst>
              <a:ext uri="{FF2B5EF4-FFF2-40B4-BE49-F238E27FC236}">
                <a16:creationId xmlns:a16="http://schemas.microsoft.com/office/drawing/2014/main" id="{6CD5F766-3091-F40F-CB1A-97D081688B80}"/>
              </a:ext>
            </a:extLst>
          </p:cNvPr>
          <p:cNvPicPr>
            <a:picLocks noChangeAspect="1"/>
          </p:cNvPicPr>
          <p:nvPr/>
        </p:nvPicPr>
        <p:blipFill>
          <a:blip r:embed="rId8"/>
          <a:stretch>
            <a:fillRect/>
          </a:stretch>
        </p:blipFill>
        <p:spPr>
          <a:xfrm>
            <a:off x="8782229" y="4409315"/>
            <a:ext cx="2725574" cy="1960378"/>
          </a:xfrm>
          <a:prstGeom prst="rect">
            <a:avLst/>
          </a:prstGeom>
        </p:spPr>
      </p:pic>
      <p:sp>
        <p:nvSpPr>
          <p:cNvPr id="23" name="CasellaDiTesto 22">
            <a:extLst>
              <a:ext uri="{FF2B5EF4-FFF2-40B4-BE49-F238E27FC236}">
                <a16:creationId xmlns:a16="http://schemas.microsoft.com/office/drawing/2014/main" id="{C2BF57A5-3250-365F-B033-90839C5485F6}"/>
              </a:ext>
            </a:extLst>
          </p:cNvPr>
          <p:cNvSpPr txBox="1"/>
          <p:nvPr/>
        </p:nvSpPr>
        <p:spPr>
          <a:xfrm>
            <a:off x="283559" y="2562084"/>
            <a:ext cx="1358431" cy="307777"/>
          </a:xfrm>
          <a:prstGeom prst="rect">
            <a:avLst/>
          </a:prstGeom>
          <a:noFill/>
        </p:spPr>
        <p:txBody>
          <a:bodyPr wrap="square" rtlCol="0">
            <a:spAutoFit/>
          </a:bodyPr>
          <a:lstStyle/>
          <a:p>
            <a:r>
              <a:rPr lang="it-IT" sz="1400" dirty="0">
                <a:solidFill>
                  <a:schemeClr val="accent1"/>
                </a:solidFill>
                <a:latin typeface="Aptos" panose="020B0004020202020204" pitchFamily="34" charset="0"/>
              </a:rPr>
              <a:t>ERA5 </a:t>
            </a:r>
            <a:r>
              <a:rPr lang="it-IT" sz="1400" b="0" i="0" dirty="0">
                <a:solidFill>
                  <a:schemeClr val="accent1"/>
                </a:solidFill>
                <a:effectLst/>
                <a:latin typeface="Aptos" panose="020B0004020202020204" pitchFamily="34" charset="0"/>
              </a:rPr>
              <a:t>~</a:t>
            </a:r>
            <a:r>
              <a:rPr lang="it-IT" sz="1400" dirty="0">
                <a:solidFill>
                  <a:schemeClr val="accent1"/>
                </a:solidFill>
                <a:latin typeface="Aptos" panose="020B0004020202020204" pitchFamily="34" charset="0"/>
              </a:rPr>
              <a:t>31km       </a:t>
            </a:r>
          </a:p>
        </p:txBody>
      </p:sp>
      <p:sp>
        <p:nvSpPr>
          <p:cNvPr id="25" name="CasellaDiTesto 24">
            <a:extLst>
              <a:ext uri="{FF2B5EF4-FFF2-40B4-BE49-F238E27FC236}">
                <a16:creationId xmlns:a16="http://schemas.microsoft.com/office/drawing/2014/main" id="{4D7E73C0-3ECD-AC42-42D9-7404BF6ECCA3}"/>
              </a:ext>
            </a:extLst>
          </p:cNvPr>
          <p:cNvSpPr txBox="1"/>
          <p:nvPr/>
        </p:nvSpPr>
        <p:spPr>
          <a:xfrm>
            <a:off x="1651141" y="2761019"/>
            <a:ext cx="1712811" cy="523220"/>
          </a:xfrm>
          <a:prstGeom prst="rect">
            <a:avLst/>
          </a:prstGeom>
          <a:noFill/>
        </p:spPr>
        <p:txBody>
          <a:bodyPr wrap="square" rtlCol="0">
            <a:spAutoFit/>
          </a:bodyPr>
          <a:lstStyle/>
          <a:p>
            <a:pPr algn="ctr"/>
            <a:r>
              <a:rPr lang="it-IT" sz="1400" dirty="0">
                <a:solidFill>
                  <a:schemeClr val="accent1"/>
                </a:solidFill>
                <a:latin typeface="Aptos" panose="020B0004020202020204" pitchFamily="34" charset="0"/>
              </a:rPr>
              <a:t>EURO-CORDEX </a:t>
            </a:r>
          </a:p>
          <a:p>
            <a:pPr algn="ctr"/>
            <a:r>
              <a:rPr lang="it-IT" sz="1400" dirty="0">
                <a:solidFill>
                  <a:schemeClr val="accent1"/>
                </a:solidFill>
                <a:latin typeface="Aptos" panose="020B0004020202020204" pitchFamily="34" charset="0"/>
              </a:rPr>
              <a:t>domain 12km</a:t>
            </a:r>
          </a:p>
        </p:txBody>
      </p:sp>
      <p:sp>
        <p:nvSpPr>
          <p:cNvPr id="27" name="CasellaDiTesto 26">
            <a:extLst>
              <a:ext uri="{FF2B5EF4-FFF2-40B4-BE49-F238E27FC236}">
                <a16:creationId xmlns:a16="http://schemas.microsoft.com/office/drawing/2014/main" id="{B09BB465-F772-1DC4-4CCA-BA16B2B49934}"/>
              </a:ext>
            </a:extLst>
          </p:cNvPr>
          <p:cNvSpPr txBox="1"/>
          <p:nvPr/>
        </p:nvSpPr>
        <p:spPr>
          <a:xfrm>
            <a:off x="3447272" y="3006639"/>
            <a:ext cx="2046104" cy="523220"/>
          </a:xfrm>
          <a:prstGeom prst="rect">
            <a:avLst/>
          </a:prstGeom>
          <a:noFill/>
        </p:spPr>
        <p:txBody>
          <a:bodyPr wrap="square" rtlCol="0">
            <a:spAutoFit/>
          </a:bodyPr>
          <a:lstStyle/>
          <a:p>
            <a:pPr algn="ctr"/>
            <a:r>
              <a:rPr lang="it-IT" sz="1400" dirty="0" err="1">
                <a:solidFill>
                  <a:schemeClr val="accent1"/>
                </a:solidFill>
                <a:latin typeface="Aptos" panose="020B0004020202020204" pitchFamily="34" charset="0"/>
              </a:rPr>
              <a:t>Convection</a:t>
            </a:r>
            <a:r>
              <a:rPr lang="it-IT" dirty="0" err="1">
                <a:solidFill>
                  <a:schemeClr val="accent1"/>
                </a:solidFill>
                <a:latin typeface="Aptos" panose="020B0004020202020204" pitchFamily="34" charset="0"/>
              </a:rPr>
              <a:t>-</a:t>
            </a:r>
            <a:r>
              <a:rPr lang="it-IT" sz="1400" dirty="0" err="1">
                <a:solidFill>
                  <a:schemeClr val="accent1"/>
                </a:solidFill>
                <a:latin typeface="Aptos" panose="020B0004020202020204" pitchFamily="34" charset="0"/>
              </a:rPr>
              <a:t>Permitting</a:t>
            </a:r>
            <a:r>
              <a:rPr lang="it-IT" sz="1400" dirty="0">
                <a:solidFill>
                  <a:schemeClr val="accent1"/>
                </a:solidFill>
                <a:latin typeface="Aptos" panose="020B0004020202020204" pitchFamily="34" charset="0"/>
              </a:rPr>
              <a:t> </a:t>
            </a:r>
          </a:p>
          <a:p>
            <a:pPr algn="ctr"/>
            <a:r>
              <a:rPr lang="it-IT" sz="1400" dirty="0">
                <a:solidFill>
                  <a:schemeClr val="accent1"/>
                </a:solidFill>
                <a:latin typeface="Aptos" panose="020B0004020202020204" pitchFamily="34" charset="0"/>
              </a:rPr>
              <a:t>domain 3km</a:t>
            </a:r>
          </a:p>
        </p:txBody>
      </p:sp>
      <p:sp>
        <p:nvSpPr>
          <p:cNvPr id="28" name="Rettangolo 27">
            <a:extLst>
              <a:ext uri="{FF2B5EF4-FFF2-40B4-BE49-F238E27FC236}">
                <a16:creationId xmlns:a16="http://schemas.microsoft.com/office/drawing/2014/main" id="{4F961DDE-B92F-CA85-4FDF-D65F4BC56F3A}"/>
              </a:ext>
            </a:extLst>
          </p:cNvPr>
          <p:cNvSpPr/>
          <p:nvPr/>
        </p:nvSpPr>
        <p:spPr>
          <a:xfrm>
            <a:off x="283559" y="2614041"/>
            <a:ext cx="1128144" cy="20220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a:extLst>
              <a:ext uri="{FF2B5EF4-FFF2-40B4-BE49-F238E27FC236}">
                <a16:creationId xmlns:a16="http://schemas.microsoft.com/office/drawing/2014/main" id="{168CB047-FCF4-B34F-8C6E-71CD7B0A9FB8}"/>
              </a:ext>
            </a:extLst>
          </p:cNvPr>
          <p:cNvSpPr/>
          <p:nvPr/>
        </p:nvSpPr>
        <p:spPr>
          <a:xfrm>
            <a:off x="1823673" y="2745029"/>
            <a:ext cx="1339970" cy="52322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a:extLst>
              <a:ext uri="{FF2B5EF4-FFF2-40B4-BE49-F238E27FC236}">
                <a16:creationId xmlns:a16="http://schemas.microsoft.com/office/drawing/2014/main" id="{5E82D98F-E6CF-33F7-07F0-1821CC59A5F2}"/>
              </a:ext>
            </a:extLst>
          </p:cNvPr>
          <p:cNvSpPr/>
          <p:nvPr/>
        </p:nvSpPr>
        <p:spPr>
          <a:xfrm>
            <a:off x="3545283" y="3030364"/>
            <a:ext cx="1870502" cy="47576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5" name="Immagine 34">
            <a:extLst>
              <a:ext uri="{FF2B5EF4-FFF2-40B4-BE49-F238E27FC236}">
                <a16:creationId xmlns:a16="http://schemas.microsoft.com/office/drawing/2014/main" id="{ABA18C3B-B005-4F55-B5C7-D37548D1E84B}"/>
              </a:ext>
            </a:extLst>
          </p:cNvPr>
          <p:cNvPicPr>
            <a:picLocks noChangeAspect="1"/>
          </p:cNvPicPr>
          <p:nvPr/>
        </p:nvPicPr>
        <p:blipFill>
          <a:blip r:embed="rId9"/>
          <a:stretch>
            <a:fillRect/>
          </a:stretch>
        </p:blipFill>
        <p:spPr>
          <a:xfrm>
            <a:off x="1395695" y="3972329"/>
            <a:ext cx="482930" cy="634031"/>
          </a:xfrm>
          <a:prstGeom prst="rect">
            <a:avLst/>
          </a:prstGeom>
        </p:spPr>
      </p:pic>
      <p:pic>
        <p:nvPicPr>
          <p:cNvPr id="36" name="Immagine 35">
            <a:extLst>
              <a:ext uri="{FF2B5EF4-FFF2-40B4-BE49-F238E27FC236}">
                <a16:creationId xmlns:a16="http://schemas.microsoft.com/office/drawing/2014/main" id="{E00AC1A1-3FC9-7890-FDCC-3A9F4D77199A}"/>
              </a:ext>
            </a:extLst>
          </p:cNvPr>
          <p:cNvPicPr>
            <a:picLocks noChangeAspect="1"/>
          </p:cNvPicPr>
          <p:nvPr/>
        </p:nvPicPr>
        <p:blipFill>
          <a:blip r:embed="rId10"/>
          <a:stretch>
            <a:fillRect/>
          </a:stretch>
        </p:blipFill>
        <p:spPr>
          <a:xfrm>
            <a:off x="1311663" y="5260122"/>
            <a:ext cx="678955" cy="634385"/>
          </a:xfrm>
          <a:prstGeom prst="rect">
            <a:avLst/>
          </a:prstGeom>
        </p:spPr>
      </p:pic>
      <p:pic>
        <p:nvPicPr>
          <p:cNvPr id="38" name="Immagine 37">
            <a:extLst>
              <a:ext uri="{FF2B5EF4-FFF2-40B4-BE49-F238E27FC236}">
                <a16:creationId xmlns:a16="http://schemas.microsoft.com/office/drawing/2014/main" id="{779E8A5F-0F4D-A519-4772-A04C0FD0BF1E}"/>
              </a:ext>
            </a:extLst>
          </p:cNvPr>
          <p:cNvPicPr>
            <a:picLocks noChangeAspect="1"/>
          </p:cNvPicPr>
          <p:nvPr/>
        </p:nvPicPr>
        <p:blipFill>
          <a:blip r:embed="rId11"/>
          <a:stretch>
            <a:fillRect/>
          </a:stretch>
        </p:blipFill>
        <p:spPr>
          <a:xfrm>
            <a:off x="10863617" y="2803432"/>
            <a:ext cx="1077140" cy="957848"/>
          </a:xfrm>
          <a:prstGeom prst="rect">
            <a:avLst/>
          </a:prstGeom>
        </p:spPr>
      </p:pic>
      <p:sp>
        <p:nvSpPr>
          <p:cNvPr id="39" name="CasellaDiTesto 38">
            <a:extLst>
              <a:ext uri="{FF2B5EF4-FFF2-40B4-BE49-F238E27FC236}">
                <a16:creationId xmlns:a16="http://schemas.microsoft.com/office/drawing/2014/main" id="{656C9DD8-A47A-DC8C-02A4-981AF95B67CB}"/>
              </a:ext>
            </a:extLst>
          </p:cNvPr>
          <p:cNvSpPr txBox="1"/>
          <p:nvPr/>
        </p:nvSpPr>
        <p:spPr>
          <a:xfrm>
            <a:off x="10601763" y="3792855"/>
            <a:ext cx="1650369" cy="677108"/>
          </a:xfrm>
          <a:prstGeom prst="rect">
            <a:avLst/>
          </a:prstGeom>
          <a:noFill/>
        </p:spPr>
        <p:txBody>
          <a:bodyPr wrap="square" rtlCol="0">
            <a:spAutoFit/>
          </a:bodyPr>
          <a:lstStyle/>
          <a:p>
            <a:pPr algn="ctr"/>
            <a:r>
              <a:rPr lang="en-GB" sz="1200" dirty="0">
                <a:solidFill>
                  <a:schemeClr val="accent1"/>
                </a:solidFill>
                <a:latin typeface="Aptos" panose="020B0004020202020204" pitchFamily="34" charset="0"/>
              </a:rPr>
              <a:t>Urban Fraction of Paris</a:t>
            </a:r>
          </a:p>
          <a:p>
            <a:endParaRPr lang="en-GB" dirty="0"/>
          </a:p>
        </p:txBody>
      </p:sp>
      <p:sp>
        <p:nvSpPr>
          <p:cNvPr id="40" name="CasellaDiTesto 39">
            <a:extLst>
              <a:ext uri="{FF2B5EF4-FFF2-40B4-BE49-F238E27FC236}">
                <a16:creationId xmlns:a16="http://schemas.microsoft.com/office/drawing/2014/main" id="{883E19D9-625F-7A79-FDBB-71293A0DAC5A}"/>
              </a:ext>
            </a:extLst>
          </p:cNvPr>
          <p:cNvSpPr txBox="1"/>
          <p:nvPr/>
        </p:nvSpPr>
        <p:spPr>
          <a:xfrm>
            <a:off x="3015857" y="1132734"/>
            <a:ext cx="6540761" cy="830997"/>
          </a:xfrm>
          <a:prstGeom prst="rect">
            <a:avLst/>
          </a:prstGeom>
          <a:noFill/>
        </p:spPr>
        <p:txBody>
          <a:bodyPr wrap="square" rtlCol="0">
            <a:spAutoFit/>
          </a:bodyPr>
          <a:lstStyle/>
          <a:p>
            <a:pPr algn="ctr"/>
            <a:r>
              <a:rPr lang="it-IT" sz="2400" b="1" dirty="0" err="1">
                <a:solidFill>
                  <a:schemeClr val="accent1"/>
                </a:solidFill>
                <a:latin typeface="Aptos" panose="020B0004020202020204" pitchFamily="34" charset="0"/>
              </a:rPr>
              <a:t>Addressing</a:t>
            </a:r>
            <a:r>
              <a:rPr lang="it-IT" sz="2400" b="1" dirty="0">
                <a:solidFill>
                  <a:schemeClr val="accent1"/>
                </a:solidFill>
                <a:latin typeface="Aptos" panose="020B0004020202020204" pitchFamily="34" charset="0"/>
              </a:rPr>
              <a:t> the urban </a:t>
            </a:r>
            <a:r>
              <a:rPr lang="it-IT" sz="2400" b="1" dirty="0" err="1">
                <a:solidFill>
                  <a:schemeClr val="accent1"/>
                </a:solidFill>
                <a:latin typeface="Aptos" panose="020B0004020202020204" pitchFamily="34" charset="0"/>
              </a:rPr>
              <a:t>climate</a:t>
            </a:r>
            <a:r>
              <a:rPr lang="it-IT" sz="2400" b="1" dirty="0">
                <a:solidFill>
                  <a:schemeClr val="accent1"/>
                </a:solidFill>
                <a:latin typeface="Aptos" panose="020B0004020202020204" pitchFamily="34" charset="0"/>
              </a:rPr>
              <a:t> </a:t>
            </a:r>
            <a:r>
              <a:rPr lang="it-IT" sz="2400" b="1" dirty="0" err="1">
                <a:solidFill>
                  <a:schemeClr val="accent1"/>
                </a:solidFill>
                <a:latin typeface="Aptos" panose="020B0004020202020204" pitchFamily="34" charset="0"/>
              </a:rPr>
              <a:t>change</a:t>
            </a:r>
            <a:r>
              <a:rPr lang="it-IT" sz="2400" b="1" dirty="0">
                <a:solidFill>
                  <a:schemeClr val="accent1"/>
                </a:solidFill>
                <a:latin typeface="Aptos" panose="020B0004020202020204" pitchFamily="34" charset="0"/>
              </a:rPr>
              <a:t> in the CORDEX community</a:t>
            </a:r>
          </a:p>
        </p:txBody>
      </p:sp>
      <p:pic>
        <p:nvPicPr>
          <p:cNvPr id="41" name="Picture 2">
            <a:extLst>
              <a:ext uri="{FF2B5EF4-FFF2-40B4-BE49-F238E27FC236}">
                <a16:creationId xmlns:a16="http://schemas.microsoft.com/office/drawing/2014/main" id="{FCF5E3E1-C5BD-53F4-BEF8-2DA4352D38D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48369" y="1073853"/>
            <a:ext cx="1843632" cy="1139718"/>
          </a:xfrm>
          <a:prstGeom prst="rect">
            <a:avLst/>
          </a:prstGeom>
          <a:noFill/>
          <a:extLst>
            <a:ext uri="{909E8E84-426E-40DD-AFC4-6F175D3DCCD1}">
              <a14:hiddenFill xmlns:a14="http://schemas.microsoft.com/office/drawing/2010/main">
                <a:solidFill>
                  <a:srgbClr val="FFFFFF"/>
                </a:solidFill>
              </a14:hiddenFill>
            </a:ext>
          </a:extLst>
        </p:spPr>
      </p:pic>
      <p:pic>
        <p:nvPicPr>
          <p:cNvPr id="42" name="Immagine 41">
            <a:extLst>
              <a:ext uri="{FF2B5EF4-FFF2-40B4-BE49-F238E27FC236}">
                <a16:creationId xmlns:a16="http://schemas.microsoft.com/office/drawing/2014/main" id="{28088E36-1A14-98C5-FC43-F9F081B28897}"/>
              </a:ext>
            </a:extLst>
          </p:cNvPr>
          <p:cNvPicPr>
            <a:picLocks noChangeAspect="1"/>
          </p:cNvPicPr>
          <p:nvPr/>
        </p:nvPicPr>
        <p:blipFill>
          <a:blip r:embed="rId13"/>
          <a:stretch>
            <a:fillRect/>
          </a:stretch>
        </p:blipFill>
        <p:spPr>
          <a:xfrm>
            <a:off x="403" y="1032108"/>
            <a:ext cx="2188308" cy="864648"/>
          </a:xfrm>
          <a:prstGeom prst="rect">
            <a:avLst/>
          </a:prstGeom>
        </p:spPr>
      </p:pic>
      <p:pic>
        <p:nvPicPr>
          <p:cNvPr id="31" name="Immagine 30">
            <a:extLst>
              <a:ext uri="{FF2B5EF4-FFF2-40B4-BE49-F238E27FC236}">
                <a16:creationId xmlns:a16="http://schemas.microsoft.com/office/drawing/2014/main" id="{44C08011-947F-ADED-35E7-D36014619E59}"/>
              </a:ext>
            </a:extLst>
          </p:cNvPr>
          <p:cNvPicPr>
            <a:picLocks noChangeAspect="1"/>
          </p:cNvPicPr>
          <p:nvPr/>
        </p:nvPicPr>
        <p:blipFill>
          <a:blip r:embed="rId14"/>
          <a:stretch>
            <a:fillRect/>
          </a:stretch>
        </p:blipFill>
        <p:spPr>
          <a:xfrm>
            <a:off x="-11274" y="6005097"/>
            <a:ext cx="2577065" cy="731353"/>
          </a:xfrm>
          <a:prstGeom prst="rect">
            <a:avLst/>
          </a:prstGeom>
        </p:spPr>
      </p:pic>
    </p:spTree>
    <p:extLst>
      <p:ext uri="{BB962C8B-B14F-4D97-AF65-F5344CB8AC3E}">
        <p14:creationId xmlns:p14="http://schemas.microsoft.com/office/powerpoint/2010/main" val="3118777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a:extLst>
            <a:ext uri="{FF2B5EF4-FFF2-40B4-BE49-F238E27FC236}">
              <a16:creationId xmlns:a16="http://schemas.microsoft.com/office/drawing/2014/main" id="{CB8A67F9-38D1-3C71-6FD2-F3D9E5BD6F60}"/>
            </a:ext>
          </a:extLst>
        </p:cNvPr>
        <p:cNvGrpSpPr/>
        <p:nvPr/>
      </p:nvGrpSpPr>
      <p:grpSpPr>
        <a:xfrm>
          <a:off x="0" y="0"/>
          <a:ext cx="0" cy="0"/>
          <a:chOff x="0" y="0"/>
          <a:chExt cx="0" cy="0"/>
        </a:xfrm>
      </p:grpSpPr>
      <p:pic>
        <p:nvPicPr>
          <p:cNvPr id="143" name="Google Shape;143;p8">
            <a:extLst>
              <a:ext uri="{FF2B5EF4-FFF2-40B4-BE49-F238E27FC236}">
                <a16:creationId xmlns:a16="http://schemas.microsoft.com/office/drawing/2014/main" id="{1A54A9A1-636D-FEF6-E8EE-A6EC3D9BEBD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74" y="0"/>
            <a:ext cx="12203274" cy="1025480"/>
          </a:xfrm>
          <a:prstGeom prst="rect">
            <a:avLst/>
          </a:prstGeom>
          <a:noFill/>
          <a:ln>
            <a:noFill/>
          </a:ln>
        </p:spPr>
      </p:pic>
      <p:sp>
        <p:nvSpPr>
          <p:cNvPr id="146" name="Google Shape;146;p8">
            <a:extLst>
              <a:ext uri="{FF2B5EF4-FFF2-40B4-BE49-F238E27FC236}">
                <a16:creationId xmlns:a16="http://schemas.microsoft.com/office/drawing/2014/main" id="{D052CEDD-4BAE-41BF-2CA5-7B14553F48CD}"/>
              </a:ext>
            </a:extLst>
          </p:cNvPr>
          <p:cNvSpPr/>
          <p:nvPr/>
        </p:nvSpPr>
        <p:spPr>
          <a:xfrm>
            <a:off x="-11274" y="6768961"/>
            <a:ext cx="12203274" cy="8903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accent1"/>
              </a:solidFill>
              <a:latin typeface="Arial"/>
              <a:ea typeface="Arial"/>
              <a:cs typeface="Arial"/>
              <a:sym typeface="Arial"/>
            </a:endParaRPr>
          </a:p>
        </p:txBody>
      </p:sp>
      <p:pic>
        <p:nvPicPr>
          <p:cNvPr id="181" name="Google Shape;181;p8" descr="Immagine che contiene Carattere, Elementi grafici, logo, simbolo&#10;&#10;Descrizione generata automaticamente">
            <a:extLst>
              <a:ext uri="{FF2B5EF4-FFF2-40B4-BE49-F238E27FC236}">
                <a16:creationId xmlns:a16="http://schemas.microsoft.com/office/drawing/2014/main" id="{F6EE4F26-DC7C-7490-642A-E1FA61B3604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18372" y="207657"/>
            <a:ext cx="1978358" cy="675420"/>
          </a:xfrm>
          <a:prstGeom prst="rect">
            <a:avLst/>
          </a:prstGeom>
          <a:noFill/>
          <a:ln>
            <a:noFill/>
          </a:ln>
        </p:spPr>
      </p:pic>
      <p:sp>
        <p:nvSpPr>
          <p:cNvPr id="3" name="CasellaDiTesto 2">
            <a:extLst>
              <a:ext uri="{FF2B5EF4-FFF2-40B4-BE49-F238E27FC236}">
                <a16:creationId xmlns:a16="http://schemas.microsoft.com/office/drawing/2014/main" id="{2A58709F-2DF9-DB11-9361-F455421C2769}"/>
              </a:ext>
            </a:extLst>
          </p:cNvPr>
          <p:cNvSpPr txBox="1"/>
          <p:nvPr/>
        </p:nvSpPr>
        <p:spPr>
          <a:xfrm>
            <a:off x="138717" y="205713"/>
            <a:ext cx="8954049" cy="537583"/>
          </a:xfrm>
          <a:prstGeom prst="rect">
            <a:avLst/>
          </a:prstGeom>
          <a:noFill/>
        </p:spPr>
        <p:txBody>
          <a:bodyPr wrap="square">
            <a:spAutoFit/>
          </a:bodyPr>
          <a:lstStyle/>
          <a:p>
            <a:pPr>
              <a:lnSpc>
                <a:spcPct val="107000"/>
              </a:lnSpc>
              <a:spcAft>
                <a:spcPts val="800"/>
              </a:spcAft>
            </a:pPr>
            <a:r>
              <a:rPr lang="en-US" sz="2800" b="1" dirty="0">
                <a:solidFill>
                  <a:schemeClr val="bg1"/>
                </a:solidFill>
                <a:latin typeface="Aptos" panose="020B0004020202020204" pitchFamily="34" charset="0"/>
              </a:rPr>
              <a:t>What we’ve accomplished so far </a:t>
            </a:r>
            <a:endParaRPr lang="en-GB" sz="2800" b="1" kern="100" dirty="0">
              <a:solidFill>
                <a:schemeClr val="bg1"/>
              </a:solidFill>
              <a:latin typeface="Aptos" panose="020B0004020202020204" pitchFamily="34" charset="0"/>
              <a:ea typeface="NimbusRomNo9L-Regu"/>
              <a:cs typeface="Aptos" panose="020B0004020202020204" pitchFamily="34" charset="0"/>
            </a:endParaRPr>
          </a:p>
        </p:txBody>
      </p:sp>
      <p:sp>
        <p:nvSpPr>
          <p:cNvPr id="4" name="CasellaDiTesto 3">
            <a:extLst>
              <a:ext uri="{FF2B5EF4-FFF2-40B4-BE49-F238E27FC236}">
                <a16:creationId xmlns:a16="http://schemas.microsoft.com/office/drawing/2014/main" id="{513D0AEF-4ECF-A6B5-E99D-DA688CCF353C}"/>
              </a:ext>
            </a:extLst>
          </p:cNvPr>
          <p:cNvSpPr txBox="1"/>
          <p:nvPr/>
        </p:nvSpPr>
        <p:spPr>
          <a:xfrm>
            <a:off x="7029630" y="4673202"/>
            <a:ext cx="3967372" cy="553998"/>
          </a:xfrm>
          <a:prstGeom prst="rect">
            <a:avLst/>
          </a:prstGeom>
          <a:noFill/>
        </p:spPr>
        <p:txBody>
          <a:bodyPr wrap="square" rtlCol="0">
            <a:spAutoFit/>
          </a:bodyPr>
          <a:lstStyle/>
          <a:p>
            <a:pPr algn="ctr"/>
            <a:r>
              <a:rPr lang="it-IT" sz="1600" dirty="0">
                <a:solidFill>
                  <a:schemeClr val="accent1"/>
                </a:solidFill>
                <a:latin typeface="Aptos" panose="020B0004020202020204" pitchFamily="34" charset="0"/>
              </a:rPr>
              <a:t>PARIS stations </a:t>
            </a:r>
            <a:r>
              <a:rPr lang="it-IT" sz="1600" dirty="0" err="1">
                <a:solidFill>
                  <a:schemeClr val="accent1"/>
                </a:solidFill>
                <a:latin typeface="Aptos" panose="020B0004020202020204" pitchFamily="34" charset="0"/>
              </a:rPr>
              <a:t>used</a:t>
            </a:r>
            <a:r>
              <a:rPr lang="it-IT" sz="1600" dirty="0">
                <a:solidFill>
                  <a:schemeClr val="accent1"/>
                </a:solidFill>
                <a:latin typeface="Aptos" panose="020B0004020202020204" pitchFamily="34" charset="0"/>
              </a:rPr>
              <a:t> for 2m temperature</a:t>
            </a:r>
            <a:endParaRPr lang="it-IT" sz="1600" i="1" dirty="0">
              <a:solidFill>
                <a:schemeClr val="accent1"/>
              </a:solidFill>
              <a:latin typeface="Aptos" panose="020B0004020202020204" pitchFamily="34" charset="0"/>
            </a:endParaRPr>
          </a:p>
          <a:p>
            <a:pPr marL="285750" indent="-285750">
              <a:buFont typeface="Arial" panose="020B0604020202020204" pitchFamily="34" charset="0"/>
              <a:buChar char="•"/>
            </a:pPr>
            <a:endParaRPr lang="it-IT" dirty="0">
              <a:solidFill>
                <a:schemeClr val="accent1"/>
              </a:solidFill>
            </a:endParaRPr>
          </a:p>
        </p:txBody>
      </p:sp>
      <p:sp>
        <p:nvSpPr>
          <p:cNvPr id="5" name="CasellaDiTesto 4">
            <a:extLst>
              <a:ext uri="{FF2B5EF4-FFF2-40B4-BE49-F238E27FC236}">
                <a16:creationId xmlns:a16="http://schemas.microsoft.com/office/drawing/2014/main" id="{44E0DB7C-1124-DEC9-3829-F4D3A1ED4328}"/>
              </a:ext>
            </a:extLst>
          </p:cNvPr>
          <p:cNvSpPr txBox="1"/>
          <p:nvPr/>
        </p:nvSpPr>
        <p:spPr>
          <a:xfrm>
            <a:off x="805356" y="1898610"/>
            <a:ext cx="6485729" cy="553998"/>
          </a:xfrm>
          <a:prstGeom prst="rect">
            <a:avLst/>
          </a:prstGeom>
          <a:noFill/>
        </p:spPr>
        <p:txBody>
          <a:bodyPr wrap="square" rtlCol="0">
            <a:spAutoFit/>
          </a:bodyPr>
          <a:lstStyle/>
          <a:p>
            <a:pPr algn="ctr"/>
            <a:r>
              <a:rPr lang="it-IT" sz="1600" dirty="0">
                <a:solidFill>
                  <a:schemeClr val="accent1"/>
                </a:solidFill>
                <a:latin typeface="Aptos" panose="020B0004020202020204" pitchFamily="34" charset="0"/>
              </a:rPr>
              <a:t>UHI = Urban temperature – Rural Temperature</a:t>
            </a:r>
            <a:endParaRPr lang="it-IT" sz="1600" i="1" dirty="0">
              <a:solidFill>
                <a:schemeClr val="accent1"/>
              </a:solidFill>
              <a:latin typeface="Aptos" panose="020B0004020202020204" pitchFamily="34" charset="0"/>
            </a:endParaRPr>
          </a:p>
          <a:p>
            <a:pPr marL="285750" indent="-285750">
              <a:buFont typeface="Arial" panose="020B0604020202020204" pitchFamily="34" charset="0"/>
              <a:buChar char="•"/>
            </a:pPr>
            <a:endParaRPr lang="it-IT" dirty="0">
              <a:solidFill>
                <a:schemeClr val="accent1"/>
              </a:solidFill>
            </a:endParaRPr>
          </a:p>
        </p:txBody>
      </p:sp>
      <p:sp>
        <p:nvSpPr>
          <p:cNvPr id="6" name="CasellaDiTesto 5">
            <a:extLst>
              <a:ext uri="{FF2B5EF4-FFF2-40B4-BE49-F238E27FC236}">
                <a16:creationId xmlns:a16="http://schemas.microsoft.com/office/drawing/2014/main" id="{955242E0-8823-0B24-5B26-76E254F25AAF}"/>
              </a:ext>
            </a:extLst>
          </p:cNvPr>
          <p:cNvSpPr txBox="1"/>
          <p:nvPr/>
        </p:nvSpPr>
        <p:spPr>
          <a:xfrm>
            <a:off x="7291085" y="5096350"/>
            <a:ext cx="3677921" cy="1323439"/>
          </a:xfrm>
          <a:prstGeom prst="rect">
            <a:avLst/>
          </a:prstGeom>
          <a:noFill/>
        </p:spPr>
        <p:txBody>
          <a:bodyPr wrap="square" rtlCol="0">
            <a:spAutoFit/>
          </a:bodyPr>
          <a:lstStyle/>
          <a:p>
            <a:pPr algn="ctr"/>
            <a:r>
              <a:rPr lang="it-IT" sz="2000" b="1" dirty="0">
                <a:solidFill>
                  <a:schemeClr val="accent1"/>
                </a:solidFill>
                <a:latin typeface="Aptos" panose="020B0004020202020204" pitchFamily="34" charset="0"/>
              </a:rPr>
              <a:t>ICON </a:t>
            </a:r>
            <a:r>
              <a:rPr lang="it-IT" sz="2000" b="1" dirty="0" err="1">
                <a:solidFill>
                  <a:schemeClr val="accent1"/>
                </a:solidFill>
                <a:latin typeface="Aptos" panose="020B0004020202020204" pitchFamily="34" charset="0"/>
              </a:rPr>
              <a:t>newly</a:t>
            </a:r>
            <a:r>
              <a:rPr lang="it-IT" sz="2000" b="1" dirty="0">
                <a:solidFill>
                  <a:schemeClr val="accent1"/>
                </a:solidFill>
                <a:latin typeface="Aptos" panose="020B0004020202020204" pitchFamily="34" charset="0"/>
              </a:rPr>
              <a:t> </a:t>
            </a:r>
            <a:r>
              <a:rPr lang="it-IT" sz="2000" b="1" dirty="0" err="1">
                <a:solidFill>
                  <a:schemeClr val="accent1"/>
                </a:solidFill>
                <a:latin typeface="Aptos" panose="020B0004020202020204" pitchFamily="34" charset="0"/>
              </a:rPr>
              <a:t>coupled</a:t>
            </a:r>
            <a:r>
              <a:rPr lang="it-IT" sz="2000" b="1" dirty="0">
                <a:solidFill>
                  <a:schemeClr val="accent1"/>
                </a:solidFill>
                <a:latin typeface="Aptos" panose="020B0004020202020204" pitchFamily="34" charset="0"/>
              </a:rPr>
              <a:t> with TERRA_URB </a:t>
            </a:r>
            <a:r>
              <a:rPr lang="it-IT" sz="2000" b="1" dirty="0" err="1">
                <a:solidFill>
                  <a:schemeClr val="accent1"/>
                </a:solidFill>
                <a:latin typeface="Aptos" panose="020B0004020202020204" pitchFamily="34" charset="0"/>
              </a:rPr>
              <a:t>is</a:t>
            </a:r>
            <a:r>
              <a:rPr lang="it-IT" sz="2000" b="1" dirty="0">
                <a:solidFill>
                  <a:schemeClr val="accent1"/>
                </a:solidFill>
                <a:latin typeface="Aptos" panose="020B0004020202020204" pitchFamily="34" charset="0"/>
              </a:rPr>
              <a:t> one of the best performing </a:t>
            </a:r>
            <a:r>
              <a:rPr lang="it-IT" sz="2000" b="1" dirty="0" err="1">
                <a:solidFill>
                  <a:schemeClr val="accent1"/>
                </a:solidFill>
                <a:latin typeface="Aptos" panose="020B0004020202020204" pitchFamily="34" charset="0"/>
              </a:rPr>
              <a:t>models</a:t>
            </a:r>
            <a:r>
              <a:rPr lang="it-IT" sz="2000" b="1" dirty="0">
                <a:solidFill>
                  <a:schemeClr val="accent1"/>
                </a:solidFill>
                <a:latin typeface="Aptos" panose="020B0004020202020204" pitchFamily="34" charset="0"/>
              </a:rPr>
              <a:t> in the CORDEX ensemble</a:t>
            </a:r>
          </a:p>
        </p:txBody>
      </p:sp>
      <p:pic>
        <p:nvPicPr>
          <p:cNvPr id="8" name="Immagine 7">
            <a:extLst>
              <a:ext uri="{FF2B5EF4-FFF2-40B4-BE49-F238E27FC236}">
                <a16:creationId xmlns:a16="http://schemas.microsoft.com/office/drawing/2014/main" id="{56D18976-8D85-0A49-EC00-04A3781878EC}"/>
              </a:ext>
            </a:extLst>
          </p:cNvPr>
          <p:cNvPicPr>
            <a:picLocks noChangeAspect="1"/>
          </p:cNvPicPr>
          <p:nvPr/>
        </p:nvPicPr>
        <p:blipFill>
          <a:blip r:embed="rId5"/>
          <a:stretch>
            <a:fillRect/>
          </a:stretch>
        </p:blipFill>
        <p:spPr>
          <a:xfrm>
            <a:off x="1484449" y="4489242"/>
            <a:ext cx="4957097" cy="1412268"/>
          </a:xfrm>
          <a:prstGeom prst="rect">
            <a:avLst/>
          </a:prstGeom>
        </p:spPr>
      </p:pic>
      <p:pic>
        <p:nvPicPr>
          <p:cNvPr id="10" name="Immagine 9">
            <a:extLst>
              <a:ext uri="{FF2B5EF4-FFF2-40B4-BE49-F238E27FC236}">
                <a16:creationId xmlns:a16="http://schemas.microsoft.com/office/drawing/2014/main" id="{EB403671-C08A-CA26-6B39-D2B34E5E8524}"/>
              </a:ext>
            </a:extLst>
          </p:cNvPr>
          <p:cNvPicPr>
            <a:picLocks noChangeAspect="1"/>
          </p:cNvPicPr>
          <p:nvPr/>
        </p:nvPicPr>
        <p:blipFill>
          <a:blip r:embed="rId6"/>
          <a:stretch>
            <a:fillRect/>
          </a:stretch>
        </p:blipFill>
        <p:spPr>
          <a:xfrm>
            <a:off x="2091831" y="2285057"/>
            <a:ext cx="3912778" cy="2171674"/>
          </a:xfrm>
          <a:prstGeom prst="rect">
            <a:avLst/>
          </a:prstGeom>
        </p:spPr>
      </p:pic>
      <p:pic>
        <p:nvPicPr>
          <p:cNvPr id="11" name="Immagine 10">
            <a:extLst>
              <a:ext uri="{FF2B5EF4-FFF2-40B4-BE49-F238E27FC236}">
                <a16:creationId xmlns:a16="http://schemas.microsoft.com/office/drawing/2014/main" id="{15B9B9D8-D8EE-8863-C277-4623244DEBC6}"/>
              </a:ext>
            </a:extLst>
          </p:cNvPr>
          <p:cNvPicPr>
            <a:picLocks noChangeAspect="1"/>
          </p:cNvPicPr>
          <p:nvPr/>
        </p:nvPicPr>
        <p:blipFill>
          <a:blip r:embed="rId7"/>
          <a:stretch>
            <a:fillRect/>
          </a:stretch>
        </p:blipFill>
        <p:spPr>
          <a:xfrm>
            <a:off x="7467551" y="2372615"/>
            <a:ext cx="3240000" cy="2308407"/>
          </a:xfrm>
          <a:prstGeom prst="rect">
            <a:avLst/>
          </a:prstGeom>
        </p:spPr>
      </p:pic>
      <p:sp>
        <p:nvSpPr>
          <p:cNvPr id="14" name="CasellaDiTesto 13">
            <a:extLst>
              <a:ext uri="{FF2B5EF4-FFF2-40B4-BE49-F238E27FC236}">
                <a16:creationId xmlns:a16="http://schemas.microsoft.com/office/drawing/2014/main" id="{B6076704-C49D-E680-E2C2-F92C422E4501}"/>
              </a:ext>
            </a:extLst>
          </p:cNvPr>
          <p:cNvSpPr txBox="1"/>
          <p:nvPr/>
        </p:nvSpPr>
        <p:spPr>
          <a:xfrm>
            <a:off x="2819982" y="1032108"/>
            <a:ext cx="6540761" cy="830997"/>
          </a:xfrm>
          <a:prstGeom prst="rect">
            <a:avLst/>
          </a:prstGeom>
          <a:noFill/>
        </p:spPr>
        <p:txBody>
          <a:bodyPr wrap="square" rtlCol="0">
            <a:spAutoFit/>
          </a:bodyPr>
          <a:lstStyle/>
          <a:p>
            <a:pPr algn="ctr"/>
            <a:r>
              <a:rPr lang="it-IT" sz="2400" b="1" dirty="0" err="1">
                <a:solidFill>
                  <a:schemeClr val="accent1"/>
                </a:solidFill>
                <a:latin typeface="Aptos" panose="020B0004020202020204" pitchFamily="34" charset="0"/>
              </a:rPr>
              <a:t>Addressing</a:t>
            </a:r>
            <a:r>
              <a:rPr lang="it-IT" sz="2400" b="1" dirty="0">
                <a:solidFill>
                  <a:schemeClr val="accent1"/>
                </a:solidFill>
                <a:latin typeface="Aptos" panose="020B0004020202020204" pitchFamily="34" charset="0"/>
              </a:rPr>
              <a:t> the urban </a:t>
            </a:r>
            <a:r>
              <a:rPr lang="it-IT" sz="2400" b="1" dirty="0" err="1">
                <a:solidFill>
                  <a:schemeClr val="accent1"/>
                </a:solidFill>
                <a:latin typeface="Aptos" panose="020B0004020202020204" pitchFamily="34" charset="0"/>
              </a:rPr>
              <a:t>climate</a:t>
            </a:r>
            <a:r>
              <a:rPr lang="it-IT" sz="2400" b="1" dirty="0">
                <a:solidFill>
                  <a:schemeClr val="accent1"/>
                </a:solidFill>
                <a:latin typeface="Aptos" panose="020B0004020202020204" pitchFamily="34" charset="0"/>
              </a:rPr>
              <a:t> </a:t>
            </a:r>
            <a:r>
              <a:rPr lang="it-IT" sz="2400" b="1" dirty="0" err="1">
                <a:solidFill>
                  <a:schemeClr val="accent1"/>
                </a:solidFill>
                <a:latin typeface="Aptos" panose="020B0004020202020204" pitchFamily="34" charset="0"/>
              </a:rPr>
              <a:t>change</a:t>
            </a:r>
            <a:r>
              <a:rPr lang="it-IT" sz="2400" b="1" dirty="0">
                <a:solidFill>
                  <a:schemeClr val="accent1"/>
                </a:solidFill>
                <a:latin typeface="Aptos" panose="020B0004020202020204" pitchFamily="34" charset="0"/>
              </a:rPr>
              <a:t> in the CORDEX community</a:t>
            </a:r>
          </a:p>
        </p:txBody>
      </p:sp>
      <p:pic>
        <p:nvPicPr>
          <p:cNvPr id="15" name="Picture 2">
            <a:extLst>
              <a:ext uri="{FF2B5EF4-FFF2-40B4-BE49-F238E27FC236}">
                <a16:creationId xmlns:a16="http://schemas.microsoft.com/office/drawing/2014/main" id="{02A9F4A5-09B2-882D-3A07-71AA742A0C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90835" y="1051790"/>
            <a:ext cx="1701165" cy="1051646"/>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83F86D19-2070-449A-6C51-45196E8BD6E6}"/>
              </a:ext>
            </a:extLst>
          </p:cNvPr>
          <p:cNvPicPr>
            <a:picLocks noChangeAspect="1"/>
          </p:cNvPicPr>
          <p:nvPr/>
        </p:nvPicPr>
        <p:blipFill>
          <a:blip r:embed="rId9"/>
          <a:stretch>
            <a:fillRect/>
          </a:stretch>
        </p:blipFill>
        <p:spPr>
          <a:xfrm>
            <a:off x="403" y="1032108"/>
            <a:ext cx="1800000" cy="711219"/>
          </a:xfrm>
          <a:prstGeom prst="rect">
            <a:avLst/>
          </a:prstGeom>
        </p:spPr>
      </p:pic>
      <p:pic>
        <p:nvPicPr>
          <p:cNvPr id="2" name="Immagine 1">
            <a:extLst>
              <a:ext uri="{FF2B5EF4-FFF2-40B4-BE49-F238E27FC236}">
                <a16:creationId xmlns:a16="http://schemas.microsoft.com/office/drawing/2014/main" id="{FBCFA470-60E6-B09E-E96F-DAEDDE5C360B}"/>
              </a:ext>
            </a:extLst>
          </p:cNvPr>
          <p:cNvPicPr>
            <a:picLocks noChangeAspect="1"/>
          </p:cNvPicPr>
          <p:nvPr/>
        </p:nvPicPr>
        <p:blipFill>
          <a:blip r:embed="rId10"/>
          <a:stretch>
            <a:fillRect/>
          </a:stretch>
        </p:blipFill>
        <p:spPr>
          <a:xfrm>
            <a:off x="-11274" y="6005097"/>
            <a:ext cx="2577065" cy="731353"/>
          </a:xfrm>
          <a:prstGeom prst="rect">
            <a:avLst/>
          </a:prstGeom>
        </p:spPr>
      </p:pic>
    </p:spTree>
    <p:extLst>
      <p:ext uri="{BB962C8B-B14F-4D97-AF65-F5344CB8AC3E}">
        <p14:creationId xmlns:p14="http://schemas.microsoft.com/office/powerpoint/2010/main" val="1017831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a:extLst>
            <a:ext uri="{FF2B5EF4-FFF2-40B4-BE49-F238E27FC236}">
              <a16:creationId xmlns:a16="http://schemas.microsoft.com/office/drawing/2014/main" id="{E5EB3607-0F16-41D9-1B11-B1874AA7D383}"/>
            </a:ext>
          </a:extLst>
        </p:cNvPr>
        <p:cNvGrpSpPr/>
        <p:nvPr/>
      </p:nvGrpSpPr>
      <p:grpSpPr>
        <a:xfrm>
          <a:off x="0" y="0"/>
          <a:ext cx="0" cy="0"/>
          <a:chOff x="0" y="0"/>
          <a:chExt cx="0" cy="0"/>
        </a:xfrm>
      </p:grpSpPr>
      <p:pic>
        <p:nvPicPr>
          <p:cNvPr id="143" name="Google Shape;143;p8">
            <a:extLst>
              <a:ext uri="{FF2B5EF4-FFF2-40B4-BE49-F238E27FC236}">
                <a16:creationId xmlns:a16="http://schemas.microsoft.com/office/drawing/2014/main" id="{15855162-2721-DD95-1303-4C1945AA7514}"/>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74" y="0"/>
            <a:ext cx="12203274" cy="1025480"/>
          </a:xfrm>
          <a:prstGeom prst="rect">
            <a:avLst/>
          </a:prstGeom>
          <a:noFill/>
          <a:ln>
            <a:noFill/>
          </a:ln>
        </p:spPr>
      </p:pic>
      <p:pic>
        <p:nvPicPr>
          <p:cNvPr id="181" name="Google Shape;181;p8" descr="Immagine che contiene Carattere, Elementi grafici, logo, simbolo&#10;&#10;Descrizione generata automaticamente">
            <a:extLst>
              <a:ext uri="{FF2B5EF4-FFF2-40B4-BE49-F238E27FC236}">
                <a16:creationId xmlns:a16="http://schemas.microsoft.com/office/drawing/2014/main" id="{DFA310D6-C1D2-233E-4BB5-1F5B2BAB269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18372" y="207657"/>
            <a:ext cx="1978358" cy="675420"/>
          </a:xfrm>
          <a:prstGeom prst="rect">
            <a:avLst/>
          </a:prstGeom>
          <a:noFill/>
          <a:ln>
            <a:noFill/>
          </a:ln>
        </p:spPr>
      </p:pic>
      <p:sp>
        <p:nvSpPr>
          <p:cNvPr id="3" name="CasellaDiTesto 2">
            <a:extLst>
              <a:ext uri="{FF2B5EF4-FFF2-40B4-BE49-F238E27FC236}">
                <a16:creationId xmlns:a16="http://schemas.microsoft.com/office/drawing/2014/main" id="{1A7290B2-41C2-B467-2E0A-0F89D133E2D3}"/>
              </a:ext>
            </a:extLst>
          </p:cNvPr>
          <p:cNvSpPr txBox="1"/>
          <p:nvPr/>
        </p:nvSpPr>
        <p:spPr>
          <a:xfrm>
            <a:off x="138717" y="205713"/>
            <a:ext cx="8954049" cy="537583"/>
          </a:xfrm>
          <a:prstGeom prst="rect">
            <a:avLst/>
          </a:prstGeom>
          <a:noFill/>
        </p:spPr>
        <p:txBody>
          <a:bodyPr wrap="square">
            <a:spAutoFit/>
          </a:bodyPr>
          <a:lstStyle/>
          <a:p>
            <a:pPr>
              <a:lnSpc>
                <a:spcPct val="107000"/>
              </a:lnSpc>
              <a:spcAft>
                <a:spcPts val="800"/>
              </a:spcAft>
            </a:pPr>
            <a:r>
              <a:rPr lang="en-US" sz="2800" b="1" dirty="0">
                <a:solidFill>
                  <a:schemeClr val="bg1"/>
                </a:solidFill>
                <a:latin typeface="Aptos" panose="020B0004020202020204" pitchFamily="34" charset="0"/>
              </a:rPr>
              <a:t>What we’ve accomplished so far </a:t>
            </a:r>
            <a:endParaRPr lang="en-GB" sz="2800" b="1" kern="100" dirty="0">
              <a:solidFill>
                <a:schemeClr val="bg1"/>
              </a:solidFill>
              <a:latin typeface="Aptos" panose="020B0004020202020204" pitchFamily="34" charset="0"/>
              <a:ea typeface="NimbusRomNo9L-Regu"/>
              <a:cs typeface="Aptos" panose="020B0004020202020204" pitchFamily="34" charset="0"/>
            </a:endParaRPr>
          </a:p>
        </p:txBody>
      </p:sp>
      <p:sp>
        <p:nvSpPr>
          <p:cNvPr id="2" name="Google Shape;146;p8">
            <a:extLst>
              <a:ext uri="{FF2B5EF4-FFF2-40B4-BE49-F238E27FC236}">
                <a16:creationId xmlns:a16="http://schemas.microsoft.com/office/drawing/2014/main" id="{A7384392-4BAE-DDB4-06EE-21AFCC1FA19D}"/>
              </a:ext>
            </a:extLst>
          </p:cNvPr>
          <p:cNvSpPr/>
          <p:nvPr/>
        </p:nvSpPr>
        <p:spPr>
          <a:xfrm>
            <a:off x="-11274" y="6768961"/>
            <a:ext cx="12203274" cy="8903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CasellaDiTesto 6">
            <a:extLst>
              <a:ext uri="{FF2B5EF4-FFF2-40B4-BE49-F238E27FC236}">
                <a16:creationId xmlns:a16="http://schemas.microsoft.com/office/drawing/2014/main" id="{56A300A3-C9F8-052F-D71C-A7ACC1E06D63}"/>
              </a:ext>
            </a:extLst>
          </p:cNvPr>
          <p:cNvSpPr txBox="1"/>
          <p:nvPr/>
        </p:nvSpPr>
        <p:spPr>
          <a:xfrm>
            <a:off x="6799408" y="4613762"/>
            <a:ext cx="4196910" cy="338554"/>
          </a:xfrm>
          <a:prstGeom prst="rect">
            <a:avLst/>
          </a:prstGeom>
          <a:noFill/>
        </p:spPr>
        <p:txBody>
          <a:bodyPr wrap="square" rtlCol="0">
            <a:spAutoFit/>
          </a:bodyPr>
          <a:lstStyle/>
          <a:p>
            <a:pPr algn="ctr"/>
            <a:r>
              <a:rPr lang="it-IT" sz="1600" dirty="0">
                <a:solidFill>
                  <a:schemeClr val="accent1"/>
                </a:solidFill>
                <a:latin typeface="Aptos" panose="020B0004020202020204" pitchFamily="34" charset="0"/>
              </a:rPr>
              <a:t>PARIS stations </a:t>
            </a:r>
            <a:r>
              <a:rPr lang="it-IT" sz="1600" dirty="0" err="1">
                <a:solidFill>
                  <a:schemeClr val="accent1"/>
                </a:solidFill>
                <a:latin typeface="Aptos" panose="020B0004020202020204" pitchFamily="34" charset="0"/>
              </a:rPr>
              <a:t>used</a:t>
            </a:r>
            <a:r>
              <a:rPr lang="it-IT" sz="1600" dirty="0">
                <a:solidFill>
                  <a:schemeClr val="accent1"/>
                </a:solidFill>
                <a:latin typeface="Aptos" panose="020B0004020202020204" pitchFamily="34" charset="0"/>
              </a:rPr>
              <a:t> for 2m relative </a:t>
            </a:r>
            <a:r>
              <a:rPr lang="it-IT" sz="1600" dirty="0" err="1">
                <a:solidFill>
                  <a:schemeClr val="accent1"/>
                </a:solidFill>
                <a:latin typeface="Aptos" panose="020B0004020202020204" pitchFamily="34" charset="0"/>
              </a:rPr>
              <a:t>humidity</a:t>
            </a:r>
            <a:endParaRPr lang="it-IT" sz="1600" i="1" dirty="0">
              <a:solidFill>
                <a:schemeClr val="accent1"/>
              </a:solidFill>
              <a:latin typeface="Aptos" panose="020B0004020202020204" pitchFamily="34" charset="0"/>
            </a:endParaRPr>
          </a:p>
        </p:txBody>
      </p:sp>
      <p:sp>
        <p:nvSpPr>
          <p:cNvPr id="9" name="CasellaDiTesto 8">
            <a:extLst>
              <a:ext uri="{FF2B5EF4-FFF2-40B4-BE49-F238E27FC236}">
                <a16:creationId xmlns:a16="http://schemas.microsoft.com/office/drawing/2014/main" id="{C1BA586C-CB6D-9CCB-0C6C-42D20D1EA81B}"/>
              </a:ext>
            </a:extLst>
          </p:cNvPr>
          <p:cNvSpPr txBox="1"/>
          <p:nvPr/>
        </p:nvSpPr>
        <p:spPr>
          <a:xfrm>
            <a:off x="614343" y="1960919"/>
            <a:ext cx="6485729" cy="553998"/>
          </a:xfrm>
          <a:prstGeom prst="rect">
            <a:avLst/>
          </a:prstGeom>
          <a:noFill/>
        </p:spPr>
        <p:txBody>
          <a:bodyPr wrap="square" rtlCol="0">
            <a:spAutoFit/>
          </a:bodyPr>
          <a:lstStyle/>
          <a:p>
            <a:pPr algn="ctr"/>
            <a:r>
              <a:rPr lang="it-IT" sz="1600" dirty="0">
                <a:solidFill>
                  <a:schemeClr val="accent1"/>
                </a:solidFill>
                <a:latin typeface="Aptos" panose="020B0004020202020204" pitchFamily="34" charset="0"/>
              </a:rPr>
              <a:t>UDI = Urban </a:t>
            </a:r>
            <a:r>
              <a:rPr lang="it-IT" sz="1600" dirty="0" err="1">
                <a:solidFill>
                  <a:schemeClr val="accent1"/>
                </a:solidFill>
                <a:latin typeface="Aptos" panose="020B0004020202020204" pitchFamily="34" charset="0"/>
              </a:rPr>
              <a:t>rel</a:t>
            </a:r>
            <a:r>
              <a:rPr lang="it-IT" sz="1600" dirty="0">
                <a:solidFill>
                  <a:schemeClr val="accent1"/>
                </a:solidFill>
                <a:latin typeface="Aptos" panose="020B0004020202020204" pitchFamily="34" charset="0"/>
              </a:rPr>
              <a:t>. </a:t>
            </a:r>
            <a:r>
              <a:rPr lang="it-IT" sz="1600" dirty="0" err="1">
                <a:solidFill>
                  <a:schemeClr val="accent1"/>
                </a:solidFill>
                <a:latin typeface="Aptos" panose="020B0004020202020204" pitchFamily="34" charset="0"/>
              </a:rPr>
              <a:t>humidity</a:t>
            </a:r>
            <a:r>
              <a:rPr lang="it-IT" sz="1600" dirty="0">
                <a:solidFill>
                  <a:schemeClr val="accent1"/>
                </a:solidFill>
                <a:latin typeface="Aptos" panose="020B0004020202020204" pitchFamily="34" charset="0"/>
              </a:rPr>
              <a:t> – Rural </a:t>
            </a:r>
            <a:r>
              <a:rPr lang="it-IT" sz="1600" dirty="0" err="1">
                <a:solidFill>
                  <a:schemeClr val="accent1"/>
                </a:solidFill>
                <a:latin typeface="Aptos" panose="020B0004020202020204" pitchFamily="34" charset="0"/>
              </a:rPr>
              <a:t>rel</a:t>
            </a:r>
            <a:r>
              <a:rPr lang="it-IT" sz="1600" dirty="0">
                <a:solidFill>
                  <a:schemeClr val="accent1"/>
                </a:solidFill>
                <a:latin typeface="Aptos" panose="020B0004020202020204" pitchFamily="34" charset="0"/>
              </a:rPr>
              <a:t>. </a:t>
            </a:r>
            <a:r>
              <a:rPr lang="it-IT" sz="1600" dirty="0" err="1">
                <a:solidFill>
                  <a:schemeClr val="accent1"/>
                </a:solidFill>
                <a:latin typeface="Aptos" panose="020B0004020202020204" pitchFamily="34" charset="0"/>
              </a:rPr>
              <a:t>humidity</a:t>
            </a:r>
            <a:endParaRPr lang="it-IT" sz="1600" i="1" dirty="0">
              <a:solidFill>
                <a:schemeClr val="accent1"/>
              </a:solidFill>
              <a:latin typeface="Aptos" panose="020B0004020202020204" pitchFamily="34" charset="0"/>
            </a:endParaRPr>
          </a:p>
          <a:p>
            <a:pPr marL="285750" indent="-285750">
              <a:buFont typeface="Arial" panose="020B0604020202020204" pitchFamily="34" charset="0"/>
              <a:buChar char="•"/>
            </a:pPr>
            <a:endParaRPr lang="it-IT" dirty="0">
              <a:solidFill>
                <a:schemeClr val="accent1"/>
              </a:solidFill>
            </a:endParaRPr>
          </a:p>
        </p:txBody>
      </p:sp>
      <p:pic>
        <p:nvPicPr>
          <p:cNvPr id="12" name="Immagine 11">
            <a:extLst>
              <a:ext uri="{FF2B5EF4-FFF2-40B4-BE49-F238E27FC236}">
                <a16:creationId xmlns:a16="http://schemas.microsoft.com/office/drawing/2014/main" id="{4D2D0CF9-06DA-B910-CD38-64800C1B8C28}"/>
              </a:ext>
            </a:extLst>
          </p:cNvPr>
          <p:cNvPicPr>
            <a:picLocks noChangeAspect="1"/>
          </p:cNvPicPr>
          <p:nvPr/>
        </p:nvPicPr>
        <p:blipFill>
          <a:blip r:embed="rId5"/>
          <a:stretch>
            <a:fillRect/>
          </a:stretch>
        </p:blipFill>
        <p:spPr>
          <a:xfrm>
            <a:off x="1357603" y="4452826"/>
            <a:ext cx="4881866" cy="1487160"/>
          </a:xfrm>
          <a:prstGeom prst="rect">
            <a:avLst/>
          </a:prstGeom>
        </p:spPr>
      </p:pic>
      <p:pic>
        <p:nvPicPr>
          <p:cNvPr id="13" name="Immagine 12">
            <a:extLst>
              <a:ext uri="{FF2B5EF4-FFF2-40B4-BE49-F238E27FC236}">
                <a16:creationId xmlns:a16="http://schemas.microsoft.com/office/drawing/2014/main" id="{B493187A-ACAC-E1BF-1371-B90F3CFE3708}"/>
              </a:ext>
            </a:extLst>
          </p:cNvPr>
          <p:cNvPicPr>
            <a:picLocks noChangeAspect="1"/>
          </p:cNvPicPr>
          <p:nvPr/>
        </p:nvPicPr>
        <p:blipFill>
          <a:blip r:embed="rId6"/>
          <a:stretch>
            <a:fillRect/>
          </a:stretch>
        </p:blipFill>
        <p:spPr>
          <a:xfrm>
            <a:off x="1932144" y="2437684"/>
            <a:ext cx="3850125" cy="1982631"/>
          </a:xfrm>
          <a:prstGeom prst="rect">
            <a:avLst/>
          </a:prstGeom>
        </p:spPr>
      </p:pic>
      <p:pic>
        <p:nvPicPr>
          <p:cNvPr id="17" name="Immagine 16">
            <a:extLst>
              <a:ext uri="{FF2B5EF4-FFF2-40B4-BE49-F238E27FC236}">
                <a16:creationId xmlns:a16="http://schemas.microsoft.com/office/drawing/2014/main" id="{F6025D4C-EB0A-F0FC-8481-EEB6DA5037B2}"/>
              </a:ext>
            </a:extLst>
          </p:cNvPr>
          <p:cNvPicPr>
            <a:picLocks noChangeAspect="1"/>
          </p:cNvPicPr>
          <p:nvPr/>
        </p:nvPicPr>
        <p:blipFill>
          <a:blip r:embed="rId7"/>
          <a:stretch>
            <a:fillRect/>
          </a:stretch>
        </p:blipFill>
        <p:spPr>
          <a:xfrm>
            <a:off x="7189631" y="2228670"/>
            <a:ext cx="3240000" cy="2326473"/>
          </a:xfrm>
          <a:prstGeom prst="rect">
            <a:avLst/>
          </a:prstGeom>
        </p:spPr>
      </p:pic>
      <p:sp>
        <p:nvSpPr>
          <p:cNvPr id="18" name="CasellaDiTesto 17">
            <a:extLst>
              <a:ext uri="{FF2B5EF4-FFF2-40B4-BE49-F238E27FC236}">
                <a16:creationId xmlns:a16="http://schemas.microsoft.com/office/drawing/2014/main" id="{10E9CA5C-6686-C3FC-C5EC-C83EBC2F4431}"/>
              </a:ext>
            </a:extLst>
          </p:cNvPr>
          <p:cNvSpPr txBox="1"/>
          <p:nvPr/>
        </p:nvSpPr>
        <p:spPr>
          <a:xfrm>
            <a:off x="2819982" y="1032108"/>
            <a:ext cx="6540761" cy="830997"/>
          </a:xfrm>
          <a:prstGeom prst="rect">
            <a:avLst/>
          </a:prstGeom>
          <a:noFill/>
        </p:spPr>
        <p:txBody>
          <a:bodyPr wrap="square" rtlCol="0">
            <a:spAutoFit/>
          </a:bodyPr>
          <a:lstStyle/>
          <a:p>
            <a:pPr algn="ctr"/>
            <a:r>
              <a:rPr lang="it-IT" sz="2400" b="1" dirty="0" err="1">
                <a:solidFill>
                  <a:schemeClr val="accent1"/>
                </a:solidFill>
                <a:latin typeface="Aptos" panose="020B0004020202020204" pitchFamily="34" charset="0"/>
              </a:rPr>
              <a:t>Addressing</a:t>
            </a:r>
            <a:r>
              <a:rPr lang="it-IT" sz="2400" b="1" dirty="0">
                <a:solidFill>
                  <a:schemeClr val="accent1"/>
                </a:solidFill>
                <a:latin typeface="Aptos" panose="020B0004020202020204" pitchFamily="34" charset="0"/>
              </a:rPr>
              <a:t> the urban </a:t>
            </a:r>
            <a:r>
              <a:rPr lang="it-IT" sz="2400" b="1" dirty="0" err="1">
                <a:solidFill>
                  <a:schemeClr val="accent1"/>
                </a:solidFill>
                <a:latin typeface="Aptos" panose="020B0004020202020204" pitchFamily="34" charset="0"/>
              </a:rPr>
              <a:t>climate</a:t>
            </a:r>
            <a:r>
              <a:rPr lang="it-IT" sz="2400" b="1" dirty="0">
                <a:solidFill>
                  <a:schemeClr val="accent1"/>
                </a:solidFill>
                <a:latin typeface="Aptos" panose="020B0004020202020204" pitchFamily="34" charset="0"/>
              </a:rPr>
              <a:t> </a:t>
            </a:r>
            <a:r>
              <a:rPr lang="it-IT" sz="2400" b="1" dirty="0" err="1">
                <a:solidFill>
                  <a:schemeClr val="accent1"/>
                </a:solidFill>
                <a:latin typeface="Aptos" panose="020B0004020202020204" pitchFamily="34" charset="0"/>
              </a:rPr>
              <a:t>change</a:t>
            </a:r>
            <a:r>
              <a:rPr lang="it-IT" sz="2400" b="1" dirty="0">
                <a:solidFill>
                  <a:schemeClr val="accent1"/>
                </a:solidFill>
                <a:latin typeface="Aptos" panose="020B0004020202020204" pitchFamily="34" charset="0"/>
              </a:rPr>
              <a:t> in the CORDEX community</a:t>
            </a:r>
          </a:p>
        </p:txBody>
      </p:sp>
      <p:pic>
        <p:nvPicPr>
          <p:cNvPr id="19" name="Picture 2">
            <a:extLst>
              <a:ext uri="{FF2B5EF4-FFF2-40B4-BE49-F238E27FC236}">
                <a16:creationId xmlns:a16="http://schemas.microsoft.com/office/drawing/2014/main" id="{8E9DE220-1451-25A0-727A-ECF1A7323C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90835" y="1073853"/>
            <a:ext cx="1701165" cy="1051646"/>
          </a:xfrm>
          <a:prstGeom prst="rect">
            <a:avLst/>
          </a:prstGeom>
          <a:noFill/>
          <a:extLst>
            <a:ext uri="{909E8E84-426E-40DD-AFC4-6F175D3DCCD1}">
              <a14:hiddenFill xmlns:a14="http://schemas.microsoft.com/office/drawing/2010/main">
                <a:solidFill>
                  <a:srgbClr val="FFFFFF"/>
                </a:solidFill>
              </a14:hiddenFill>
            </a:ext>
          </a:extLst>
        </p:spPr>
      </p:pic>
      <p:pic>
        <p:nvPicPr>
          <p:cNvPr id="20" name="Immagine 19">
            <a:extLst>
              <a:ext uri="{FF2B5EF4-FFF2-40B4-BE49-F238E27FC236}">
                <a16:creationId xmlns:a16="http://schemas.microsoft.com/office/drawing/2014/main" id="{A507B16D-D047-DC59-144A-986E1A7649D2}"/>
              </a:ext>
            </a:extLst>
          </p:cNvPr>
          <p:cNvPicPr>
            <a:picLocks noChangeAspect="1"/>
          </p:cNvPicPr>
          <p:nvPr/>
        </p:nvPicPr>
        <p:blipFill>
          <a:blip r:embed="rId9"/>
          <a:stretch>
            <a:fillRect/>
          </a:stretch>
        </p:blipFill>
        <p:spPr>
          <a:xfrm>
            <a:off x="403" y="1032108"/>
            <a:ext cx="1800000" cy="711219"/>
          </a:xfrm>
          <a:prstGeom prst="rect">
            <a:avLst/>
          </a:prstGeom>
        </p:spPr>
      </p:pic>
      <p:sp>
        <p:nvSpPr>
          <p:cNvPr id="21" name="CasellaDiTesto 20">
            <a:extLst>
              <a:ext uri="{FF2B5EF4-FFF2-40B4-BE49-F238E27FC236}">
                <a16:creationId xmlns:a16="http://schemas.microsoft.com/office/drawing/2014/main" id="{BC933B18-C9FC-959F-EA9B-9B1CFCBAB569}"/>
              </a:ext>
            </a:extLst>
          </p:cNvPr>
          <p:cNvSpPr txBox="1"/>
          <p:nvPr/>
        </p:nvSpPr>
        <p:spPr>
          <a:xfrm>
            <a:off x="7058902" y="5137121"/>
            <a:ext cx="3677921" cy="1323439"/>
          </a:xfrm>
          <a:prstGeom prst="rect">
            <a:avLst/>
          </a:prstGeom>
          <a:noFill/>
        </p:spPr>
        <p:txBody>
          <a:bodyPr wrap="square" rtlCol="0">
            <a:spAutoFit/>
          </a:bodyPr>
          <a:lstStyle/>
          <a:p>
            <a:pPr algn="ctr"/>
            <a:r>
              <a:rPr lang="it-IT" sz="2000" b="1" dirty="0">
                <a:solidFill>
                  <a:schemeClr val="accent1"/>
                </a:solidFill>
                <a:latin typeface="Aptos" panose="020B0004020202020204" pitchFamily="34" charset="0"/>
              </a:rPr>
              <a:t>ICON </a:t>
            </a:r>
            <a:r>
              <a:rPr lang="it-IT" sz="2000" b="1" dirty="0" err="1">
                <a:solidFill>
                  <a:schemeClr val="accent1"/>
                </a:solidFill>
                <a:latin typeface="Aptos" panose="020B0004020202020204" pitchFamily="34" charset="0"/>
              </a:rPr>
              <a:t>newly</a:t>
            </a:r>
            <a:r>
              <a:rPr lang="it-IT" sz="2000" b="1" dirty="0">
                <a:solidFill>
                  <a:schemeClr val="accent1"/>
                </a:solidFill>
                <a:latin typeface="Aptos" panose="020B0004020202020204" pitchFamily="34" charset="0"/>
              </a:rPr>
              <a:t> </a:t>
            </a:r>
            <a:r>
              <a:rPr lang="it-IT" sz="2000" b="1" dirty="0" err="1">
                <a:solidFill>
                  <a:schemeClr val="accent1"/>
                </a:solidFill>
                <a:latin typeface="Aptos" panose="020B0004020202020204" pitchFamily="34" charset="0"/>
              </a:rPr>
              <a:t>coupled</a:t>
            </a:r>
            <a:r>
              <a:rPr lang="it-IT" sz="2000" b="1" dirty="0">
                <a:solidFill>
                  <a:schemeClr val="accent1"/>
                </a:solidFill>
                <a:latin typeface="Aptos" panose="020B0004020202020204" pitchFamily="34" charset="0"/>
              </a:rPr>
              <a:t> with TERRA_URB </a:t>
            </a:r>
            <a:r>
              <a:rPr lang="it-IT" sz="2000" b="1" dirty="0" err="1">
                <a:solidFill>
                  <a:schemeClr val="accent1"/>
                </a:solidFill>
                <a:latin typeface="Aptos" panose="020B0004020202020204" pitchFamily="34" charset="0"/>
              </a:rPr>
              <a:t>is</a:t>
            </a:r>
            <a:r>
              <a:rPr lang="it-IT" sz="2000" b="1" dirty="0">
                <a:solidFill>
                  <a:schemeClr val="accent1"/>
                </a:solidFill>
                <a:latin typeface="Aptos" panose="020B0004020202020204" pitchFamily="34" charset="0"/>
              </a:rPr>
              <a:t> one of the best performing </a:t>
            </a:r>
            <a:r>
              <a:rPr lang="it-IT" sz="2000" b="1" dirty="0" err="1">
                <a:solidFill>
                  <a:schemeClr val="accent1"/>
                </a:solidFill>
                <a:latin typeface="Aptos" panose="020B0004020202020204" pitchFamily="34" charset="0"/>
              </a:rPr>
              <a:t>models</a:t>
            </a:r>
            <a:r>
              <a:rPr lang="it-IT" sz="2000" b="1" dirty="0">
                <a:solidFill>
                  <a:schemeClr val="accent1"/>
                </a:solidFill>
                <a:latin typeface="Aptos" panose="020B0004020202020204" pitchFamily="34" charset="0"/>
              </a:rPr>
              <a:t> in the CORDEX ensemble</a:t>
            </a:r>
          </a:p>
        </p:txBody>
      </p:sp>
      <p:pic>
        <p:nvPicPr>
          <p:cNvPr id="4" name="Immagine 3">
            <a:extLst>
              <a:ext uri="{FF2B5EF4-FFF2-40B4-BE49-F238E27FC236}">
                <a16:creationId xmlns:a16="http://schemas.microsoft.com/office/drawing/2014/main" id="{70F529DC-F638-5559-8365-04DAE14D9F16}"/>
              </a:ext>
            </a:extLst>
          </p:cNvPr>
          <p:cNvPicPr>
            <a:picLocks noChangeAspect="1"/>
          </p:cNvPicPr>
          <p:nvPr/>
        </p:nvPicPr>
        <p:blipFill>
          <a:blip r:embed="rId10"/>
          <a:stretch>
            <a:fillRect/>
          </a:stretch>
        </p:blipFill>
        <p:spPr>
          <a:xfrm>
            <a:off x="-11274" y="6005097"/>
            <a:ext cx="2577065" cy="731353"/>
          </a:xfrm>
          <a:prstGeom prst="rect">
            <a:avLst/>
          </a:prstGeom>
        </p:spPr>
      </p:pic>
    </p:spTree>
    <p:extLst>
      <p:ext uri="{BB962C8B-B14F-4D97-AF65-F5344CB8AC3E}">
        <p14:creationId xmlns:p14="http://schemas.microsoft.com/office/powerpoint/2010/main" val="1086548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a:extLst>
            <a:ext uri="{FF2B5EF4-FFF2-40B4-BE49-F238E27FC236}">
              <a16:creationId xmlns:a16="http://schemas.microsoft.com/office/drawing/2014/main" id="{3B9DE676-B15E-C836-68B4-7974A6CE27E7}"/>
            </a:ext>
          </a:extLst>
        </p:cNvPr>
        <p:cNvGrpSpPr/>
        <p:nvPr/>
      </p:nvGrpSpPr>
      <p:grpSpPr>
        <a:xfrm>
          <a:off x="0" y="0"/>
          <a:ext cx="0" cy="0"/>
          <a:chOff x="0" y="0"/>
          <a:chExt cx="0" cy="0"/>
        </a:xfrm>
      </p:grpSpPr>
      <p:pic>
        <p:nvPicPr>
          <p:cNvPr id="143" name="Google Shape;143;p8">
            <a:extLst>
              <a:ext uri="{FF2B5EF4-FFF2-40B4-BE49-F238E27FC236}">
                <a16:creationId xmlns:a16="http://schemas.microsoft.com/office/drawing/2014/main" id="{BCD3BAFE-528D-818E-BB4A-C08A51E67D4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74" y="0"/>
            <a:ext cx="12203274" cy="1025480"/>
          </a:xfrm>
          <a:prstGeom prst="rect">
            <a:avLst/>
          </a:prstGeom>
          <a:noFill/>
          <a:ln>
            <a:noFill/>
          </a:ln>
        </p:spPr>
      </p:pic>
      <p:sp>
        <p:nvSpPr>
          <p:cNvPr id="146" name="Google Shape;146;p8">
            <a:extLst>
              <a:ext uri="{FF2B5EF4-FFF2-40B4-BE49-F238E27FC236}">
                <a16:creationId xmlns:a16="http://schemas.microsoft.com/office/drawing/2014/main" id="{8BDC29EB-F02C-E79E-341C-6FC329D6FF7E}"/>
              </a:ext>
            </a:extLst>
          </p:cNvPr>
          <p:cNvSpPr/>
          <p:nvPr/>
        </p:nvSpPr>
        <p:spPr>
          <a:xfrm>
            <a:off x="-11274" y="6768961"/>
            <a:ext cx="12203274" cy="8903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accent1"/>
              </a:solidFill>
              <a:latin typeface="Arial"/>
              <a:ea typeface="Arial"/>
              <a:cs typeface="Arial"/>
              <a:sym typeface="Arial"/>
            </a:endParaRPr>
          </a:p>
        </p:txBody>
      </p:sp>
      <p:pic>
        <p:nvPicPr>
          <p:cNvPr id="181" name="Google Shape;181;p8" descr="Immagine che contiene Carattere, Elementi grafici, logo, simbolo&#10;&#10;Descrizione generata automaticamente">
            <a:extLst>
              <a:ext uri="{FF2B5EF4-FFF2-40B4-BE49-F238E27FC236}">
                <a16:creationId xmlns:a16="http://schemas.microsoft.com/office/drawing/2014/main" id="{3F525ABD-8906-0682-6282-F13B5450106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18372" y="207657"/>
            <a:ext cx="1978358" cy="675420"/>
          </a:xfrm>
          <a:prstGeom prst="rect">
            <a:avLst/>
          </a:prstGeom>
          <a:noFill/>
          <a:ln>
            <a:noFill/>
          </a:ln>
        </p:spPr>
      </p:pic>
      <p:sp>
        <p:nvSpPr>
          <p:cNvPr id="5" name="CasellaDiTesto 4">
            <a:extLst>
              <a:ext uri="{FF2B5EF4-FFF2-40B4-BE49-F238E27FC236}">
                <a16:creationId xmlns:a16="http://schemas.microsoft.com/office/drawing/2014/main" id="{5B687839-5FBD-298C-5B41-F2A133647EA9}"/>
              </a:ext>
            </a:extLst>
          </p:cNvPr>
          <p:cNvSpPr txBox="1"/>
          <p:nvPr/>
        </p:nvSpPr>
        <p:spPr>
          <a:xfrm>
            <a:off x="124022" y="1351964"/>
            <a:ext cx="7792708" cy="4585871"/>
          </a:xfrm>
          <a:prstGeom prst="rect">
            <a:avLst/>
          </a:prstGeom>
          <a:noFill/>
        </p:spPr>
        <p:txBody>
          <a:bodyPr wrap="square">
            <a:spAutoFit/>
          </a:bodyPr>
          <a:lstStyle/>
          <a:p>
            <a:pPr algn="ctr">
              <a:buClr>
                <a:srgbClr val="0070C0"/>
              </a:buClr>
            </a:pPr>
            <a:r>
              <a:rPr lang="it-IT" sz="2000" b="1" dirty="0">
                <a:solidFill>
                  <a:schemeClr val="accent1"/>
                </a:solidFill>
                <a:latin typeface="Aptos" panose="020B0004020202020204" pitchFamily="34" charset="0"/>
                <a:ea typeface="Calibri" panose="020F0502020204030204" pitchFamily="34" charset="0"/>
                <a:cs typeface="Calibri" panose="020F0502020204030204" pitchFamily="34" charset="0"/>
              </a:rPr>
              <a:t>      BOLOGNA Case study area </a:t>
            </a:r>
          </a:p>
          <a:p>
            <a:pPr marL="342900" indent="-342900">
              <a:buClr>
                <a:srgbClr val="0070C0"/>
              </a:buClr>
              <a:buFont typeface="Arial" panose="020B0604020202020204" pitchFamily="34" charset="0"/>
              <a:buChar char="•"/>
            </a:pPr>
            <a:r>
              <a:rPr lang="it-IT" sz="1800" b="1" dirty="0" err="1">
                <a:solidFill>
                  <a:schemeClr val="accent1"/>
                </a:solidFill>
                <a:latin typeface="Aptos" panose="020B0004020202020204" pitchFamily="34" charset="0"/>
                <a:ea typeface="Calibri" panose="020F0502020204030204" pitchFamily="34" charset="0"/>
                <a:cs typeface="Calibri" panose="020F0502020204030204" pitchFamily="34" charset="0"/>
              </a:rPr>
              <a:t>Regional</a:t>
            </a:r>
            <a:r>
              <a:rPr lang="it-IT" sz="1800" b="1" dirty="0">
                <a:solidFill>
                  <a:schemeClr val="accent1"/>
                </a:solidFill>
                <a:latin typeface="Aptos" panose="020B0004020202020204" pitchFamily="34" charset="0"/>
                <a:ea typeface="Calibri" panose="020F0502020204030204" pitchFamily="34" charset="0"/>
                <a:cs typeface="Calibri" panose="020F0502020204030204" pitchFamily="34" charset="0"/>
              </a:rPr>
              <a:t> </a:t>
            </a:r>
            <a:r>
              <a:rPr lang="it-IT" sz="1800" b="1" dirty="0" err="1">
                <a:solidFill>
                  <a:schemeClr val="accent1"/>
                </a:solidFill>
                <a:latin typeface="Aptos" panose="020B0004020202020204" pitchFamily="34" charset="0"/>
                <a:ea typeface="Calibri" panose="020F0502020204030204" pitchFamily="34" charset="0"/>
                <a:cs typeface="Calibri" panose="020F0502020204030204" pitchFamily="34" charset="0"/>
              </a:rPr>
              <a:t>climate</a:t>
            </a:r>
            <a:r>
              <a:rPr lang="it-IT" sz="1800" b="1" dirty="0">
                <a:solidFill>
                  <a:schemeClr val="accent1"/>
                </a:solidFill>
                <a:latin typeface="Aptos" panose="020B0004020202020204" pitchFamily="34" charset="0"/>
                <a:ea typeface="Calibri" panose="020F0502020204030204" pitchFamily="34" charset="0"/>
                <a:cs typeface="Calibri" panose="020F0502020204030204" pitchFamily="34" charset="0"/>
              </a:rPr>
              <a:t> Model</a:t>
            </a:r>
            <a:r>
              <a:rPr lang="it-IT" sz="1800" dirty="0">
                <a:solidFill>
                  <a:schemeClr val="accent1"/>
                </a:solidFill>
                <a:latin typeface="Aptos" panose="020B0004020202020204" pitchFamily="34" charset="0"/>
                <a:ea typeface="Calibri" panose="020F0502020204030204" pitchFamily="34" charset="0"/>
                <a:cs typeface="Calibri" panose="020F0502020204030204" pitchFamily="34" charset="0"/>
              </a:rPr>
              <a:t>: ICON-CLM  </a:t>
            </a:r>
          </a:p>
          <a:p>
            <a:pPr marL="342900" indent="-342900">
              <a:buClr>
                <a:srgbClr val="0070C0"/>
              </a:buClr>
              <a:buFont typeface="Arial" panose="020B0604020202020204" pitchFamily="34" charset="0"/>
              <a:buChar char="•"/>
            </a:pPr>
            <a:r>
              <a:rPr lang="it-IT" sz="1800" b="1" dirty="0">
                <a:solidFill>
                  <a:schemeClr val="accent1"/>
                </a:solidFill>
                <a:latin typeface="Aptos" panose="020B0004020202020204" pitchFamily="34" charset="0"/>
                <a:ea typeface="Calibri" panose="020F0502020204030204" pitchFamily="34" charset="0"/>
                <a:cs typeface="Calibri" panose="020F0502020204030204" pitchFamily="34" charset="0"/>
              </a:rPr>
              <a:t>Urban Model: </a:t>
            </a:r>
            <a:r>
              <a:rPr lang="it-IT" sz="1800" dirty="0">
                <a:solidFill>
                  <a:schemeClr val="accent1"/>
                </a:solidFill>
                <a:latin typeface="Aptos" panose="020B0004020202020204" pitchFamily="34" charset="0"/>
                <a:ea typeface="Calibri" panose="020F0502020204030204" pitchFamily="34" charset="0"/>
                <a:cs typeface="Calibri" panose="020F0502020204030204" pitchFamily="34" charset="0"/>
              </a:rPr>
              <a:t>TERRA_URB (</a:t>
            </a:r>
            <a:r>
              <a:rPr lang="it-IT" sz="1800" dirty="0" err="1">
                <a:solidFill>
                  <a:schemeClr val="accent1"/>
                </a:solidFill>
                <a:latin typeface="Aptos" panose="020B0004020202020204" pitchFamily="34" charset="0"/>
                <a:ea typeface="Calibri" panose="020F0502020204030204" pitchFamily="34" charset="0"/>
                <a:cs typeface="Calibri" panose="020F0502020204030204" pitchFamily="34" charset="0"/>
              </a:rPr>
              <a:t>Wouters</a:t>
            </a:r>
            <a:r>
              <a:rPr lang="it-IT" sz="1800" dirty="0">
                <a:solidFill>
                  <a:schemeClr val="accent1"/>
                </a:solidFill>
                <a:latin typeface="Aptos" panose="020B0004020202020204" pitchFamily="34" charset="0"/>
                <a:ea typeface="Calibri" panose="020F0502020204030204" pitchFamily="34" charset="0"/>
                <a:cs typeface="Calibri" panose="020F0502020204030204" pitchFamily="34" charset="0"/>
              </a:rPr>
              <a:t> et al., 2016; Campanale et al., 2025)</a:t>
            </a:r>
          </a:p>
          <a:p>
            <a:pPr marL="342900" indent="-342900">
              <a:buClr>
                <a:srgbClr val="0070C0"/>
              </a:buClr>
              <a:buFont typeface="Arial" panose="020B0604020202020204" pitchFamily="34" charset="0"/>
              <a:buChar char="•"/>
            </a:pPr>
            <a:r>
              <a:rPr lang="it-IT" sz="1800" b="1" dirty="0" err="1">
                <a:solidFill>
                  <a:schemeClr val="accent1"/>
                </a:solidFill>
                <a:latin typeface="Aptos" panose="020B0004020202020204" pitchFamily="34" charset="0"/>
                <a:ea typeface="Calibri" panose="020F0502020204030204" pitchFamily="34" charset="0"/>
                <a:cs typeface="Calibri" panose="020F0502020204030204" pitchFamily="34" charset="0"/>
              </a:rPr>
              <a:t>Resolution</a:t>
            </a:r>
            <a:r>
              <a:rPr lang="it-IT" sz="1800" dirty="0">
                <a:solidFill>
                  <a:schemeClr val="accent1"/>
                </a:solidFill>
                <a:latin typeface="Aptos" panose="020B0004020202020204" pitchFamily="34" charset="0"/>
                <a:ea typeface="Calibri" panose="020F0502020204030204" pitchFamily="34" charset="0"/>
                <a:cs typeface="Calibri" panose="020F0502020204030204" pitchFamily="34" charset="0"/>
              </a:rPr>
              <a:t>: 2.5km (0.0225°) </a:t>
            </a:r>
          </a:p>
          <a:p>
            <a:pPr marL="342900" indent="-342900">
              <a:buClr>
                <a:srgbClr val="0070C0"/>
              </a:buClr>
              <a:buFont typeface="Arial" panose="020B0604020202020204" pitchFamily="34" charset="0"/>
              <a:buChar char="•"/>
            </a:pPr>
            <a:r>
              <a:rPr lang="it-IT" sz="1800" b="1" dirty="0">
                <a:solidFill>
                  <a:schemeClr val="accent1"/>
                </a:solidFill>
                <a:latin typeface="Aptos" panose="020B0004020202020204" pitchFamily="34" charset="0"/>
                <a:ea typeface="Calibri" panose="020F0502020204030204" pitchFamily="34" charset="0"/>
                <a:cs typeface="Calibri" panose="020F0502020204030204" pitchFamily="34" charset="0"/>
              </a:rPr>
              <a:t>Period</a:t>
            </a:r>
            <a:r>
              <a:rPr lang="it-IT" sz="1800" dirty="0">
                <a:solidFill>
                  <a:schemeClr val="accent1"/>
                </a:solidFill>
                <a:latin typeface="Aptos" panose="020B0004020202020204" pitchFamily="34" charset="0"/>
                <a:ea typeface="Calibri" panose="020F0502020204030204" pitchFamily="34" charset="0"/>
                <a:cs typeface="Calibri" panose="020F0502020204030204" pitchFamily="34" charset="0"/>
              </a:rPr>
              <a:t>: </a:t>
            </a:r>
            <a:r>
              <a:rPr lang="it-IT" sz="1800" dirty="0" err="1">
                <a:solidFill>
                  <a:schemeClr val="accent1"/>
                </a:solidFill>
                <a:latin typeface="Aptos" panose="020B0004020202020204" pitchFamily="34" charset="0"/>
                <a:ea typeface="Calibri" panose="020F0502020204030204" pitchFamily="34" charset="0"/>
                <a:cs typeface="Calibri" panose="020F0502020204030204" pitchFamily="34" charset="0"/>
              </a:rPr>
              <a:t>Year</a:t>
            </a:r>
            <a:r>
              <a:rPr lang="it-IT" sz="1800" dirty="0">
                <a:solidFill>
                  <a:schemeClr val="accent1"/>
                </a:solidFill>
                <a:latin typeface="Aptos" panose="020B0004020202020204" pitchFamily="34" charset="0"/>
                <a:ea typeface="Calibri" panose="020F0502020204030204" pitchFamily="34" charset="0"/>
                <a:cs typeface="Calibri" panose="020F0502020204030204" pitchFamily="34" charset="0"/>
              </a:rPr>
              <a:t> 2022 as </a:t>
            </a:r>
            <a:r>
              <a:rPr lang="it-IT" sz="1800" dirty="0" err="1">
                <a:solidFill>
                  <a:schemeClr val="accent1"/>
                </a:solidFill>
                <a:latin typeface="Aptos" panose="020B0004020202020204" pitchFamily="34" charset="0"/>
                <a:ea typeface="Calibri" panose="020F0502020204030204" pitchFamily="34" charset="0"/>
                <a:cs typeface="Calibri" panose="020F0502020204030204" pitchFamily="34" charset="0"/>
              </a:rPr>
              <a:t>spinup</a:t>
            </a:r>
            <a:r>
              <a:rPr lang="it-IT" sz="1800" dirty="0">
                <a:solidFill>
                  <a:schemeClr val="accent1"/>
                </a:solidFill>
                <a:latin typeface="Aptos" panose="020B0004020202020204" pitchFamily="34" charset="0"/>
                <a:ea typeface="Calibri" panose="020F0502020204030204" pitchFamily="34" charset="0"/>
                <a:cs typeface="Calibri" panose="020F0502020204030204" pitchFamily="34" charset="0"/>
              </a:rPr>
              <a:t>, </a:t>
            </a:r>
            <a:r>
              <a:rPr lang="it-IT" sz="1800" dirty="0" err="1">
                <a:solidFill>
                  <a:schemeClr val="accent1"/>
                </a:solidFill>
                <a:latin typeface="Aptos" panose="020B0004020202020204" pitchFamily="34" charset="0"/>
                <a:ea typeface="Calibri" panose="020F0502020204030204" pitchFamily="34" charset="0"/>
                <a:cs typeface="Calibri" panose="020F0502020204030204" pitchFamily="34" charset="0"/>
              </a:rPr>
              <a:t>Year</a:t>
            </a:r>
            <a:r>
              <a:rPr lang="it-IT" sz="1800" dirty="0">
                <a:solidFill>
                  <a:schemeClr val="accent1"/>
                </a:solidFill>
                <a:latin typeface="Aptos" panose="020B0004020202020204" pitchFamily="34" charset="0"/>
                <a:ea typeface="Calibri" panose="020F0502020204030204" pitchFamily="34" charset="0"/>
                <a:cs typeface="Calibri" panose="020F0502020204030204" pitchFamily="34" charset="0"/>
              </a:rPr>
              <a:t> 2023 as </a:t>
            </a:r>
            <a:r>
              <a:rPr lang="it-IT" sz="1800" dirty="0" err="1">
                <a:solidFill>
                  <a:schemeClr val="accent1"/>
                </a:solidFill>
                <a:latin typeface="Aptos" panose="020B0004020202020204" pitchFamily="34" charset="0"/>
                <a:ea typeface="Calibri" panose="020F0502020204030204" pitchFamily="34" charset="0"/>
                <a:cs typeface="Calibri" panose="020F0502020204030204" pitchFamily="34" charset="0"/>
              </a:rPr>
              <a:t>analysis</a:t>
            </a:r>
            <a:r>
              <a:rPr lang="it-IT" sz="1800" dirty="0">
                <a:solidFill>
                  <a:schemeClr val="accent1"/>
                </a:solidFill>
                <a:latin typeface="Aptos" panose="020B0004020202020204" pitchFamily="34" charset="0"/>
                <a:ea typeface="Calibri" panose="020F0502020204030204" pitchFamily="34" charset="0"/>
                <a:cs typeface="Calibri" panose="020F0502020204030204" pitchFamily="34" charset="0"/>
              </a:rPr>
              <a:t> period</a:t>
            </a:r>
          </a:p>
          <a:p>
            <a:pPr marL="342900" lvl="2" indent="-342900">
              <a:buClr>
                <a:srgbClr val="0070C0"/>
              </a:buClr>
              <a:buFont typeface="Arial" panose="020B0604020202020204" pitchFamily="34" charset="0"/>
              <a:buChar char="•"/>
            </a:pPr>
            <a:r>
              <a:rPr lang="it-IT" sz="1800" b="1" dirty="0">
                <a:solidFill>
                  <a:schemeClr val="accent1"/>
                </a:solidFill>
                <a:latin typeface="Aptos" panose="020B0004020202020204" pitchFamily="34" charset="0"/>
                <a:ea typeface="Calibri" panose="020F0502020204030204" pitchFamily="34" charset="0"/>
                <a:cs typeface="Calibri" panose="020F0502020204030204" pitchFamily="34" charset="0"/>
              </a:rPr>
              <a:t>Forcing data</a:t>
            </a:r>
            <a:r>
              <a:rPr lang="it-IT" sz="1800" dirty="0">
                <a:solidFill>
                  <a:schemeClr val="accent1"/>
                </a:solidFill>
                <a:latin typeface="Aptos" panose="020B0004020202020204" pitchFamily="34" charset="0"/>
                <a:ea typeface="Calibri" panose="020F0502020204030204" pitchFamily="34" charset="0"/>
                <a:cs typeface="Calibri" panose="020F0502020204030204" pitchFamily="34" charset="0"/>
              </a:rPr>
              <a:t>: ECMWF ERA5 </a:t>
            </a:r>
            <a:r>
              <a:rPr lang="it-IT" sz="1800" dirty="0" err="1">
                <a:solidFill>
                  <a:schemeClr val="accent1"/>
                </a:solidFill>
                <a:latin typeface="Aptos" panose="020B0004020202020204" pitchFamily="34" charset="0"/>
                <a:ea typeface="Calibri" panose="020F0502020204030204" pitchFamily="34" charset="0"/>
                <a:cs typeface="Calibri" panose="020F0502020204030204" pitchFamily="34" charset="0"/>
              </a:rPr>
              <a:t>reanalysis</a:t>
            </a:r>
            <a:r>
              <a:rPr lang="it-IT" sz="1800" dirty="0">
                <a:solidFill>
                  <a:schemeClr val="accent1"/>
                </a:solidFill>
                <a:latin typeface="Aptos" panose="020B0004020202020204" pitchFamily="34" charset="0"/>
                <a:ea typeface="Calibri" panose="020F0502020204030204" pitchFamily="34" charset="0"/>
                <a:cs typeface="Calibri" panose="020F0502020204030204" pitchFamily="34" charset="0"/>
              </a:rPr>
              <a:t>. </a:t>
            </a:r>
          </a:p>
          <a:p>
            <a:pPr marL="342900" lvl="2" indent="-342900">
              <a:buClr>
                <a:srgbClr val="0070C0"/>
              </a:buClr>
              <a:buFont typeface="Arial" panose="020B0604020202020204" pitchFamily="34" charset="0"/>
              <a:buChar char="•"/>
            </a:pPr>
            <a:r>
              <a:rPr lang="it-IT" sz="1800" b="1" dirty="0">
                <a:solidFill>
                  <a:schemeClr val="accent1"/>
                </a:solidFill>
                <a:latin typeface="Aptos" panose="020B0004020202020204" pitchFamily="34" charset="0"/>
                <a:ea typeface="Calibri" panose="020F0502020204030204" pitchFamily="34" charset="0"/>
                <a:cs typeface="Calibri" panose="020F0502020204030204" pitchFamily="34" charset="0"/>
              </a:rPr>
              <a:t>Urban </a:t>
            </a:r>
            <a:r>
              <a:rPr lang="it-IT" sz="1800" b="1" dirty="0" err="1">
                <a:solidFill>
                  <a:schemeClr val="accent1"/>
                </a:solidFill>
                <a:latin typeface="Aptos" panose="020B0004020202020204" pitchFamily="34" charset="0"/>
                <a:ea typeface="Calibri" panose="020F0502020204030204" pitchFamily="34" charset="0"/>
                <a:cs typeface="Calibri" panose="020F0502020204030204" pitchFamily="34" charset="0"/>
              </a:rPr>
              <a:t>Fraction</a:t>
            </a:r>
            <a:r>
              <a:rPr lang="it-IT" sz="1800" dirty="0">
                <a:solidFill>
                  <a:schemeClr val="accent1"/>
                </a:solidFill>
                <a:latin typeface="Aptos" panose="020B0004020202020204" pitchFamily="34" charset="0"/>
                <a:ea typeface="Calibri" panose="020F0502020204030204" pitchFamily="34" charset="0"/>
                <a:cs typeface="Calibri" panose="020F0502020204030204" pitchFamily="34" charset="0"/>
              </a:rPr>
              <a:t>: From urban class of GLC2009, with </a:t>
            </a:r>
            <a:r>
              <a:rPr lang="it-IT" sz="1800" dirty="0" err="1">
                <a:solidFill>
                  <a:schemeClr val="accent1"/>
                </a:solidFill>
                <a:latin typeface="Aptos" panose="020B0004020202020204" pitchFamily="34" charset="0"/>
                <a:ea typeface="Calibri" panose="020F0502020204030204" pitchFamily="34" charset="0"/>
                <a:cs typeface="Calibri" panose="020F0502020204030204" pitchFamily="34" charset="0"/>
              </a:rPr>
              <a:t>possibility</a:t>
            </a:r>
            <a:r>
              <a:rPr lang="it-IT" sz="1800" dirty="0">
                <a:solidFill>
                  <a:schemeClr val="accent1"/>
                </a:solidFill>
                <a:latin typeface="Aptos" panose="020B0004020202020204" pitchFamily="34" charset="0"/>
                <a:ea typeface="Calibri" panose="020F0502020204030204" pitchFamily="34" charset="0"/>
                <a:cs typeface="Calibri" panose="020F0502020204030204" pitchFamily="34" charset="0"/>
              </a:rPr>
              <a:t> of </a:t>
            </a:r>
            <a:r>
              <a:rPr lang="it-IT" sz="1800" dirty="0" err="1">
                <a:solidFill>
                  <a:schemeClr val="accent1"/>
                </a:solidFill>
                <a:latin typeface="Aptos" panose="020B0004020202020204" pitchFamily="34" charset="0"/>
                <a:ea typeface="Calibri" panose="020F0502020204030204" pitchFamily="34" charset="0"/>
                <a:cs typeface="Calibri" panose="020F0502020204030204" pitchFamily="34" charset="0"/>
              </a:rPr>
              <a:t>smoothing</a:t>
            </a:r>
            <a:endParaRPr lang="it-IT" sz="1800" dirty="0">
              <a:solidFill>
                <a:schemeClr val="accent1"/>
              </a:solidFill>
              <a:latin typeface="Aptos" panose="020B0004020202020204" pitchFamily="34" charset="0"/>
              <a:ea typeface="Calibri" panose="020F0502020204030204" pitchFamily="34" charset="0"/>
              <a:cs typeface="Calibri" panose="020F0502020204030204" pitchFamily="34" charset="0"/>
            </a:endParaRPr>
          </a:p>
          <a:p>
            <a:pPr marL="342900" indent="-342900">
              <a:buClr>
                <a:srgbClr val="0070C0"/>
              </a:buClr>
              <a:buFont typeface="Arial" panose="020B0604020202020204" pitchFamily="34" charset="0"/>
              <a:buChar char="•"/>
            </a:pPr>
            <a:r>
              <a:rPr lang="it-IT" sz="1800" b="1" dirty="0">
                <a:solidFill>
                  <a:schemeClr val="accent1"/>
                </a:solidFill>
                <a:latin typeface="Aptos" panose="020B0004020202020204" pitchFamily="34" charset="0"/>
                <a:ea typeface="Calibri" panose="020F0502020204030204" pitchFamily="34" charset="0"/>
                <a:cs typeface="Calibri" panose="020F0502020204030204" pitchFamily="34" charset="0"/>
              </a:rPr>
              <a:t>Reference </a:t>
            </a:r>
            <a:r>
              <a:rPr lang="it-IT" sz="1800" b="1" dirty="0" err="1">
                <a:solidFill>
                  <a:schemeClr val="accent1"/>
                </a:solidFill>
                <a:latin typeface="Aptos" panose="020B0004020202020204" pitchFamily="34" charset="0"/>
                <a:ea typeface="Calibri" panose="020F0502020204030204" pitchFamily="34" charset="0"/>
                <a:cs typeface="Calibri" panose="020F0502020204030204" pitchFamily="34" charset="0"/>
              </a:rPr>
              <a:t>observational</a:t>
            </a:r>
            <a:r>
              <a:rPr lang="it-IT" sz="1800" b="1" dirty="0">
                <a:solidFill>
                  <a:schemeClr val="accent1"/>
                </a:solidFill>
                <a:latin typeface="Aptos" panose="020B0004020202020204" pitchFamily="34" charset="0"/>
                <a:ea typeface="Calibri" panose="020F0502020204030204" pitchFamily="34" charset="0"/>
                <a:cs typeface="Calibri" panose="020F0502020204030204" pitchFamily="34" charset="0"/>
              </a:rPr>
              <a:t> dataset</a:t>
            </a:r>
            <a:r>
              <a:rPr lang="it-IT" sz="1800" dirty="0">
                <a:solidFill>
                  <a:schemeClr val="accent1"/>
                </a:solidFill>
                <a:latin typeface="Aptos" panose="020B0004020202020204" pitchFamily="34" charset="0"/>
                <a:ea typeface="Calibri" panose="020F0502020204030204" pitchFamily="34" charset="0"/>
                <a:cs typeface="Calibri" panose="020F0502020204030204" pitchFamily="34" charset="0"/>
              </a:rPr>
              <a:t>: ERG5 5.5km, Antolini et al., 2015</a:t>
            </a:r>
          </a:p>
          <a:p>
            <a:pPr marL="342900" indent="-342900">
              <a:buClr>
                <a:srgbClr val="0070C0"/>
              </a:buClr>
              <a:buFont typeface="Arial" panose="020B0604020202020204" pitchFamily="34" charset="0"/>
              <a:buChar char="•"/>
            </a:pPr>
            <a:r>
              <a:rPr lang="it-IT" sz="1800" b="1" dirty="0">
                <a:solidFill>
                  <a:schemeClr val="accent1"/>
                </a:solidFill>
                <a:latin typeface="Aptos" panose="020B0004020202020204" pitchFamily="34" charset="0"/>
                <a:ea typeface="Calibri" panose="020F0502020204030204" pitchFamily="34" charset="0"/>
                <a:cs typeface="Calibri" panose="020F0502020204030204" pitchFamily="34" charset="0"/>
              </a:rPr>
              <a:t>Reference </a:t>
            </a:r>
            <a:r>
              <a:rPr lang="it-IT" sz="1800" b="1" dirty="0" err="1">
                <a:solidFill>
                  <a:schemeClr val="accent1"/>
                </a:solidFill>
                <a:latin typeface="Aptos" panose="020B0004020202020204" pitchFamily="34" charset="0"/>
                <a:ea typeface="Calibri" panose="020F0502020204030204" pitchFamily="34" charset="0"/>
                <a:cs typeface="Calibri" panose="020F0502020204030204" pitchFamily="34" charset="0"/>
              </a:rPr>
              <a:t>configuration</a:t>
            </a:r>
            <a:r>
              <a:rPr lang="it-IT" sz="1800" b="1" dirty="0">
                <a:solidFill>
                  <a:schemeClr val="accent1"/>
                </a:solidFill>
                <a:latin typeface="Aptos" panose="020B0004020202020204" pitchFamily="34" charset="0"/>
                <a:ea typeface="Calibri" panose="020F0502020204030204" pitchFamily="34" charset="0"/>
                <a:cs typeface="Calibri" panose="020F0502020204030204" pitchFamily="34" charset="0"/>
              </a:rPr>
              <a:t>: </a:t>
            </a:r>
            <a:r>
              <a:rPr lang="it-IT" sz="1800" dirty="0">
                <a:solidFill>
                  <a:schemeClr val="accent1"/>
                </a:solidFill>
                <a:latin typeface="Aptos" panose="020B0004020202020204" pitchFamily="34" charset="0"/>
                <a:ea typeface="Calibri" panose="020F0502020204030204" pitchFamily="34" charset="0"/>
                <a:cs typeface="Calibri" panose="020F0502020204030204" pitchFamily="34" charset="0"/>
              </a:rPr>
              <a:t>ICON-D2</a:t>
            </a:r>
          </a:p>
          <a:p>
            <a:pPr marL="342900" indent="-342900">
              <a:buClr>
                <a:srgbClr val="0070C0"/>
              </a:buClr>
              <a:buFont typeface="Arial" panose="020B0604020202020204" pitchFamily="34" charset="0"/>
              <a:buChar char="•"/>
            </a:pPr>
            <a:r>
              <a:rPr lang="en-US" sz="1800" b="1" dirty="0">
                <a:solidFill>
                  <a:schemeClr val="accent1"/>
                </a:solidFill>
                <a:latin typeface="Aptos" panose="020B0004020202020204" pitchFamily="34" charset="0"/>
                <a:ea typeface="Calibri" panose="020F0502020204030204" pitchFamily="34" charset="0"/>
                <a:cs typeface="Calibri" panose="020F0502020204030204" pitchFamily="34" charset="0"/>
              </a:rPr>
              <a:t>Variable validated</a:t>
            </a:r>
            <a:r>
              <a:rPr lang="en-US" sz="1800" dirty="0">
                <a:solidFill>
                  <a:schemeClr val="accent1"/>
                </a:solidFill>
                <a:latin typeface="Aptos" panose="020B0004020202020204" pitchFamily="34" charset="0"/>
                <a:ea typeface="Calibri" panose="020F0502020204030204" pitchFamily="34" charset="0"/>
                <a:cs typeface="Calibri" panose="020F0502020204030204" pitchFamily="34" charset="0"/>
              </a:rPr>
              <a:t>: 2m temperature and 2m relative humidity for UHI and UDI calculation against ERG5 dataset (Antolini et al, 2015). MAE and RSME considered metrics.</a:t>
            </a:r>
          </a:p>
          <a:p>
            <a:pPr marL="342900" indent="-342900">
              <a:buClr>
                <a:srgbClr val="0070C0"/>
              </a:buClr>
              <a:buFont typeface="Arial" panose="020B0604020202020204" pitchFamily="34" charset="0"/>
              <a:buChar char="•"/>
            </a:pPr>
            <a:r>
              <a:rPr lang="en-US" sz="1800" b="1" dirty="0">
                <a:solidFill>
                  <a:schemeClr val="accent1"/>
                </a:solidFill>
                <a:latin typeface="Aptos" panose="020B0004020202020204" pitchFamily="34" charset="0"/>
                <a:ea typeface="Calibri" panose="020F0502020204030204" pitchFamily="34" charset="0"/>
                <a:cs typeface="Calibri" panose="020F0502020204030204" pitchFamily="34" charset="0"/>
              </a:rPr>
              <a:t>Urban-Rural mask</a:t>
            </a:r>
            <a:r>
              <a:rPr lang="en-US" sz="1800" dirty="0">
                <a:solidFill>
                  <a:schemeClr val="accent1"/>
                </a:solidFill>
                <a:latin typeface="Aptos" panose="020B0004020202020204" pitchFamily="34" charset="0"/>
                <a:ea typeface="Calibri" panose="020F0502020204030204" pitchFamily="34" charset="0"/>
                <a:cs typeface="Calibri" panose="020F0502020204030204" pitchFamily="34" charset="0"/>
              </a:rPr>
              <a:t>: ISA &gt;= 0.3 classified as urban point, otherwise as rural point</a:t>
            </a:r>
          </a:p>
          <a:p>
            <a:pPr marL="342900" indent="-342900">
              <a:buClr>
                <a:srgbClr val="0070C0"/>
              </a:buClr>
              <a:buFont typeface="Arial" panose="020B0604020202020204" pitchFamily="34" charset="0"/>
              <a:buChar char="•"/>
            </a:pPr>
            <a:endParaRPr lang="it-IT" sz="2000" dirty="0">
              <a:solidFill>
                <a:schemeClr val="accent1"/>
              </a:solidFill>
              <a:latin typeface="Aptos" panose="020B0004020202020204" pitchFamily="34" charset="0"/>
              <a:ea typeface="Calibri" panose="020F0502020204030204" pitchFamily="34" charset="0"/>
              <a:cs typeface="Calibri" panose="020F0502020204030204" pitchFamily="34" charset="0"/>
            </a:endParaRPr>
          </a:p>
        </p:txBody>
      </p:sp>
      <p:pic>
        <p:nvPicPr>
          <p:cNvPr id="7" name="Immagine 6">
            <a:extLst>
              <a:ext uri="{FF2B5EF4-FFF2-40B4-BE49-F238E27FC236}">
                <a16:creationId xmlns:a16="http://schemas.microsoft.com/office/drawing/2014/main" id="{7CD17A06-45D0-8F1B-A52B-2D35C0B0E9E3}"/>
              </a:ext>
            </a:extLst>
          </p:cNvPr>
          <p:cNvPicPr>
            <a:picLocks noChangeAspect="1"/>
          </p:cNvPicPr>
          <p:nvPr/>
        </p:nvPicPr>
        <p:blipFill>
          <a:blip r:embed="rId5"/>
          <a:stretch>
            <a:fillRect/>
          </a:stretch>
        </p:blipFill>
        <p:spPr>
          <a:xfrm>
            <a:off x="8096730" y="1168983"/>
            <a:ext cx="3600000" cy="2436910"/>
          </a:xfrm>
          <a:prstGeom prst="rect">
            <a:avLst/>
          </a:prstGeom>
        </p:spPr>
      </p:pic>
      <p:sp>
        <p:nvSpPr>
          <p:cNvPr id="9" name="Titolo 1">
            <a:extLst>
              <a:ext uri="{FF2B5EF4-FFF2-40B4-BE49-F238E27FC236}">
                <a16:creationId xmlns:a16="http://schemas.microsoft.com/office/drawing/2014/main" id="{FDFC3CDC-9914-D53C-0FDF-E2FC3E05367A}"/>
              </a:ext>
            </a:extLst>
          </p:cNvPr>
          <p:cNvSpPr txBox="1">
            <a:spLocks/>
          </p:cNvSpPr>
          <p:nvPr/>
        </p:nvSpPr>
        <p:spPr>
          <a:xfrm>
            <a:off x="7875700" y="3399227"/>
            <a:ext cx="3821030" cy="7503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000" kern="1200" baseline="0">
                <a:solidFill>
                  <a:schemeClr val="accent1"/>
                </a:solidFill>
                <a:latin typeface="+mj-lt"/>
                <a:ea typeface="+mj-ea"/>
                <a:cs typeface="+mj-cs"/>
              </a:defRPr>
            </a:lvl1pPr>
          </a:lstStyle>
          <a:p>
            <a:r>
              <a:rPr lang="it-IT" sz="1600" dirty="0">
                <a:latin typeface="Aptos" panose="020B0004020202020204" pitchFamily="34" charset="0"/>
              </a:rPr>
              <a:t>Urban coverage of the </a:t>
            </a:r>
            <a:r>
              <a:rPr lang="it-IT" sz="1600" dirty="0" err="1">
                <a:latin typeface="Aptos" panose="020B0004020202020204" pitchFamily="34" charset="0"/>
              </a:rPr>
              <a:t>entire</a:t>
            </a:r>
            <a:r>
              <a:rPr lang="it-IT" sz="1600" dirty="0">
                <a:latin typeface="Aptos" panose="020B0004020202020204" pitchFamily="34" charset="0"/>
              </a:rPr>
              <a:t> ICLM </a:t>
            </a:r>
            <a:r>
              <a:rPr lang="it-IT" sz="1600" dirty="0" err="1">
                <a:latin typeface="Aptos" panose="020B0004020202020204" pitchFamily="34" charset="0"/>
              </a:rPr>
              <a:t>computational</a:t>
            </a:r>
            <a:r>
              <a:rPr lang="it-IT" sz="1600" dirty="0">
                <a:latin typeface="Aptos" panose="020B0004020202020204" pitchFamily="34" charset="0"/>
              </a:rPr>
              <a:t> domain</a:t>
            </a:r>
          </a:p>
        </p:txBody>
      </p:sp>
      <p:pic>
        <p:nvPicPr>
          <p:cNvPr id="11" name="Immagine 10" descr="Immagine che contiene testo, schermata, Carattere, diagramma&#10;&#10;Il contenuto generato dall'IA potrebbe non essere corretto.">
            <a:extLst>
              <a:ext uri="{FF2B5EF4-FFF2-40B4-BE49-F238E27FC236}">
                <a16:creationId xmlns:a16="http://schemas.microsoft.com/office/drawing/2014/main" id="{EC9417F5-4879-F38C-B3A4-2BE3F4C4F209}"/>
              </a:ext>
            </a:extLst>
          </p:cNvPr>
          <p:cNvPicPr>
            <a:picLocks noChangeAspect="1"/>
          </p:cNvPicPr>
          <p:nvPr/>
        </p:nvPicPr>
        <p:blipFill>
          <a:blip r:embed="rId6"/>
          <a:stretch>
            <a:fillRect/>
          </a:stretch>
        </p:blipFill>
        <p:spPr>
          <a:xfrm>
            <a:off x="7916730" y="4231360"/>
            <a:ext cx="3960000" cy="1912135"/>
          </a:xfrm>
          <a:prstGeom prst="rect">
            <a:avLst/>
          </a:prstGeom>
        </p:spPr>
      </p:pic>
      <p:sp>
        <p:nvSpPr>
          <p:cNvPr id="14" name="CasellaDiTesto 13">
            <a:extLst>
              <a:ext uri="{FF2B5EF4-FFF2-40B4-BE49-F238E27FC236}">
                <a16:creationId xmlns:a16="http://schemas.microsoft.com/office/drawing/2014/main" id="{553D599F-77A4-5AC0-B8FC-B8960B9AF5E8}"/>
              </a:ext>
            </a:extLst>
          </p:cNvPr>
          <p:cNvSpPr txBox="1"/>
          <p:nvPr/>
        </p:nvSpPr>
        <p:spPr>
          <a:xfrm>
            <a:off x="8034506" y="6087397"/>
            <a:ext cx="3503417" cy="584775"/>
          </a:xfrm>
          <a:prstGeom prst="rect">
            <a:avLst/>
          </a:prstGeom>
          <a:noFill/>
        </p:spPr>
        <p:txBody>
          <a:bodyPr wrap="square">
            <a:spAutoFit/>
          </a:bodyPr>
          <a:lstStyle/>
          <a:p>
            <a:pPr algn="ctr"/>
            <a:r>
              <a:rPr lang="it-IT" sz="1600" dirty="0">
                <a:solidFill>
                  <a:schemeClr val="accent1"/>
                </a:solidFill>
                <a:latin typeface="Aptos" panose="020B0004020202020204" pitchFamily="34" charset="0"/>
              </a:rPr>
              <a:t>Urban </a:t>
            </a:r>
            <a:r>
              <a:rPr lang="it-IT" sz="1600" dirty="0" err="1">
                <a:solidFill>
                  <a:schemeClr val="accent1"/>
                </a:solidFill>
                <a:latin typeface="Aptos" panose="020B0004020202020204" pitchFamily="34" charset="0"/>
              </a:rPr>
              <a:t>Fraction</a:t>
            </a:r>
            <a:r>
              <a:rPr lang="it-IT" sz="1600" dirty="0">
                <a:solidFill>
                  <a:schemeClr val="accent1"/>
                </a:solidFill>
                <a:latin typeface="Aptos" panose="020B0004020202020204" pitchFamily="34" charset="0"/>
              </a:rPr>
              <a:t> (ISA) and Urban-Rural mask of Bologna in ICLM</a:t>
            </a:r>
          </a:p>
        </p:txBody>
      </p:sp>
      <p:sp>
        <p:nvSpPr>
          <p:cNvPr id="3" name="CasellaDiTesto 2">
            <a:extLst>
              <a:ext uri="{FF2B5EF4-FFF2-40B4-BE49-F238E27FC236}">
                <a16:creationId xmlns:a16="http://schemas.microsoft.com/office/drawing/2014/main" id="{8664DEC0-3514-866B-2B39-3D8169FD2C20}"/>
              </a:ext>
            </a:extLst>
          </p:cNvPr>
          <p:cNvSpPr txBox="1"/>
          <p:nvPr/>
        </p:nvSpPr>
        <p:spPr>
          <a:xfrm>
            <a:off x="138717" y="205713"/>
            <a:ext cx="8954049" cy="537583"/>
          </a:xfrm>
          <a:prstGeom prst="rect">
            <a:avLst/>
          </a:prstGeom>
          <a:noFill/>
        </p:spPr>
        <p:txBody>
          <a:bodyPr wrap="square">
            <a:spAutoFit/>
          </a:bodyPr>
          <a:lstStyle/>
          <a:p>
            <a:pPr>
              <a:lnSpc>
                <a:spcPct val="107000"/>
              </a:lnSpc>
              <a:spcAft>
                <a:spcPts val="800"/>
              </a:spcAft>
            </a:pPr>
            <a:r>
              <a:rPr lang="en-US" sz="2800" b="1" dirty="0">
                <a:solidFill>
                  <a:schemeClr val="bg1"/>
                </a:solidFill>
                <a:latin typeface="Aptos" panose="020B0004020202020204" pitchFamily="34" charset="0"/>
              </a:rPr>
              <a:t>What we’ve accomplished so far </a:t>
            </a:r>
            <a:endParaRPr lang="en-GB" sz="2800" b="1" kern="100" dirty="0">
              <a:solidFill>
                <a:schemeClr val="bg1"/>
              </a:solidFill>
              <a:latin typeface="Aptos" panose="020B0004020202020204" pitchFamily="34" charset="0"/>
              <a:ea typeface="NimbusRomNo9L-Regu"/>
              <a:cs typeface="Aptos" panose="020B0004020202020204" pitchFamily="34" charset="0"/>
            </a:endParaRPr>
          </a:p>
        </p:txBody>
      </p:sp>
      <p:pic>
        <p:nvPicPr>
          <p:cNvPr id="2" name="Immagine 1">
            <a:extLst>
              <a:ext uri="{FF2B5EF4-FFF2-40B4-BE49-F238E27FC236}">
                <a16:creationId xmlns:a16="http://schemas.microsoft.com/office/drawing/2014/main" id="{D8D26F15-AE26-78E0-6ABE-D78EDCADDB57}"/>
              </a:ext>
            </a:extLst>
          </p:cNvPr>
          <p:cNvPicPr>
            <a:picLocks noChangeAspect="1"/>
          </p:cNvPicPr>
          <p:nvPr/>
        </p:nvPicPr>
        <p:blipFill>
          <a:blip r:embed="rId7"/>
          <a:stretch>
            <a:fillRect/>
          </a:stretch>
        </p:blipFill>
        <p:spPr>
          <a:xfrm>
            <a:off x="-11274" y="6005097"/>
            <a:ext cx="2577065" cy="731353"/>
          </a:xfrm>
          <a:prstGeom prst="rect">
            <a:avLst/>
          </a:prstGeom>
        </p:spPr>
      </p:pic>
    </p:spTree>
    <p:extLst>
      <p:ext uri="{BB962C8B-B14F-4D97-AF65-F5344CB8AC3E}">
        <p14:creationId xmlns:p14="http://schemas.microsoft.com/office/powerpoint/2010/main" val="1390967905"/>
      </p:ext>
    </p:extLst>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1321</Words>
  <Application>Microsoft Office PowerPoint</Application>
  <PresentationFormat>Breitbild</PresentationFormat>
  <Paragraphs>155</Paragraphs>
  <Slides>17</Slides>
  <Notes>17</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17</vt:i4>
      </vt:variant>
    </vt:vector>
  </HeadingPairs>
  <TitlesOfParts>
    <vt:vector size="25" baseType="lpstr">
      <vt:lpstr>Times New Roman</vt:lpstr>
      <vt:lpstr>Wingdings</vt:lpstr>
      <vt:lpstr>Aptos</vt:lpstr>
      <vt:lpstr>Arial</vt:lpstr>
      <vt:lpstr>Roboto</vt:lpstr>
      <vt:lpstr>NimbusRomNo9L-Regu</vt:lpstr>
      <vt:lpstr>Calibri</vt:lpstr>
      <vt:lpstr>Tema di 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lorenzo tarricone</dc:creator>
  <cp:lastModifiedBy>Schulz Jan-Peter</cp:lastModifiedBy>
  <cp:revision>21</cp:revision>
  <dcterms:created xsi:type="dcterms:W3CDTF">2022-02-11T11:31:37Z</dcterms:created>
  <dcterms:modified xsi:type="dcterms:W3CDTF">2025-09-01T20:56:12Z</dcterms:modified>
</cp:coreProperties>
</file>