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70" r:id="rId5"/>
    <p:sldId id="271" r:id="rId6"/>
    <p:sldId id="335" r:id="rId7"/>
    <p:sldId id="272" r:id="rId8"/>
    <p:sldId id="338" r:id="rId9"/>
    <p:sldId id="273" r:id="rId10"/>
    <p:sldId id="336" r:id="rId11"/>
    <p:sldId id="340" r:id="rId12"/>
    <p:sldId id="339" r:id="rId13"/>
  </p:sldIdLst>
  <p:sldSz cx="11522075" cy="7921625"/>
  <p:notesSz cx="7099300" cy="102346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5">
          <p15:clr>
            <a:srgbClr val="A4A3A4"/>
          </p15:clr>
        </p15:guide>
        <p15:guide id="2" pos="27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57">
          <p15:clr>
            <a:srgbClr val="A4A3A4"/>
          </p15:clr>
        </p15:guide>
        <p15:guide id="2" pos="20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E2B8E"/>
    <a:srgbClr val="65C6FE"/>
    <a:srgbClr val="0E2F8E"/>
    <a:srgbClr val="CC0000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365F58-12EB-4202-ABA3-6C9713275F64}" v="21" dt="2025-09-02T06:38:40.4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68" autoAdjust="0"/>
    <p:restoredTop sz="94667" autoAdjust="0"/>
  </p:normalViewPr>
  <p:slideViewPr>
    <p:cSldViewPr>
      <p:cViewPr varScale="1">
        <p:scale>
          <a:sx n="64" d="100"/>
          <a:sy n="64" d="100"/>
        </p:scale>
        <p:origin x="78" y="156"/>
      </p:cViewPr>
      <p:guideLst>
        <p:guide orient="horz" pos="2495"/>
        <p:guide pos="2721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1644" y="-108"/>
      </p:cViewPr>
      <p:guideLst>
        <p:guide orient="horz" pos="2757"/>
        <p:guide pos="20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ria Garbero" userId="1bf38d1f-4a2b-4177-98ad-f8644cfe9bed" providerId="ADAL" clId="{CE365F58-12EB-4202-ABA3-6C9713275F64}"/>
    <pc:docChg chg="undo custSel addSld delSld modSld sldOrd">
      <pc:chgData name="Valeria Garbero" userId="1bf38d1f-4a2b-4177-98ad-f8644cfe9bed" providerId="ADAL" clId="{CE365F58-12EB-4202-ABA3-6C9713275F64}" dt="2025-09-02T06:42:42.168" v="646" actId="20577"/>
      <pc:docMkLst>
        <pc:docMk/>
      </pc:docMkLst>
      <pc:sldChg chg="addSp delSp modSp mod ord">
        <pc:chgData name="Valeria Garbero" userId="1bf38d1f-4a2b-4177-98ad-f8644cfe9bed" providerId="ADAL" clId="{CE365F58-12EB-4202-ABA3-6C9713275F64}" dt="2025-09-02T06:41:25.149" v="642" actId="20577"/>
        <pc:sldMkLst>
          <pc:docMk/>
          <pc:sldMk cId="655942374" sldId="272"/>
        </pc:sldMkLst>
        <pc:spChg chg="mod">
          <ac:chgData name="Valeria Garbero" userId="1bf38d1f-4a2b-4177-98ad-f8644cfe9bed" providerId="ADAL" clId="{CE365F58-12EB-4202-ABA3-6C9713275F64}" dt="2025-09-02T06:41:25.149" v="642" actId="20577"/>
          <ac:spMkLst>
            <pc:docMk/>
            <pc:sldMk cId="655942374" sldId="272"/>
            <ac:spMk id="9" creationId="{8D45B92B-54C1-44C8-7BF9-BAB53A4A5EE7}"/>
          </ac:spMkLst>
        </pc:spChg>
        <pc:spChg chg="del">
          <ac:chgData name="Valeria Garbero" userId="1bf38d1f-4a2b-4177-98ad-f8644cfe9bed" providerId="ADAL" clId="{CE365F58-12EB-4202-ABA3-6C9713275F64}" dt="2025-09-02T06:38:20.773" v="630" actId="478"/>
          <ac:spMkLst>
            <pc:docMk/>
            <pc:sldMk cId="655942374" sldId="272"/>
            <ac:spMk id="11" creationId="{FA011118-7045-E4DF-97E6-93D18C4FDCB6}"/>
          </ac:spMkLst>
        </pc:spChg>
        <pc:picChg chg="add mod modCrop">
          <ac:chgData name="Valeria Garbero" userId="1bf38d1f-4a2b-4177-98ad-f8644cfe9bed" providerId="ADAL" clId="{CE365F58-12EB-4202-ABA3-6C9713275F64}" dt="2025-09-02T06:39:25.141" v="640" actId="14100"/>
          <ac:picMkLst>
            <pc:docMk/>
            <pc:sldMk cId="655942374" sldId="272"/>
            <ac:picMk id="3" creationId="{D3506C33-B006-0578-1B6D-D7844ACC5295}"/>
          </ac:picMkLst>
        </pc:picChg>
        <pc:picChg chg="add mod modCrop">
          <ac:chgData name="Valeria Garbero" userId="1bf38d1f-4a2b-4177-98ad-f8644cfe9bed" providerId="ADAL" clId="{CE365F58-12EB-4202-ABA3-6C9713275F64}" dt="2025-09-02T06:39:16.128" v="638" actId="1076"/>
          <ac:picMkLst>
            <pc:docMk/>
            <pc:sldMk cId="655942374" sldId="272"/>
            <ac:picMk id="4" creationId="{D6AB2C13-8813-AA20-2B9B-E5E0F39240BB}"/>
          </ac:picMkLst>
        </pc:picChg>
        <pc:picChg chg="del">
          <ac:chgData name="Valeria Garbero" userId="1bf38d1f-4a2b-4177-98ad-f8644cfe9bed" providerId="ADAL" clId="{CE365F58-12EB-4202-ABA3-6C9713275F64}" dt="2025-09-02T06:37:59.532" v="625" actId="478"/>
          <ac:picMkLst>
            <pc:docMk/>
            <pc:sldMk cId="655942374" sldId="272"/>
            <ac:picMk id="5" creationId="{F8972F6B-4882-BBD4-FB46-E58C244CFA17}"/>
          </ac:picMkLst>
        </pc:picChg>
        <pc:picChg chg="del">
          <ac:chgData name="Valeria Garbero" userId="1bf38d1f-4a2b-4177-98ad-f8644cfe9bed" providerId="ADAL" clId="{CE365F58-12EB-4202-ABA3-6C9713275F64}" dt="2025-09-02T06:38:01.230" v="626" actId="478"/>
          <ac:picMkLst>
            <pc:docMk/>
            <pc:sldMk cId="655942374" sldId="272"/>
            <ac:picMk id="14" creationId="{958F45ED-37A8-0847-DDBA-38CA05941F01}"/>
          </ac:picMkLst>
        </pc:picChg>
        <pc:picChg chg="del">
          <ac:chgData name="Valeria Garbero" userId="1bf38d1f-4a2b-4177-98ad-f8644cfe9bed" providerId="ADAL" clId="{CE365F58-12EB-4202-ABA3-6C9713275F64}" dt="2025-09-02T06:38:02.701" v="627" actId="478"/>
          <ac:picMkLst>
            <pc:docMk/>
            <pc:sldMk cId="655942374" sldId="272"/>
            <ac:picMk id="16" creationId="{558EDE7B-5033-0F58-BB9C-01D07E39EB2A}"/>
          </ac:picMkLst>
        </pc:picChg>
      </pc:sldChg>
      <pc:sldChg chg="ord">
        <pc:chgData name="Valeria Garbero" userId="1bf38d1f-4a2b-4177-98ad-f8644cfe9bed" providerId="ADAL" clId="{CE365F58-12EB-4202-ABA3-6C9713275F64}" dt="2025-09-01T11:54:20.962" v="77"/>
        <pc:sldMkLst>
          <pc:docMk/>
          <pc:sldMk cId="598484618" sldId="335"/>
        </pc:sldMkLst>
      </pc:sldChg>
      <pc:sldChg chg="addSp delSp modSp mod">
        <pc:chgData name="Valeria Garbero" userId="1bf38d1f-4a2b-4177-98ad-f8644cfe9bed" providerId="ADAL" clId="{CE365F58-12EB-4202-ABA3-6C9713275F64}" dt="2025-09-02T06:27:45.298" v="620" actId="5793"/>
        <pc:sldMkLst>
          <pc:docMk/>
          <pc:sldMk cId="247526561" sldId="336"/>
        </pc:sldMkLst>
        <pc:spChg chg="add del mod">
          <ac:chgData name="Valeria Garbero" userId="1bf38d1f-4a2b-4177-98ad-f8644cfe9bed" providerId="ADAL" clId="{CE365F58-12EB-4202-ABA3-6C9713275F64}" dt="2025-09-02T06:27:21.843" v="614" actId="478"/>
          <ac:spMkLst>
            <pc:docMk/>
            <pc:sldMk cId="247526561" sldId="336"/>
            <ac:spMk id="3" creationId="{F8387F66-F64D-147B-63E7-3253F39B9176}"/>
          </ac:spMkLst>
        </pc:spChg>
        <pc:spChg chg="add mod">
          <ac:chgData name="Valeria Garbero" userId="1bf38d1f-4a2b-4177-98ad-f8644cfe9bed" providerId="ADAL" clId="{CE365F58-12EB-4202-ABA3-6C9713275F64}" dt="2025-09-02T06:27:45.298" v="620" actId="5793"/>
          <ac:spMkLst>
            <pc:docMk/>
            <pc:sldMk cId="247526561" sldId="336"/>
            <ac:spMk id="5" creationId="{E86DB788-1029-3872-9E68-27F55CD47406}"/>
          </ac:spMkLst>
        </pc:spChg>
      </pc:sldChg>
      <pc:sldChg chg="del">
        <pc:chgData name="Valeria Garbero" userId="1bf38d1f-4a2b-4177-98ad-f8644cfe9bed" providerId="ADAL" clId="{CE365F58-12EB-4202-ABA3-6C9713275F64}" dt="2025-09-02T06:41:51.559" v="643" actId="47"/>
        <pc:sldMkLst>
          <pc:docMk/>
          <pc:sldMk cId="380743593" sldId="337"/>
        </pc:sldMkLst>
      </pc:sldChg>
      <pc:sldChg chg="ord">
        <pc:chgData name="Valeria Garbero" userId="1bf38d1f-4a2b-4177-98ad-f8644cfe9bed" providerId="ADAL" clId="{CE365F58-12EB-4202-ABA3-6C9713275F64}" dt="2025-09-02T06:34:50.319" v="622"/>
        <pc:sldMkLst>
          <pc:docMk/>
          <pc:sldMk cId="3908287399" sldId="338"/>
        </pc:sldMkLst>
      </pc:sldChg>
      <pc:sldChg chg="addSp delSp modSp add mod">
        <pc:chgData name="Valeria Garbero" userId="1bf38d1f-4a2b-4177-98ad-f8644cfe9bed" providerId="ADAL" clId="{CE365F58-12EB-4202-ABA3-6C9713275F64}" dt="2025-09-01T12:23:56.266" v="611" actId="207"/>
        <pc:sldMkLst>
          <pc:docMk/>
          <pc:sldMk cId="1639775085" sldId="339"/>
        </pc:sldMkLst>
        <pc:spChg chg="del">
          <ac:chgData name="Valeria Garbero" userId="1bf38d1f-4a2b-4177-98ad-f8644cfe9bed" providerId="ADAL" clId="{CE365F58-12EB-4202-ABA3-6C9713275F64}" dt="2025-09-01T11:54:45.627" v="80" actId="478"/>
          <ac:spMkLst>
            <pc:docMk/>
            <pc:sldMk cId="1639775085" sldId="339"/>
            <ac:spMk id="2" creationId="{F3557A95-4219-E29C-CF2E-141284711BED}"/>
          </ac:spMkLst>
        </pc:spChg>
        <pc:spChg chg="del">
          <ac:chgData name="Valeria Garbero" userId="1bf38d1f-4a2b-4177-98ad-f8644cfe9bed" providerId="ADAL" clId="{CE365F58-12EB-4202-ABA3-6C9713275F64}" dt="2025-09-01T11:54:42.138" v="79" actId="478"/>
          <ac:spMkLst>
            <pc:docMk/>
            <pc:sldMk cId="1639775085" sldId="339"/>
            <ac:spMk id="3" creationId="{DA4C3506-F849-313D-85F1-F90E18C620C7}"/>
          </ac:spMkLst>
        </pc:spChg>
        <pc:spChg chg="add mod">
          <ac:chgData name="Valeria Garbero" userId="1bf38d1f-4a2b-4177-98ad-f8644cfe9bed" providerId="ADAL" clId="{CE365F58-12EB-4202-ABA3-6C9713275F64}" dt="2025-09-01T12:02:00.978" v="223" actId="255"/>
          <ac:spMkLst>
            <pc:docMk/>
            <pc:sldMk cId="1639775085" sldId="339"/>
            <ac:spMk id="4" creationId="{7C271E13-74E3-88D9-A2B0-5EBFEA5B9A12}"/>
          </ac:spMkLst>
        </pc:spChg>
        <pc:spChg chg="mod">
          <ac:chgData name="Valeria Garbero" userId="1bf38d1f-4a2b-4177-98ad-f8644cfe9bed" providerId="ADAL" clId="{CE365F58-12EB-4202-ABA3-6C9713275F64}" dt="2025-09-01T12:23:56.266" v="611" actId="207"/>
          <ac:spMkLst>
            <pc:docMk/>
            <pc:sldMk cId="1639775085" sldId="339"/>
            <ac:spMk id="5" creationId="{013E07BE-84A3-0034-2910-21E4A6A63E49}"/>
          </ac:spMkLst>
        </pc:spChg>
        <pc:spChg chg="del">
          <ac:chgData name="Valeria Garbero" userId="1bf38d1f-4a2b-4177-98ad-f8644cfe9bed" providerId="ADAL" clId="{CE365F58-12EB-4202-ABA3-6C9713275F64}" dt="2025-09-01T11:52:08.927" v="5" actId="478"/>
          <ac:spMkLst>
            <pc:docMk/>
            <pc:sldMk cId="1639775085" sldId="339"/>
            <ac:spMk id="6" creationId="{65BD9418-D756-A52E-2D99-36B5823258D7}"/>
          </ac:spMkLst>
        </pc:spChg>
        <pc:spChg chg="add mod">
          <ac:chgData name="Valeria Garbero" userId="1bf38d1f-4a2b-4177-98ad-f8644cfe9bed" providerId="ADAL" clId="{CE365F58-12EB-4202-ABA3-6C9713275F64}" dt="2025-09-01T12:22:29.664" v="584" actId="255"/>
          <ac:spMkLst>
            <pc:docMk/>
            <pc:sldMk cId="1639775085" sldId="339"/>
            <ac:spMk id="8" creationId="{323FFE1A-6C09-9746-EEE0-76D0EEC4D5C4}"/>
          </ac:spMkLst>
        </pc:spChg>
        <pc:spChg chg="del">
          <ac:chgData name="Valeria Garbero" userId="1bf38d1f-4a2b-4177-98ad-f8644cfe9bed" providerId="ADAL" clId="{CE365F58-12EB-4202-ABA3-6C9713275F64}" dt="2025-09-01T11:53:36.643" v="73" actId="478"/>
          <ac:spMkLst>
            <pc:docMk/>
            <pc:sldMk cId="1639775085" sldId="339"/>
            <ac:spMk id="9" creationId="{8963EF2E-9DF3-37B5-9683-16068D2BF852}"/>
          </ac:spMkLst>
        </pc:spChg>
      </pc:sldChg>
      <pc:sldChg chg="modSp add mod ord">
        <pc:chgData name="Valeria Garbero" userId="1bf38d1f-4a2b-4177-98ad-f8644cfe9bed" providerId="ADAL" clId="{CE365F58-12EB-4202-ABA3-6C9713275F64}" dt="2025-09-02T06:42:42.168" v="646" actId="20577"/>
        <pc:sldMkLst>
          <pc:docMk/>
          <pc:sldMk cId="2709226026" sldId="340"/>
        </pc:sldMkLst>
        <pc:spChg chg="mod">
          <ac:chgData name="Valeria Garbero" userId="1bf38d1f-4a2b-4177-98ad-f8644cfe9bed" providerId="ADAL" clId="{CE365F58-12EB-4202-ABA3-6C9713275F64}" dt="2025-09-02T06:42:42.168" v="646" actId="20577"/>
          <ac:spMkLst>
            <pc:docMk/>
            <pc:sldMk cId="2709226026" sldId="340"/>
            <ac:spMk id="5" creationId="{72A9F5EC-ACA4-C4C0-40B3-8D26933DEFFA}"/>
          </ac:spMkLst>
        </pc:spChg>
      </pc:sldChg>
    </pc:docChg>
  </pc:docChgLst>
  <pc:docChgLst>
    <pc:chgData name="Valeria Garbero" userId="1bf38d1f-4a2b-4177-98ad-f8644cfe9bed" providerId="ADAL" clId="{3BEFCF9B-284E-438B-8AF0-527DD2069269}"/>
    <pc:docChg chg="undo redo custSel addSld delSld modSld">
      <pc:chgData name="Valeria Garbero" userId="1bf38d1f-4a2b-4177-98ad-f8644cfe9bed" providerId="ADAL" clId="{3BEFCF9B-284E-438B-8AF0-527DD2069269}" dt="2025-08-08T13:58:50.307" v="2420" actId="1076"/>
      <pc:docMkLst>
        <pc:docMk/>
      </pc:docMkLst>
      <pc:sldChg chg="addSp delSp modSp mod">
        <pc:chgData name="Valeria Garbero" userId="1bf38d1f-4a2b-4177-98ad-f8644cfe9bed" providerId="ADAL" clId="{3BEFCF9B-284E-438B-8AF0-527DD2069269}" dt="2025-08-08T09:43:52.270" v="926" actId="1076"/>
        <pc:sldMkLst>
          <pc:docMk/>
          <pc:sldMk cId="0" sldId="270"/>
        </pc:sldMkLst>
        <pc:spChg chg="add mod">
          <ac:chgData name="Valeria Garbero" userId="1bf38d1f-4a2b-4177-98ad-f8644cfe9bed" providerId="ADAL" clId="{3BEFCF9B-284E-438B-8AF0-527DD2069269}" dt="2025-08-08T09:30:57.394" v="571" actId="255"/>
          <ac:spMkLst>
            <pc:docMk/>
            <pc:sldMk cId="0" sldId="270"/>
            <ac:spMk id="6" creationId="{80A4DB8C-BC9A-4717-2741-A13907DAB57F}"/>
          </ac:spMkLst>
        </pc:spChg>
        <pc:spChg chg="add mod">
          <ac:chgData name="Valeria Garbero" userId="1bf38d1f-4a2b-4177-98ad-f8644cfe9bed" providerId="ADAL" clId="{3BEFCF9B-284E-438B-8AF0-527DD2069269}" dt="2025-08-07T17:23:41.291" v="301" actId="207"/>
          <ac:spMkLst>
            <pc:docMk/>
            <pc:sldMk cId="0" sldId="270"/>
            <ac:spMk id="8" creationId="{6E0E493B-328A-FDE9-69C6-5F46AEF4652A}"/>
          </ac:spMkLst>
        </pc:spChg>
        <pc:spChg chg="add mod">
          <ac:chgData name="Valeria Garbero" userId="1bf38d1f-4a2b-4177-98ad-f8644cfe9bed" providerId="ADAL" clId="{3BEFCF9B-284E-438B-8AF0-527DD2069269}" dt="2025-08-07T17:12:01.668" v="276" actId="1036"/>
          <ac:spMkLst>
            <pc:docMk/>
            <pc:sldMk cId="0" sldId="270"/>
            <ac:spMk id="9" creationId="{DF8FE502-C54E-099B-59AE-D79FC662267B}"/>
          </ac:spMkLst>
        </pc:spChg>
        <pc:spChg chg="add mod ord">
          <ac:chgData name="Valeria Garbero" userId="1bf38d1f-4a2b-4177-98ad-f8644cfe9bed" providerId="ADAL" clId="{3BEFCF9B-284E-438B-8AF0-527DD2069269}" dt="2025-08-07T17:23:33.981" v="299" actId="167"/>
          <ac:spMkLst>
            <pc:docMk/>
            <pc:sldMk cId="0" sldId="270"/>
            <ac:spMk id="10" creationId="{7C0233CF-6BB9-6EBA-5404-5C743CE06B7E}"/>
          </ac:spMkLst>
        </pc:spChg>
        <pc:spChg chg="add mod">
          <ac:chgData name="Valeria Garbero" userId="1bf38d1f-4a2b-4177-98ad-f8644cfe9bed" providerId="ADAL" clId="{3BEFCF9B-284E-438B-8AF0-527DD2069269}" dt="2025-08-07T17:25:27.657" v="342" actId="14100"/>
          <ac:spMkLst>
            <pc:docMk/>
            <pc:sldMk cId="0" sldId="270"/>
            <ac:spMk id="12" creationId="{3513BC58-AA56-0A4B-BB19-DC39A537B0FB}"/>
          </ac:spMkLst>
        </pc:spChg>
        <pc:spChg chg="add mod ord">
          <ac:chgData name="Valeria Garbero" userId="1bf38d1f-4a2b-4177-98ad-f8644cfe9bed" providerId="ADAL" clId="{3BEFCF9B-284E-438B-8AF0-527DD2069269}" dt="2025-08-07T17:25:35.780" v="344" actId="14100"/>
          <ac:spMkLst>
            <pc:docMk/>
            <pc:sldMk cId="0" sldId="270"/>
            <ac:spMk id="17" creationId="{80D06EB7-6CD6-F1E1-5E52-513DBA575208}"/>
          </ac:spMkLst>
        </pc:spChg>
        <pc:picChg chg="add mod">
          <ac:chgData name="Valeria Garbero" userId="1bf38d1f-4a2b-4177-98ad-f8644cfe9bed" providerId="ADAL" clId="{3BEFCF9B-284E-438B-8AF0-527DD2069269}" dt="2025-08-08T09:43:52.270" v="926" actId="1076"/>
          <ac:picMkLst>
            <pc:docMk/>
            <pc:sldMk cId="0" sldId="270"/>
            <ac:picMk id="5" creationId="{8CD29128-F6E7-EAF8-89F4-583AAE909B7B}"/>
          </ac:picMkLst>
        </pc:picChg>
        <pc:picChg chg="add mod">
          <ac:chgData name="Valeria Garbero" userId="1bf38d1f-4a2b-4177-98ad-f8644cfe9bed" providerId="ADAL" clId="{3BEFCF9B-284E-438B-8AF0-527DD2069269}" dt="2025-08-07T17:23:26.178" v="298" actId="1076"/>
          <ac:picMkLst>
            <pc:docMk/>
            <pc:sldMk cId="0" sldId="270"/>
            <ac:picMk id="16" creationId="{F3096ED7-E751-13CC-D481-28131B058749}"/>
          </ac:picMkLst>
        </pc:picChg>
        <pc:picChg chg="mod">
          <ac:chgData name="Valeria Garbero" userId="1bf38d1f-4a2b-4177-98ad-f8644cfe9bed" providerId="ADAL" clId="{3BEFCF9B-284E-438B-8AF0-527DD2069269}" dt="2025-08-07T17:02:58.488" v="4" actId="1076"/>
          <ac:picMkLst>
            <pc:docMk/>
            <pc:sldMk cId="0" sldId="270"/>
            <ac:picMk id="8196" creationId="{D6742AC0-BDC7-851B-3CA1-020923C387DA}"/>
          </ac:picMkLst>
        </pc:picChg>
      </pc:sldChg>
      <pc:sldChg chg="addSp delSp modSp add mod">
        <pc:chgData name="Valeria Garbero" userId="1bf38d1f-4a2b-4177-98ad-f8644cfe9bed" providerId="ADAL" clId="{3BEFCF9B-284E-438B-8AF0-527DD2069269}" dt="2025-08-08T09:48:44.175" v="1062" actId="1038"/>
        <pc:sldMkLst>
          <pc:docMk/>
          <pc:sldMk cId="1036774982" sldId="271"/>
        </pc:sldMkLst>
        <pc:spChg chg="add mod">
          <ac:chgData name="Valeria Garbero" userId="1bf38d1f-4a2b-4177-98ad-f8644cfe9bed" providerId="ADAL" clId="{3BEFCF9B-284E-438B-8AF0-527DD2069269}" dt="2025-08-08T09:39:19.469" v="908" actId="1076"/>
          <ac:spMkLst>
            <pc:docMk/>
            <pc:sldMk cId="1036774982" sldId="271"/>
            <ac:spMk id="3" creationId="{E3D84123-5D15-7886-F5E4-C66A73AF116F}"/>
          </ac:spMkLst>
        </pc:spChg>
        <pc:spChg chg="mod">
          <ac:chgData name="Valeria Garbero" userId="1bf38d1f-4a2b-4177-98ad-f8644cfe9bed" providerId="ADAL" clId="{3BEFCF9B-284E-438B-8AF0-527DD2069269}" dt="2025-08-07T17:32:42.184" v="403" actId="20577"/>
          <ac:spMkLst>
            <pc:docMk/>
            <pc:sldMk cId="1036774982" sldId="271"/>
            <ac:spMk id="6" creationId="{4F3FF4E9-5848-EC02-6DD5-F0D9919231DB}"/>
          </ac:spMkLst>
        </pc:spChg>
        <pc:picChg chg="add mod">
          <ac:chgData name="Valeria Garbero" userId="1bf38d1f-4a2b-4177-98ad-f8644cfe9bed" providerId="ADAL" clId="{3BEFCF9B-284E-438B-8AF0-527DD2069269}" dt="2025-08-08T09:48:44.175" v="1062" actId="1038"/>
          <ac:picMkLst>
            <pc:docMk/>
            <pc:sldMk cId="1036774982" sldId="271"/>
            <ac:picMk id="13" creationId="{AF2931A0-4810-50B6-FAE9-3422D5D56596}"/>
          </ac:picMkLst>
        </pc:picChg>
        <pc:picChg chg="add mod">
          <ac:chgData name="Valeria Garbero" userId="1bf38d1f-4a2b-4177-98ad-f8644cfe9bed" providerId="ADAL" clId="{3BEFCF9B-284E-438B-8AF0-527DD2069269}" dt="2025-08-08T09:44:49.125" v="937" actId="14100"/>
          <ac:picMkLst>
            <pc:docMk/>
            <pc:sldMk cId="1036774982" sldId="271"/>
            <ac:picMk id="1026" creationId="{2882E856-EADC-59D2-03BD-C4A41D86361F}"/>
          </ac:picMkLst>
        </pc:picChg>
        <pc:picChg chg="add mod">
          <ac:chgData name="Valeria Garbero" userId="1bf38d1f-4a2b-4177-98ad-f8644cfe9bed" providerId="ADAL" clId="{3BEFCF9B-284E-438B-8AF0-527DD2069269}" dt="2025-08-08T09:48:31.323" v="1055" actId="1037"/>
          <ac:picMkLst>
            <pc:docMk/>
            <pc:sldMk cId="1036774982" sldId="271"/>
            <ac:picMk id="1028" creationId="{F7A69C6B-015B-0D82-D5AC-7DEC6A291E46}"/>
          </ac:picMkLst>
        </pc:picChg>
        <pc:picChg chg="add mod">
          <ac:chgData name="Valeria Garbero" userId="1bf38d1f-4a2b-4177-98ad-f8644cfe9bed" providerId="ADAL" clId="{3BEFCF9B-284E-438B-8AF0-527DD2069269}" dt="2025-08-08T09:48:32.365" v="1056" actId="1037"/>
          <ac:picMkLst>
            <pc:docMk/>
            <pc:sldMk cId="1036774982" sldId="271"/>
            <ac:picMk id="1034" creationId="{831686F0-D735-35D5-7DB8-C652370A55CC}"/>
          </ac:picMkLst>
        </pc:picChg>
        <pc:picChg chg="add mod">
          <ac:chgData name="Valeria Garbero" userId="1bf38d1f-4a2b-4177-98ad-f8644cfe9bed" providerId="ADAL" clId="{3BEFCF9B-284E-438B-8AF0-527DD2069269}" dt="2025-08-08T09:48:39.054" v="1060" actId="1038"/>
          <ac:picMkLst>
            <pc:docMk/>
            <pc:sldMk cId="1036774982" sldId="271"/>
            <ac:picMk id="1038" creationId="{B4C27DE1-38F6-500F-8AFA-4DFBFDEE8E4A}"/>
          </ac:picMkLst>
        </pc:picChg>
        <pc:picChg chg="add mod">
          <ac:chgData name="Valeria Garbero" userId="1bf38d1f-4a2b-4177-98ad-f8644cfe9bed" providerId="ADAL" clId="{3BEFCF9B-284E-438B-8AF0-527DD2069269}" dt="2025-08-08T09:48:27.938" v="1054" actId="1035"/>
          <ac:picMkLst>
            <pc:docMk/>
            <pc:sldMk cId="1036774982" sldId="271"/>
            <ac:picMk id="1040" creationId="{ECC595DF-A12B-94C8-C8AB-84C0A0822836}"/>
          </ac:picMkLst>
        </pc:picChg>
      </pc:sldChg>
      <pc:sldChg chg="addSp delSp modSp add mod">
        <pc:chgData name="Valeria Garbero" userId="1bf38d1f-4a2b-4177-98ad-f8644cfe9bed" providerId="ADAL" clId="{3BEFCF9B-284E-438B-8AF0-527DD2069269}" dt="2025-08-08T13:15:00.562" v="1613" actId="207"/>
        <pc:sldMkLst>
          <pc:docMk/>
          <pc:sldMk cId="655942374" sldId="272"/>
        </pc:sldMkLst>
        <pc:spChg chg="add mod">
          <ac:chgData name="Valeria Garbero" userId="1bf38d1f-4a2b-4177-98ad-f8644cfe9bed" providerId="ADAL" clId="{3BEFCF9B-284E-438B-8AF0-527DD2069269}" dt="2025-08-08T13:13:08.299" v="1588" actId="255"/>
          <ac:spMkLst>
            <pc:docMk/>
            <pc:sldMk cId="655942374" sldId="272"/>
            <ac:spMk id="9" creationId="{8D45B92B-54C1-44C8-7BF9-BAB53A4A5EE7}"/>
          </ac:spMkLst>
        </pc:spChg>
      </pc:sldChg>
      <pc:sldChg chg="addSp delSp modSp add mod">
        <pc:chgData name="Valeria Garbero" userId="1bf38d1f-4a2b-4177-98ad-f8644cfe9bed" providerId="ADAL" clId="{3BEFCF9B-284E-438B-8AF0-527DD2069269}" dt="2025-08-08T13:41:49.622" v="2245" actId="1076"/>
        <pc:sldMkLst>
          <pc:docMk/>
          <pc:sldMk cId="664625167" sldId="273"/>
        </pc:sldMkLst>
        <pc:spChg chg="add mod">
          <ac:chgData name="Valeria Garbero" userId="1bf38d1f-4a2b-4177-98ad-f8644cfe9bed" providerId="ADAL" clId="{3BEFCF9B-284E-438B-8AF0-527DD2069269}" dt="2025-08-08T13:16:44.079" v="1624" actId="20577"/>
          <ac:spMkLst>
            <pc:docMk/>
            <pc:sldMk cId="664625167" sldId="273"/>
            <ac:spMk id="2" creationId="{F3F1D6F0-3F56-FB48-2FE2-0AA1123ECDF2}"/>
          </ac:spMkLst>
        </pc:spChg>
        <pc:spChg chg="add mod">
          <ac:chgData name="Valeria Garbero" userId="1bf38d1f-4a2b-4177-98ad-f8644cfe9bed" providerId="ADAL" clId="{3BEFCF9B-284E-438B-8AF0-527DD2069269}" dt="2025-08-08T13:32:06.660" v="1807" actId="1076"/>
          <ac:spMkLst>
            <pc:docMk/>
            <pc:sldMk cId="664625167" sldId="273"/>
            <ac:spMk id="4" creationId="{1AC8DE50-B28C-0076-CEC1-E11CD999B0B9}"/>
          </ac:spMkLst>
        </pc:spChg>
        <pc:spChg chg="add mod">
          <ac:chgData name="Valeria Garbero" userId="1bf38d1f-4a2b-4177-98ad-f8644cfe9bed" providerId="ADAL" clId="{3BEFCF9B-284E-438B-8AF0-527DD2069269}" dt="2025-08-08T13:37:23.733" v="2017" actId="1037"/>
          <ac:spMkLst>
            <pc:docMk/>
            <pc:sldMk cId="664625167" sldId="273"/>
            <ac:spMk id="14" creationId="{0FE86F1B-B6EC-9253-D01D-948AA3BB2FA1}"/>
          </ac:spMkLst>
        </pc:spChg>
        <pc:spChg chg="add mod">
          <ac:chgData name="Valeria Garbero" userId="1bf38d1f-4a2b-4177-98ad-f8644cfe9bed" providerId="ADAL" clId="{3BEFCF9B-284E-438B-8AF0-527DD2069269}" dt="2025-08-08T13:33:41.955" v="1835" actId="208"/>
          <ac:spMkLst>
            <pc:docMk/>
            <pc:sldMk cId="664625167" sldId="273"/>
            <ac:spMk id="15" creationId="{66F29389-187F-39B3-93F5-FB8BC3F085E1}"/>
          </ac:spMkLst>
        </pc:spChg>
        <pc:spChg chg="add mod ord">
          <ac:chgData name="Valeria Garbero" userId="1bf38d1f-4a2b-4177-98ad-f8644cfe9bed" providerId="ADAL" clId="{3BEFCF9B-284E-438B-8AF0-527DD2069269}" dt="2025-08-08T13:37:44.481" v="2020" actId="14100"/>
          <ac:spMkLst>
            <pc:docMk/>
            <pc:sldMk cId="664625167" sldId="273"/>
            <ac:spMk id="16" creationId="{31004405-DA4B-B8D7-D943-D6EAB5D7A94C}"/>
          </ac:spMkLst>
        </pc:spChg>
        <pc:spChg chg="add mod">
          <ac:chgData name="Valeria Garbero" userId="1bf38d1f-4a2b-4177-98ad-f8644cfe9bed" providerId="ADAL" clId="{3BEFCF9B-284E-438B-8AF0-527DD2069269}" dt="2025-08-08T13:41:13.351" v="2239" actId="113"/>
          <ac:spMkLst>
            <pc:docMk/>
            <pc:sldMk cId="664625167" sldId="273"/>
            <ac:spMk id="27" creationId="{BC0D0A0D-3FF2-E3E2-0C12-D76B95E5E428}"/>
          </ac:spMkLst>
        </pc:spChg>
        <pc:picChg chg="add mod">
          <ac:chgData name="Valeria Garbero" userId="1bf38d1f-4a2b-4177-98ad-f8644cfe9bed" providerId="ADAL" clId="{3BEFCF9B-284E-438B-8AF0-527DD2069269}" dt="2025-08-08T13:33:14.469" v="1830" actId="14100"/>
          <ac:picMkLst>
            <pc:docMk/>
            <pc:sldMk cId="664625167" sldId="273"/>
            <ac:picMk id="6" creationId="{9B09B98D-1174-4A29-930E-689CF22CEC04}"/>
          </ac:picMkLst>
        </pc:picChg>
        <pc:picChg chg="add mod">
          <ac:chgData name="Valeria Garbero" userId="1bf38d1f-4a2b-4177-98ad-f8644cfe9bed" providerId="ADAL" clId="{3BEFCF9B-284E-438B-8AF0-527DD2069269}" dt="2025-08-08T13:32:07.924" v="1808" actId="1076"/>
          <ac:picMkLst>
            <pc:docMk/>
            <pc:sldMk cId="664625167" sldId="273"/>
            <ac:picMk id="10" creationId="{F211BEC3-F2E5-1522-3292-337108694F0D}"/>
          </ac:picMkLst>
        </pc:picChg>
        <pc:picChg chg="add mod">
          <ac:chgData name="Valeria Garbero" userId="1bf38d1f-4a2b-4177-98ad-f8644cfe9bed" providerId="ADAL" clId="{3BEFCF9B-284E-438B-8AF0-527DD2069269}" dt="2025-08-08T13:37:49.643" v="2021" actId="1076"/>
          <ac:picMkLst>
            <pc:docMk/>
            <pc:sldMk cId="664625167" sldId="273"/>
            <ac:picMk id="12" creationId="{E288630C-211D-FB20-FCF8-151C6F2EFC96}"/>
          </ac:picMkLst>
        </pc:picChg>
        <pc:picChg chg="add mod modCrop">
          <ac:chgData name="Valeria Garbero" userId="1bf38d1f-4a2b-4177-98ad-f8644cfe9bed" providerId="ADAL" clId="{3BEFCF9B-284E-438B-8AF0-527DD2069269}" dt="2025-08-08T13:39:36.103" v="2151" actId="1076"/>
          <ac:picMkLst>
            <pc:docMk/>
            <pc:sldMk cId="664625167" sldId="273"/>
            <ac:picMk id="18" creationId="{9CB75511-188D-0555-1823-007FC407E117}"/>
          </ac:picMkLst>
        </pc:picChg>
        <pc:picChg chg="add mod">
          <ac:chgData name="Valeria Garbero" userId="1bf38d1f-4a2b-4177-98ad-f8644cfe9bed" providerId="ADAL" clId="{3BEFCF9B-284E-438B-8AF0-527DD2069269}" dt="2025-08-08T13:39:39.083" v="2152" actId="1076"/>
          <ac:picMkLst>
            <pc:docMk/>
            <pc:sldMk cId="664625167" sldId="273"/>
            <ac:picMk id="20" creationId="{69CD7EE6-74DF-1EC9-CE79-AEC7D64FF418}"/>
          </ac:picMkLst>
        </pc:picChg>
        <pc:picChg chg="add mod">
          <ac:chgData name="Valeria Garbero" userId="1bf38d1f-4a2b-4177-98ad-f8644cfe9bed" providerId="ADAL" clId="{3BEFCF9B-284E-438B-8AF0-527DD2069269}" dt="2025-08-08T13:39:41.203" v="2153" actId="1076"/>
          <ac:picMkLst>
            <pc:docMk/>
            <pc:sldMk cId="664625167" sldId="273"/>
            <ac:picMk id="24" creationId="{35E6A545-4007-0DFA-9AB5-C9B1536865F7}"/>
          </ac:picMkLst>
        </pc:picChg>
        <pc:picChg chg="add mod">
          <ac:chgData name="Valeria Garbero" userId="1bf38d1f-4a2b-4177-98ad-f8644cfe9bed" providerId="ADAL" clId="{3BEFCF9B-284E-438B-8AF0-527DD2069269}" dt="2025-08-08T13:39:43.822" v="2154" actId="1076"/>
          <ac:picMkLst>
            <pc:docMk/>
            <pc:sldMk cId="664625167" sldId="273"/>
            <ac:picMk id="26" creationId="{8CFE787D-72D3-2EBE-A9BD-C9DEBC25F9A0}"/>
          </ac:picMkLst>
        </pc:picChg>
        <pc:picChg chg="add mod">
          <ac:chgData name="Valeria Garbero" userId="1bf38d1f-4a2b-4177-98ad-f8644cfe9bed" providerId="ADAL" clId="{3BEFCF9B-284E-438B-8AF0-527DD2069269}" dt="2025-08-08T13:41:49.622" v="2245" actId="1076"/>
          <ac:picMkLst>
            <pc:docMk/>
            <pc:sldMk cId="664625167" sldId="273"/>
            <ac:picMk id="29" creationId="{2809D15B-C096-6229-4926-32E212F21644}"/>
          </ac:picMkLst>
        </pc:picChg>
      </pc:sldChg>
      <pc:sldChg chg="del">
        <pc:chgData name="Valeria Garbero" userId="1bf38d1f-4a2b-4177-98ad-f8644cfe9bed" providerId="ADAL" clId="{3BEFCF9B-284E-438B-8AF0-527DD2069269}" dt="2025-08-07T17:25:44.423" v="345" actId="47"/>
        <pc:sldMkLst>
          <pc:docMk/>
          <pc:sldMk cId="0" sldId="277"/>
        </pc:sldMkLst>
      </pc:sldChg>
      <pc:sldChg chg="del">
        <pc:chgData name="Valeria Garbero" userId="1bf38d1f-4a2b-4177-98ad-f8644cfe9bed" providerId="ADAL" clId="{3BEFCF9B-284E-438B-8AF0-527DD2069269}" dt="2025-08-07T17:25:46.408" v="346" actId="47"/>
        <pc:sldMkLst>
          <pc:docMk/>
          <pc:sldMk cId="179833427" sldId="278"/>
        </pc:sldMkLst>
      </pc:sldChg>
      <pc:sldChg chg="addSp delSp modSp add mod">
        <pc:chgData name="Valeria Garbero" userId="1bf38d1f-4a2b-4177-98ad-f8644cfe9bed" providerId="ADAL" clId="{3BEFCF9B-284E-438B-8AF0-527DD2069269}" dt="2025-08-08T13:16:24.537" v="1620" actId="113"/>
        <pc:sldMkLst>
          <pc:docMk/>
          <pc:sldMk cId="598484618" sldId="335"/>
        </pc:sldMkLst>
        <pc:spChg chg="add mod">
          <ac:chgData name="Valeria Garbero" userId="1bf38d1f-4a2b-4177-98ad-f8644cfe9bed" providerId="ADAL" clId="{3BEFCF9B-284E-438B-8AF0-527DD2069269}" dt="2025-08-08T13:16:24.537" v="1620" actId="113"/>
          <ac:spMkLst>
            <pc:docMk/>
            <pc:sldMk cId="598484618" sldId="335"/>
            <ac:spMk id="4" creationId="{608F51B9-D249-3D7C-81D2-B4200364EB88}"/>
          </ac:spMkLst>
        </pc:spChg>
        <pc:spChg chg="mod">
          <ac:chgData name="Valeria Garbero" userId="1bf38d1f-4a2b-4177-98ad-f8644cfe9bed" providerId="ADAL" clId="{3BEFCF9B-284E-438B-8AF0-527DD2069269}" dt="2025-08-08T12:58:47.551" v="1368" actId="255"/>
          <ac:spMkLst>
            <pc:docMk/>
            <pc:sldMk cId="598484618" sldId="335"/>
            <ac:spMk id="7" creationId="{55E6962B-585D-C508-9D60-A2A7DA25D32E}"/>
          </ac:spMkLst>
        </pc:spChg>
        <pc:spChg chg="add mod">
          <ac:chgData name="Valeria Garbero" userId="1bf38d1f-4a2b-4177-98ad-f8644cfe9bed" providerId="ADAL" clId="{3BEFCF9B-284E-438B-8AF0-527DD2069269}" dt="2025-08-08T12:59:56.562" v="1394" actId="1076"/>
          <ac:spMkLst>
            <pc:docMk/>
            <pc:sldMk cId="598484618" sldId="335"/>
            <ac:spMk id="10" creationId="{55FC8417-18B6-305C-FC9F-487EAF429BE6}"/>
          </ac:spMkLst>
        </pc:spChg>
        <pc:spChg chg="add mod">
          <ac:chgData name="Valeria Garbero" userId="1bf38d1f-4a2b-4177-98ad-f8644cfe9bed" providerId="ADAL" clId="{3BEFCF9B-284E-438B-8AF0-527DD2069269}" dt="2025-08-08T13:03:36.779" v="1463" actId="1076"/>
          <ac:spMkLst>
            <pc:docMk/>
            <pc:sldMk cId="598484618" sldId="335"/>
            <ac:spMk id="18" creationId="{F366A51B-6B5B-9663-13C1-A22B341FF32F}"/>
          </ac:spMkLst>
        </pc:spChg>
        <pc:spChg chg="add mod">
          <ac:chgData name="Valeria Garbero" userId="1bf38d1f-4a2b-4177-98ad-f8644cfe9bed" providerId="ADAL" clId="{3BEFCF9B-284E-438B-8AF0-527DD2069269}" dt="2025-08-08T13:03:27.868" v="1462" actId="1076"/>
          <ac:spMkLst>
            <pc:docMk/>
            <pc:sldMk cId="598484618" sldId="335"/>
            <ac:spMk id="21" creationId="{8375AB04-E80E-C75A-7147-1D7C4B247DAF}"/>
          </ac:spMkLst>
        </pc:spChg>
        <pc:spChg chg="add mod">
          <ac:chgData name="Valeria Garbero" userId="1bf38d1f-4a2b-4177-98ad-f8644cfe9bed" providerId="ADAL" clId="{3BEFCF9B-284E-438B-8AF0-527DD2069269}" dt="2025-08-08T13:05:13.218" v="1511" actId="1035"/>
          <ac:spMkLst>
            <pc:docMk/>
            <pc:sldMk cId="598484618" sldId="335"/>
            <ac:spMk id="26" creationId="{23B151A3-9708-93E8-18F1-C6D49F95CB85}"/>
          </ac:spMkLst>
        </pc:spChg>
        <pc:spChg chg="add mod">
          <ac:chgData name="Valeria Garbero" userId="1bf38d1f-4a2b-4177-98ad-f8644cfe9bed" providerId="ADAL" clId="{3BEFCF9B-284E-438B-8AF0-527DD2069269}" dt="2025-08-08T13:06:46.010" v="1529" actId="208"/>
          <ac:spMkLst>
            <pc:docMk/>
            <pc:sldMk cId="598484618" sldId="335"/>
            <ac:spMk id="27" creationId="{DB15D5A0-429A-52D5-4F42-CBEAF49A3937}"/>
          </ac:spMkLst>
        </pc:spChg>
        <pc:spChg chg="add mod ord">
          <ac:chgData name="Valeria Garbero" userId="1bf38d1f-4a2b-4177-98ad-f8644cfe9bed" providerId="ADAL" clId="{3BEFCF9B-284E-438B-8AF0-527DD2069269}" dt="2025-08-08T13:13:29.907" v="1591" actId="167"/>
          <ac:spMkLst>
            <pc:docMk/>
            <pc:sldMk cId="598484618" sldId="335"/>
            <ac:spMk id="28" creationId="{8383B040-4B83-7FA0-153F-8BB60FCF37D5}"/>
          </ac:spMkLst>
        </pc:spChg>
        <pc:spChg chg="add mod">
          <ac:chgData name="Valeria Garbero" userId="1bf38d1f-4a2b-4177-98ad-f8644cfe9bed" providerId="ADAL" clId="{3BEFCF9B-284E-438B-8AF0-527DD2069269}" dt="2025-08-08T13:06:53.554" v="1530" actId="208"/>
          <ac:spMkLst>
            <pc:docMk/>
            <pc:sldMk cId="598484618" sldId="335"/>
            <ac:spMk id="29" creationId="{C179AA27-5296-3E10-4CB6-65D5CA206559}"/>
          </ac:spMkLst>
        </pc:spChg>
        <pc:picChg chg="add mod">
          <ac:chgData name="Valeria Garbero" userId="1bf38d1f-4a2b-4177-98ad-f8644cfe9bed" providerId="ADAL" clId="{3BEFCF9B-284E-438B-8AF0-527DD2069269}" dt="2025-08-08T13:03:22.488" v="1461" actId="1076"/>
          <ac:picMkLst>
            <pc:docMk/>
            <pc:sldMk cId="598484618" sldId="335"/>
            <ac:picMk id="8" creationId="{5E40FB92-F81F-46EC-B0BA-D1A3D210B67A}"/>
          </ac:picMkLst>
        </pc:picChg>
        <pc:picChg chg="mod modCrop">
          <ac:chgData name="Valeria Garbero" userId="1bf38d1f-4a2b-4177-98ad-f8644cfe9bed" providerId="ADAL" clId="{3BEFCF9B-284E-438B-8AF0-527DD2069269}" dt="2025-08-08T12:49:06.424" v="1209" actId="1076"/>
          <ac:picMkLst>
            <pc:docMk/>
            <pc:sldMk cId="598484618" sldId="335"/>
            <ac:picMk id="11" creationId="{E1640788-3297-9CDC-3C7A-92474C4C7F5C}"/>
          </ac:picMkLst>
        </pc:picChg>
        <pc:picChg chg="add mod modCrop">
          <ac:chgData name="Valeria Garbero" userId="1bf38d1f-4a2b-4177-98ad-f8644cfe9bed" providerId="ADAL" clId="{3BEFCF9B-284E-438B-8AF0-527DD2069269}" dt="2025-08-08T13:05:22.792" v="1512" actId="1076"/>
          <ac:picMkLst>
            <pc:docMk/>
            <pc:sldMk cId="598484618" sldId="335"/>
            <ac:picMk id="12" creationId="{86A53175-E956-7D0D-57DE-1181005236D3}"/>
          </ac:picMkLst>
        </pc:picChg>
        <pc:picChg chg="add mod">
          <ac:chgData name="Valeria Garbero" userId="1bf38d1f-4a2b-4177-98ad-f8644cfe9bed" providerId="ADAL" clId="{3BEFCF9B-284E-438B-8AF0-527DD2069269}" dt="2025-08-08T13:03:05.931" v="1459" actId="1076"/>
          <ac:picMkLst>
            <pc:docMk/>
            <pc:sldMk cId="598484618" sldId="335"/>
            <ac:picMk id="20" creationId="{85D7ED50-0BED-CFA6-A557-34AD0C7F49B3}"/>
          </ac:picMkLst>
        </pc:picChg>
        <pc:picChg chg="add mod">
          <ac:chgData name="Valeria Garbero" userId="1bf38d1f-4a2b-4177-98ad-f8644cfe9bed" providerId="ADAL" clId="{3BEFCF9B-284E-438B-8AF0-527DD2069269}" dt="2025-08-08T13:03:02.412" v="1458" actId="1076"/>
          <ac:picMkLst>
            <pc:docMk/>
            <pc:sldMk cId="598484618" sldId="335"/>
            <ac:picMk id="24" creationId="{F413E563-0E01-E8DF-EADC-E463FC46BBD8}"/>
          </ac:picMkLst>
        </pc:picChg>
      </pc:sldChg>
      <pc:sldChg chg="addSp delSp modSp add mod">
        <pc:chgData name="Valeria Garbero" userId="1bf38d1f-4a2b-4177-98ad-f8644cfe9bed" providerId="ADAL" clId="{3BEFCF9B-284E-438B-8AF0-527DD2069269}" dt="2025-08-08T13:51:37.878" v="2365" actId="1076"/>
        <pc:sldMkLst>
          <pc:docMk/>
          <pc:sldMk cId="247526561" sldId="336"/>
        </pc:sldMkLst>
        <pc:spChg chg="mod">
          <ac:chgData name="Valeria Garbero" userId="1bf38d1f-4a2b-4177-98ad-f8644cfe9bed" providerId="ADAL" clId="{3BEFCF9B-284E-438B-8AF0-527DD2069269}" dt="2025-08-08T13:18:06.761" v="1653" actId="113"/>
          <ac:spMkLst>
            <pc:docMk/>
            <pc:sldMk cId="247526561" sldId="336"/>
            <ac:spMk id="2" creationId="{A332B418-2A21-22D4-4776-72ED9EC6F148}"/>
          </ac:spMkLst>
        </pc:spChg>
        <pc:spChg chg="add mod">
          <ac:chgData name="Valeria Garbero" userId="1bf38d1f-4a2b-4177-98ad-f8644cfe9bed" providerId="ADAL" clId="{3BEFCF9B-284E-438B-8AF0-527DD2069269}" dt="2025-08-08T13:51:34.995" v="2364" actId="1036"/>
          <ac:spMkLst>
            <pc:docMk/>
            <pc:sldMk cId="247526561" sldId="336"/>
            <ac:spMk id="17" creationId="{F44FECA3-401A-8377-4738-39BC30C163D7}"/>
          </ac:spMkLst>
        </pc:spChg>
        <pc:spChg chg="add mod">
          <ac:chgData name="Valeria Garbero" userId="1bf38d1f-4a2b-4177-98ad-f8644cfe9bed" providerId="ADAL" clId="{3BEFCF9B-284E-438B-8AF0-527DD2069269}" dt="2025-08-08T13:51:25.353" v="2360" actId="1076"/>
          <ac:spMkLst>
            <pc:docMk/>
            <pc:sldMk cId="247526561" sldId="336"/>
            <ac:spMk id="19" creationId="{B7C2444B-680D-499E-8755-11E766C90528}"/>
          </ac:spMkLst>
        </pc:spChg>
        <pc:picChg chg="add mod">
          <ac:chgData name="Valeria Garbero" userId="1bf38d1f-4a2b-4177-98ad-f8644cfe9bed" providerId="ADAL" clId="{3BEFCF9B-284E-438B-8AF0-527DD2069269}" dt="2025-08-08T13:51:37.878" v="2365" actId="1076"/>
          <ac:picMkLst>
            <pc:docMk/>
            <pc:sldMk cId="247526561" sldId="336"/>
            <ac:picMk id="23" creationId="{831BE534-5895-9BF1-65E6-BC285C5D8098}"/>
          </ac:picMkLst>
        </pc:picChg>
      </pc:sldChg>
      <pc:sldChg chg="modSp add mod">
        <pc:chgData name="Valeria Garbero" userId="1bf38d1f-4a2b-4177-98ad-f8644cfe9bed" providerId="ADAL" clId="{3BEFCF9B-284E-438B-8AF0-527DD2069269}" dt="2025-08-08T13:21:05.788" v="1695" actId="20577"/>
        <pc:sldMkLst>
          <pc:docMk/>
          <pc:sldMk cId="380743593" sldId="337"/>
        </pc:sldMkLst>
      </pc:sldChg>
      <pc:sldChg chg="addSp delSp modSp add mod">
        <pc:chgData name="Valeria Garbero" userId="1bf38d1f-4a2b-4177-98ad-f8644cfe9bed" providerId="ADAL" clId="{3BEFCF9B-284E-438B-8AF0-527DD2069269}" dt="2025-08-08T13:58:50.307" v="2420" actId="1076"/>
        <pc:sldMkLst>
          <pc:docMk/>
          <pc:sldMk cId="3908287399" sldId="338"/>
        </pc:sldMkLst>
        <pc:spChg chg="mod">
          <ac:chgData name="Valeria Garbero" userId="1bf38d1f-4a2b-4177-98ad-f8644cfe9bed" providerId="ADAL" clId="{3BEFCF9B-284E-438B-8AF0-527DD2069269}" dt="2025-08-08T13:22:48.143" v="1708" actId="113"/>
          <ac:spMkLst>
            <pc:docMk/>
            <pc:sldMk cId="3908287399" sldId="338"/>
            <ac:spMk id="2" creationId="{185D3C42-3E5C-0F60-B465-743D21CEE0C1}"/>
          </ac:spMkLst>
        </pc:spChg>
        <pc:picChg chg="add mod">
          <ac:chgData name="Valeria Garbero" userId="1bf38d1f-4a2b-4177-98ad-f8644cfe9bed" providerId="ADAL" clId="{3BEFCF9B-284E-438B-8AF0-527DD2069269}" dt="2025-08-08T13:58:32.025" v="2417" actId="14100"/>
          <ac:picMkLst>
            <pc:docMk/>
            <pc:sldMk cId="3908287399" sldId="338"/>
            <ac:picMk id="6" creationId="{A4075A9D-AF29-DF0E-0946-47DD4C5405C6}"/>
          </ac:picMkLst>
        </pc:picChg>
        <pc:picChg chg="add mod">
          <ac:chgData name="Valeria Garbero" userId="1bf38d1f-4a2b-4177-98ad-f8644cfe9bed" providerId="ADAL" clId="{3BEFCF9B-284E-438B-8AF0-527DD2069269}" dt="2025-08-08T13:57:20.027" v="2401" actId="1076"/>
          <ac:picMkLst>
            <pc:docMk/>
            <pc:sldMk cId="3908287399" sldId="338"/>
            <ac:picMk id="8" creationId="{C44C2A88-F5A2-4168-3BE8-46B0CB76B92E}"/>
          </ac:picMkLst>
        </pc:picChg>
        <pc:picChg chg="add mod modCrop">
          <ac:chgData name="Valeria Garbero" userId="1bf38d1f-4a2b-4177-98ad-f8644cfe9bed" providerId="ADAL" clId="{3BEFCF9B-284E-438B-8AF0-527DD2069269}" dt="2025-08-08T13:58:50.307" v="2420" actId="1076"/>
          <ac:picMkLst>
            <pc:docMk/>
            <pc:sldMk cId="3908287399" sldId="338"/>
            <ac:picMk id="10" creationId="{2ECACC7D-C0B0-69A4-0987-49765348DD1F}"/>
          </ac:picMkLst>
        </pc:picChg>
        <pc:picChg chg="add mod">
          <ac:chgData name="Valeria Garbero" userId="1bf38d1f-4a2b-4177-98ad-f8644cfe9bed" providerId="ADAL" clId="{3BEFCF9B-284E-438B-8AF0-527DD2069269}" dt="2025-08-08T13:57:22.838" v="2402" actId="14100"/>
          <ac:picMkLst>
            <pc:docMk/>
            <pc:sldMk cId="3908287399" sldId="338"/>
            <ac:picMk id="12" creationId="{E7802728-9E84-9503-85EB-A78EABDEBA9D}"/>
          </ac:picMkLst>
        </pc:picChg>
        <pc:picChg chg="add mod modCrop">
          <ac:chgData name="Valeria Garbero" userId="1bf38d1f-4a2b-4177-98ad-f8644cfe9bed" providerId="ADAL" clId="{3BEFCF9B-284E-438B-8AF0-527DD2069269}" dt="2025-08-08T13:58:26.941" v="2412" actId="1076"/>
          <ac:picMkLst>
            <pc:docMk/>
            <pc:sldMk cId="3908287399" sldId="338"/>
            <ac:picMk id="14" creationId="{CCB1D442-7AEE-06FF-5C04-4CFB7E17F84B}"/>
          </ac:picMkLst>
        </pc:picChg>
        <pc:picChg chg="add mod">
          <ac:chgData name="Valeria Garbero" userId="1bf38d1f-4a2b-4177-98ad-f8644cfe9bed" providerId="ADAL" clId="{3BEFCF9B-284E-438B-8AF0-527DD2069269}" dt="2025-08-08T13:58:19.698" v="2410" actId="1076"/>
          <ac:picMkLst>
            <pc:docMk/>
            <pc:sldMk cId="3908287399" sldId="338"/>
            <ac:picMk id="16" creationId="{08676A6E-58FA-DDF3-137E-A685862650B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AB28F0B8-ECDE-E04E-6F3B-84017A818A4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6841" tIns="43420" rIns="86841" bIns="4342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1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85E71318-80DC-60F8-7E57-B6094FFDA35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6841" tIns="43420" rIns="86841" bIns="4342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1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314C2E14-D644-4803-8083-76F02C39DF2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6841" tIns="43420" rIns="86841" bIns="4342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1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9637" name="Rectangle 5">
            <a:extLst>
              <a:ext uri="{FF2B5EF4-FFF2-40B4-BE49-F238E27FC236}">
                <a16:creationId xmlns:a16="http://schemas.microsoft.com/office/drawing/2014/main" id="{F9F168BF-8328-EAF8-71A0-8301B3FCCEB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6841" tIns="43420" rIns="86841" bIns="4342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1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4C17824-B6F8-4EC1-8AA1-9F767046079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>
            <a:extLst>
              <a:ext uri="{FF2B5EF4-FFF2-40B4-BE49-F238E27FC236}">
                <a16:creationId xmlns:a16="http://schemas.microsoft.com/office/drawing/2014/main" id="{A9DF5301-B2F8-74A7-9D80-B0AA8260C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6841" tIns="43420" rIns="86841" bIns="43420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None/>
            </a:pPr>
            <a:endParaRPr lang="it-IT" altLang="it-IT"/>
          </a:p>
        </p:txBody>
      </p:sp>
      <p:sp>
        <p:nvSpPr>
          <p:cNvPr id="2051" name="AutoShape 2">
            <a:extLst>
              <a:ext uri="{FF2B5EF4-FFF2-40B4-BE49-F238E27FC236}">
                <a16:creationId xmlns:a16="http://schemas.microsoft.com/office/drawing/2014/main" id="{0219ED0F-54EA-B532-B3AE-2E285FAEB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6841" tIns="43420" rIns="86841" bIns="43420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None/>
            </a:pPr>
            <a:endParaRPr lang="it-IT" altLang="it-IT"/>
          </a:p>
        </p:txBody>
      </p:sp>
      <p:sp>
        <p:nvSpPr>
          <p:cNvPr id="2052" name="AutoShape 3">
            <a:extLst>
              <a:ext uri="{FF2B5EF4-FFF2-40B4-BE49-F238E27FC236}">
                <a16:creationId xmlns:a16="http://schemas.microsoft.com/office/drawing/2014/main" id="{5E802BF9-3BE7-63E3-5ABB-240820ED4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6841" tIns="43420" rIns="86841" bIns="43420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None/>
            </a:pPr>
            <a:endParaRPr lang="it-IT" altLang="it-IT"/>
          </a:p>
        </p:txBody>
      </p:sp>
      <p:sp>
        <p:nvSpPr>
          <p:cNvPr id="2053" name="AutoShape 4">
            <a:extLst>
              <a:ext uri="{FF2B5EF4-FFF2-40B4-BE49-F238E27FC236}">
                <a16:creationId xmlns:a16="http://schemas.microsoft.com/office/drawing/2014/main" id="{94FA34EF-3362-47B3-5E8B-4903481C4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6841" tIns="43420" rIns="86841" bIns="43420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None/>
            </a:pPr>
            <a:endParaRPr lang="it-IT" altLang="it-IT"/>
          </a:p>
        </p:txBody>
      </p:sp>
      <p:sp>
        <p:nvSpPr>
          <p:cNvPr id="2054" name="AutoShape 5">
            <a:extLst>
              <a:ext uri="{FF2B5EF4-FFF2-40B4-BE49-F238E27FC236}">
                <a16:creationId xmlns:a16="http://schemas.microsoft.com/office/drawing/2014/main" id="{44988408-C19F-7F1A-CF86-D43F196BC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6841" tIns="43420" rIns="86841" bIns="43420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None/>
            </a:pPr>
            <a:endParaRPr lang="it-IT" altLang="it-IT"/>
          </a:p>
        </p:txBody>
      </p:sp>
      <p:sp>
        <p:nvSpPr>
          <p:cNvPr id="2055" name="Rectangle 6">
            <a:extLst>
              <a:ext uri="{FF2B5EF4-FFF2-40B4-BE49-F238E27FC236}">
                <a16:creationId xmlns:a16="http://schemas.microsoft.com/office/drawing/2014/main" id="{7FA7CAC8-EE5B-1E49-4350-9F755FA5AB9F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762000" y="777875"/>
            <a:ext cx="5565775" cy="382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5DE199C6-F1D4-1E0B-0427-58B5427F3F3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70550" cy="4597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 noProof="0"/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B4CE3F85-AD1C-6BD9-37FD-EE2169E6F5A3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71813" cy="5032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426665" algn="l"/>
                <a:tab pos="853329" algn="l"/>
                <a:tab pos="1279994" algn="l"/>
                <a:tab pos="1706658" algn="l"/>
                <a:tab pos="2133323" algn="l"/>
                <a:tab pos="2559988" algn="l"/>
                <a:tab pos="2986653" algn="l"/>
              </a:tabLst>
              <a:defRPr sz="1300" b="0">
                <a:solidFill>
                  <a:srgbClr val="000000"/>
                </a:solidFill>
                <a:latin typeface="Times New Roman" panose="02020603050405020304" pitchFamily="18" charset="0"/>
                <a:ea typeface="DejaVu Sans" pitchFamily="34" charset="0"/>
                <a:cs typeface="DejaVu Sans" pitchFamily="34" charset="0"/>
              </a:defRPr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3081" name="Rectangle 9">
            <a:extLst>
              <a:ext uri="{FF2B5EF4-FFF2-40B4-BE49-F238E27FC236}">
                <a16:creationId xmlns:a16="http://schemas.microsoft.com/office/drawing/2014/main" id="{B52BE6BC-08E3-6735-E310-0E66880A3D08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019550" y="0"/>
            <a:ext cx="3070225" cy="5032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Tx/>
              <a:buSzPct val="100000"/>
              <a:buFontTx/>
              <a:buNone/>
              <a:tabLst>
                <a:tab pos="426665" algn="l"/>
                <a:tab pos="853329" algn="l"/>
                <a:tab pos="1279994" algn="l"/>
                <a:tab pos="1706658" algn="l"/>
                <a:tab pos="2133323" algn="l"/>
                <a:tab pos="2559988" algn="l"/>
                <a:tab pos="2986653" algn="l"/>
              </a:tabLst>
              <a:defRPr sz="1300" b="0">
                <a:solidFill>
                  <a:srgbClr val="000000"/>
                </a:solidFill>
                <a:latin typeface="Times New Roman" panose="02020603050405020304" pitchFamily="18" charset="0"/>
                <a:ea typeface="DejaVu Sans" pitchFamily="34" charset="0"/>
                <a:cs typeface="DejaVu Sans" pitchFamily="34" charset="0"/>
              </a:defRPr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3082" name="Rectangle 10">
            <a:extLst>
              <a:ext uri="{FF2B5EF4-FFF2-40B4-BE49-F238E27FC236}">
                <a16:creationId xmlns:a16="http://schemas.microsoft.com/office/drawing/2014/main" id="{C1CBA218-ADE4-DCB1-C83A-41F200E1C09D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9721850"/>
            <a:ext cx="3071813" cy="5032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426665" algn="l"/>
                <a:tab pos="853329" algn="l"/>
                <a:tab pos="1279994" algn="l"/>
                <a:tab pos="1706658" algn="l"/>
                <a:tab pos="2133323" algn="l"/>
                <a:tab pos="2559988" algn="l"/>
                <a:tab pos="2986653" algn="l"/>
              </a:tabLst>
              <a:defRPr sz="1300" b="0">
                <a:solidFill>
                  <a:srgbClr val="000000"/>
                </a:solidFill>
                <a:latin typeface="Times New Roman" panose="02020603050405020304" pitchFamily="18" charset="0"/>
                <a:ea typeface="DejaVu Sans" pitchFamily="34" charset="0"/>
                <a:cs typeface="DejaVu Sans" pitchFamily="34" charset="0"/>
              </a:defRPr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3083" name="Rectangle 11">
            <a:extLst>
              <a:ext uri="{FF2B5EF4-FFF2-40B4-BE49-F238E27FC236}">
                <a16:creationId xmlns:a16="http://schemas.microsoft.com/office/drawing/2014/main" id="{F9798917-17A3-9FF0-018B-F05A1A0BF01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019550" y="9721850"/>
            <a:ext cx="3070225" cy="5032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SzPct val="100000"/>
              <a:tabLst>
                <a:tab pos="426665" algn="l"/>
                <a:tab pos="853329" algn="l"/>
                <a:tab pos="1279994" algn="l"/>
                <a:tab pos="1706658" algn="l"/>
                <a:tab pos="2133323" algn="l"/>
                <a:tab pos="2559988" algn="l"/>
                <a:tab pos="2986653" algn="l"/>
              </a:tabLst>
              <a:defRPr sz="1300" b="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</a:lstStyle>
          <a:p>
            <a:pPr>
              <a:defRPr/>
            </a:pPr>
            <a:fld id="{33490C83-B5EF-42C2-A8F8-F51328CC4CD3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>
            <a:extLst>
              <a:ext uri="{FF2B5EF4-FFF2-40B4-BE49-F238E27FC236}">
                <a16:creationId xmlns:a16="http://schemas.microsoft.com/office/drawing/2014/main" id="{C64CC7F1-778E-D29E-B508-E86386843A9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3225" algn="l"/>
                <a:tab pos="808038" algn="l"/>
                <a:tab pos="1214438" algn="l"/>
                <a:tab pos="1619250" algn="l"/>
                <a:tab pos="2024063" algn="l"/>
                <a:tab pos="2428875" algn="l"/>
                <a:tab pos="28352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3225" algn="l"/>
                <a:tab pos="808038" algn="l"/>
                <a:tab pos="1214438" algn="l"/>
                <a:tab pos="1619250" algn="l"/>
                <a:tab pos="2024063" algn="l"/>
                <a:tab pos="2428875" algn="l"/>
                <a:tab pos="28352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3225" algn="l"/>
                <a:tab pos="808038" algn="l"/>
                <a:tab pos="1214438" algn="l"/>
                <a:tab pos="1619250" algn="l"/>
                <a:tab pos="2024063" algn="l"/>
                <a:tab pos="2428875" algn="l"/>
                <a:tab pos="28352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3225" algn="l"/>
                <a:tab pos="808038" algn="l"/>
                <a:tab pos="1214438" algn="l"/>
                <a:tab pos="1619250" algn="l"/>
                <a:tab pos="2024063" algn="l"/>
                <a:tab pos="2428875" algn="l"/>
                <a:tab pos="28352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3225" algn="l"/>
                <a:tab pos="808038" algn="l"/>
                <a:tab pos="1214438" algn="l"/>
                <a:tab pos="1619250" algn="l"/>
                <a:tab pos="2024063" algn="l"/>
                <a:tab pos="2428875" algn="l"/>
                <a:tab pos="28352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3225" algn="l"/>
                <a:tab pos="808038" algn="l"/>
                <a:tab pos="1214438" algn="l"/>
                <a:tab pos="1619250" algn="l"/>
                <a:tab pos="2024063" algn="l"/>
                <a:tab pos="2428875" algn="l"/>
                <a:tab pos="28352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3225" algn="l"/>
                <a:tab pos="808038" algn="l"/>
                <a:tab pos="1214438" algn="l"/>
                <a:tab pos="1619250" algn="l"/>
                <a:tab pos="2024063" algn="l"/>
                <a:tab pos="2428875" algn="l"/>
                <a:tab pos="28352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3225" algn="l"/>
                <a:tab pos="808038" algn="l"/>
                <a:tab pos="1214438" algn="l"/>
                <a:tab pos="1619250" algn="l"/>
                <a:tab pos="2024063" algn="l"/>
                <a:tab pos="2428875" algn="l"/>
                <a:tab pos="28352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3225" algn="l"/>
                <a:tab pos="808038" algn="l"/>
                <a:tab pos="1214438" algn="l"/>
                <a:tab pos="1619250" algn="l"/>
                <a:tab pos="2024063" algn="l"/>
                <a:tab pos="2428875" algn="l"/>
                <a:tab pos="28352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5905BC4-696C-4DD3-9C61-91F1B99227F3}" type="slidenum">
              <a:rPr lang="en-GB" altLang="it-IT" smtClean="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GB" altLang="it-IT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4B52EE73-DC16-CA49-D66F-D5A26B666D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1988" y="744538"/>
            <a:ext cx="5341937" cy="3673475"/>
          </a:xfrm>
        </p:spPr>
      </p:sp>
      <p:sp>
        <p:nvSpPr>
          <p:cNvPr id="9220" name="Text Box 3">
            <a:extLst>
              <a:ext uri="{FF2B5EF4-FFF2-40B4-BE49-F238E27FC236}">
                <a16:creationId xmlns:a16="http://schemas.microsoft.com/office/drawing/2014/main" id="{1B9D5AFD-8212-3D4D-E7B4-3221B27E5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" y="4652963"/>
            <a:ext cx="5334000" cy="44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473" tIns="41236" rIns="82473" bIns="41236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None/>
            </a:pPr>
            <a:endParaRPr lang="it-IT" altLang="it-IT"/>
          </a:p>
        </p:txBody>
      </p:sp>
      <p:sp>
        <p:nvSpPr>
          <p:cNvPr id="9221" name="Segnaposto note 1">
            <a:extLst>
              <a:ext uri="{FF2B5EF4-FFF2-40B4-BE49-F238E27FC236}">
                <a16:creationId xmlns:a16="http://schemas.microsoft.com/office/drawing/2014/main" id="{382FF55F-7DAC-8572-9936-B7B84BE5D5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64C741-73B1-5D46-560B-66A28B9CA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>
            <a:extLst>
              <a:ext uri="{FF2B5EF4-FFF2-40B4-BE49-F238E27FC236}">
                <a16:creationId xmlns:a16="http://schemas.microsoft.com/office/drawing/2014/main" id="{D5892EEB-9467-4662-F8C9-F3F420DB39E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3225" algn="l"/>
                <a:tab pos="808038" algn="l"/>
                <a:tab pos="1214438" algn="l"/>
                <a:tab pos="1619250" algn="l"/>
                <a:tab pos="2024063" algn="l"/>
                <a:tab pos="2428875" algn="l"/>
                <a:tab pos="28352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3225" algn="l"/>
                <a:tab pos="808038" algn="l"/>
                <a:tab pos="1214438" algn="l"/>
                <a:tab pos="1619250" algn="l"/>
                <a:tab pos="2024063" algn="l"/>
                <a:tab pos="2428875" algn="l"/>
                <a:tab pos="28352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3225" algn="l"/>
                <a:tab pos="808038" algn="l"/>
                <a:tab pos="1214438" algn="l"/>
                <a:tab pos="1619250" algn="l"/>
                <a:tab pos="2024063" algn="l"/>
                <a:tab pos="2428875" algn="l"/>
                <a:tab pos="28352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3225" algn="l"/>
                <a:tab pos="808038" algn="l"/>
                <a:tab pos="1214438" algn="l"/>
                <a:tab pos="1619250" algn="l"/>
                <a:tab pos="2024063" algn="l"/>
                <a:tab pos="2428875" algn="l"/>
                <a:tab pos="28352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3225" algn="l"/>
                <a:tab pos="808038" algn="l"/>
                <a:tab pos="1214438" algn="l"/>
                <a:tab pos="1619250" algn="l"/>
                <a:tab pos="2024063" algn="l"/>
                <a:tab pos="2428875" algn="l"/>
                <a:tab pos="28352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3225" algn="l"/>
                <a:tab pos="808038" algn="l"/>
                <a:tab pos="1214438" algn="l"/>
                <a:tab pos="1619250" algn="l"/>
                <a:tab pos="2024063" algn="l"/>
                <a:tab pos="2428875" algn="l"/>
                <a:tab pos="28352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3225" algn="l"/>
                <a:tab pos="808038" algn="l"/>
                <a:tab pos="1214438" algn="l"/>
                <a:tab pos="1619250" algn="l"/>
                <a:tab pos="2024063" algn="l"/>
                <a:tab pos="2428875" algn="l"/>
                <a:tab pos="28352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3225" algn="l"/>
                <a:tab pos="808038" algn="l"/>
                <a:tab pos="1214438" algn="l"/>
                <a:tab pos="1619250" algn="l"/>
                <a:tab pos="2024063" algn="l"/>
                <a:tab pos="2428875" algn="l"/>
                <a:tab pos="28352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3225" algn="l"/>
                <a:tab pos="808038" algn="l"/>
                <a:tab pos="1214438" algn="l"/>
                <a:tab pos="1619250" algn="l"/>
                <a:tab pos="2024063" algn="l"/>
                <a:tab pos="2428875" algn="l"/>
                <a:tab pos="28352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5905BC4-696C-4DD3-9C61-91F1B99227F3}" type="slidenum">
              <a:rPr lang="en-GB" altLang="it-IT" smtClean="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GB" altLang="it-IT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C4641DFD-D6BD-B25A-25A4-945F168381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1988" y="744538"/>
            <a:ext cx="5341937" cy="3673475"/>
          </a:xfrm>
        </p:spPr>
      </p:sp>
      <p:sp>
        <p:nvSpPr>
          <p:cNvPr id="9220" name="Text Box 3">
            <a:extLst>
              <a:ext uri="{FF2B5EF4-FFF2-40B4-BE49-F238E27FC236}">
                <a16:creationId xmlns:a16="http://schemas.microsoft.com/office/drawing/2014/main" id="{78504072-3186-6143-CB02-511DCC671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" y="4652963"/>
            <a:ext cx="5334000" cy="44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473" tIns="41236" rIns="82473" bIns="41236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None/>
            </a:pPr>
            <a:endParaRPr lang="it-IT" altLang="it-IT"/>
          </a:p>
        </p:txBody>
      </p:sp>
      <p:sp>
        <p:nvSpPr>
          <p:cNvPr id="9221" name="Segnaposto note 1">
            <a:extLst>
              <a:ext uri="{FF2B5EF4-FFF2-40B4-BE49-F238E27FC236}">
                <a16:creationId xmlns:a16="http://schemas.microsoft.com/office/drawing/2014/main" id="{4CB6CB4F-83D2-1235-F13E-9D570FC64B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8618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D27E4E-5EB2-8F84-F584-3B0245A91A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>
            <a:extLst>
              <a:ext uri="{FF2B5EF4-FFF2-40B4-BE49-F238E27FC236}">
                <a16:creationId xmlns:a16="http://schemas.microsoft.com/office/drawing/2014/main" id="{7D14AC66-7209-A436-3D9E-06587B7D5DF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3225" algn="l"/>
                <a:tab pos="808038" algn="l"/>
                <a:tab pos="1214438" algn="l"/>
                <a:tab pos="1619250" algn="l"/>
                <a:tab pos="2024063" algn="l"/>
                <a:tab pos="2428875" algn="l"/>
                <a:tab pos="28352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3225" algn="l"/>
                <a:tab pos="808038" algn="l"/>
                <a:tab pos="1214438" algn="l"/>
                <a:tab pos="1619250" algn="l"/>
                <a:tab pos="2024063" algn="l"/>
                <a:tab pos="2428875" algn="l"/>
                <a:tab pos="28352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3225" algn="l"/>
                <a:tab pos="808038" algn="l"/>
                <a:tab pos="1214438" algn="l"/>
                <a:tab pos="1619250" algn="l"/>
                <a:tab pos="2024063" algn="l"/>
                <a:tab pos="2428875" algn="l"/>
                <a:tab pos="28352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3225" algn="l"/>
                <a:tab pos="808038" algn="l"/>
                <a:tab pos="1214438" algn="l"/>
                <a:tab pos="1619250" algn="l"/>
                <a:tab pos="2024063" algn="l"/>
                <a:tab pos="2428875" algn="l"/>
                <a:tab pos="28352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3225" algn="l"/>
                <a:tab pos="808038" algn="l"/>
                <a:tab pos="1214438" algn="l"/>
                <a:tab pos="1619250" algn="l"/>
                <a:tab pos="2024063" algn="l"/>
                <a:tab pos="2428875" algn="l"/>
                <a:tab pos="28352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3225" algn="l"/>
                <a:tab pos="808038" algn="l"/>
                <a:tab pos="1214438" algn="l"/>
                <a:tab pos="1619250" algn="l"/>
                <a:tab pos="2024063" algn="l"/>
                <a:tab pos="2428875" algn="l"/>
                <a:tab pos="28352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3225" algn="l"/>
                <a:tab pos="808038" algn="l"/>
                <a:tab pos="1214438" algn="l"/>
                <a:tab pos="1619250" algn="l"/>
                <a:tab pos="2024063" algn="l"/>
                <a:tab pos="2428875" algn="l"/>
                <a:tab pos="28352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3225" algn="l"/>
                <a:tab pos="808038" algn="l"/>
                <a:tab pos="1214438" algn="l"/>
                <a:tab pos="1619250" algn="l"/>
                <a:tab pos="2024063" algn="l"/>
                <a:tab pos="2428875" algn="l"/>
                <a:tab pos="28352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3225" algn="l"/>
                <a:tab pos="808038" algn="l"/>
                <a:tab pos="1214438" algn="l"/>
                <a:tab pos="1619250" algn="l"/>
                <a:tab pos="2024063" algn="l"/>
                <a:tab pos="2428875" algn="l"/>
                <a:tab pos="28352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5905BC4-696C-4DD3-9C61-91F1B99227F3}" type="slidenum">
              <a:rPr lang="en-GB" altLang="it-IT" smtClean="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GB" altLang="it-IT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789BBE50-BEED-BCFB-8AF0-BEBA4774F7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1988" y="744538"/>
            <a:ext cx="5341937" cy="3673475"/>
          </a:xfrm>
        </p:spPr>
      </p:sp>
      <p:sp>
        <p:nvSpPr>
          <p:cNvPr id="9220" name="Text Box 3">
            <a:extLst>
              <a:ext uri="{FF2B5EF4-FFF2-40B4-BE49-F238E27FC236}">
                <a16:creationId xmlns:a16="http://schemas.microsoft.com/office/drawing/2014/main" id="{B5329FD6-D5CC-BC38-5914-69C83A1F6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" y="4652963"/>
            <a:ext cx="5334000" cy="44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473" tIns="41236" rIns="82473" bIns="41236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None/>
            </a:pPr>
            <a:endParaRPr lang="it-IT" altLang="it-IT"/>
          </a:p>
        </p:txBody>
      </p:sp>
      <p:sp>
        <p:nvSpPr>
          <p:cNvPr id="9221" name="Segnaposto note 1">
            <a:extLst>
              <a:ext uri="{FF2B5EF4-FFF2-40B4-BE49-F238E27FC236}">
                <a16:creationId xmlns:a16="http://schemas.microsoft.com/office/drawing/2014/main" id="{B77D0D59-7F0F-8AF4-8C45-E42225C028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441216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609D8B-3C3D-742C-AC38-816CE08D6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>
            <a:extLst>
              <a:ext uri="{FF2B5EF4-FFF2-40B4-BE49-F238E27FC236}">
                <a16:creationId xmlns:a16="http://schemas.microsoft.com/office/drawing/2014/main" id="{44DD9BDD-9F2F-627E-2692-1BC2702FE01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3225" algn="l"/>
                <a:tab pos="808038" algn="l"/>
                <a:tab pos="1214438" algn="l"/>
                <a:tab pos="1619250" algn="l"/>
                <a:tab pos="2024063" algn="l"/>
                <a:tab pos="2428875" algn="l"/>
                <a:tab pos="28352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3225" algn="l"/>
                <a:tab pos="808038" algn="l"/>
                <a:tab pos="1214438" algn="l"/>
                <a:tab pos="1619250" algn="l"/>
                <a:tab pos="2024063" algn="l"/>
                <a:tab pos="2428875" algn="l"/>
                <a:tab pos="28352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3225" algn="l"/>
                <a:tab pos="808038" algn="l"/>
                <a:tab pos="1214438" algn="l"/>
                <a:tab pos="1619250" algn="l"/>
                <a:tab pos="2024063" algn="l"/>
                <a:tab pos="2428875" algn="l"/>
                <a:tab pos="28352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3225" algn="l"/>
                <a:tab pos="808038" algn="l"/>
                <a:tab pos="1214438" algn="l"/>
                <a:tab pos="1619250" algn="l"/>
                <a:tab pos="2024063" algn="l"/>
                <a:tab pos="2428875" algn="l"/>
                <a:tab pos="28352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3225" algn="l"/>
                <a:tab pos="808038" algn="l"/>
                <a:tab pos="1214438" algn="l"/>
                <a:tab pos="1619250" algn="l"/>
                <a:tab pos="2024063" algn="l"/>
                <a:tab pos="2428875" algn="l"/>
                <a:tab pos="28352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3225" algn="l"/>
                <a:tab pos="808038" algn="l"/>
                <a:tab pos="1214438" algn="l"/>
                <a:tab pos="1619250" algn="l"/>
                <a:tab pos="2024063" algn="l"/>
                <a:tab pos="2428875" algn="l"/>
                <a:tab pos="28352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3225" algn="l"/>
                <a:tab pos="808038" algn="l"/>
                <a:tab pos="1214438" algn="l"/>
                <a:tab pos="1619250" algn="l"/>
                <a:tab pos="2024063" algn="l"/>
                <a:tab pos="2428875" algn="l"/>
                <a:tab pos="28352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3225" algn="l"/>
                <a:tab pos="808038" algn="l"/>
                <a:tab pos="1214438" algn="l"/>
                <a:tab pos="1619250" algn="l"/>
                <a:tab pos="2024063" algn="l"/>
                <a:tab pos="2428875" algn="l"/>
                <a:tab pos="28352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3225" algn="l"/>
                <a:tab pos="808038" algn="l"/>
                <a:tab pos="1214438" algn="l"/>
                <a:tab pos="1619250" algn="l"/>
                <a:tab pos="2024063" algn="l"/>
                <a:tab pos="2428875" algn="l"/>
                <a:tab pos="28352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5905BC4-696C-4DD3-9C61-91F1B99227F3}" type="slidenum">
              <a:rPr lang="en-GB" altLang="it-IT" smtClean="0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GB" altLang="it-IT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982BCDBC-75B3-1138-96A2-4676A42432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1988" y="744538"/>
            <a:ext cx="5341937" cy="3673475"/>
          </a:xfrm>
        </p:spPr>
      </p:sp>
      <p:sp>
        <p:nvSpPr>
          <p:cNvPr id="9220" name="Text Box 3">
            <a:extLst>
              <a:ext uri="{FF2B5EF4-FFF2-40B4-BE49-F238E27FC236}">
                <a16:creationId xmlns:a16="http://schemas.microsoft.com/office/drawing/2014/main" id="{B45942A4-B959-1F70-F3E2-46C35AD58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" y="4652963"/>
            <a:ext cx="5334000" cy="44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473" tIns="41236" rIns="82473" bIns="41236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None/>
            </a:pPr>
            <a:endParaRPr lang="it-IT" altLang="it-IT"/>
          </a:p>
        </p:txBody>
      </p:sp>
      <p:sp>
        <p:nvSpPr>
          <p:cNvPr id="9221" name="Segnaposto note 1">
            <a:extLst>
              <a:ext uri="{FF2B5EF4-FFF2-40B4-BE49-F238E27FC236}">
                <a16:creationId xmlns:a16="http://schemas.microsoft.com/office/drawing/2014/main" id="{DA1E4E11-6C63-887E-E6C2-098BDB99BA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918615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C8E578-B6C2-91C9-7A31-A371688C1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>
            <a:extLst>
              <a:ext uri="{FF2B5EF4-FFF2-40B4-BE49-F238E27FC236}">
                <a16:creationId xmlns:a16="http://schemas.microsoft.com/office/drawing/2014/main" id="{DCB00C30-DB02-C8B3-52DF-53B2E303ACF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3225" algn="l"/>
                <a:tab pos="808038" algn="l"/>
                <a:tab pos="1214438" algn="l"/>
                <a:tab pos="1619250" algn="l"/>
                <a:tab pos="2024063" algn="l"/>
                <a:tab pos="2428875" algn="l"/>
                <a:tab pos="28352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3225" algn="l"/>
                <a:tab pos="808038" algn="l"/>
                <a:tab pos="1214438" algn="l"/>
                <a:tab pos="1619250" algn="l"/>
                <a:tab pos="2024063" algn="l"/>
                <a:tab pos="2428875" algn="l"/>
                <a:tab pos="28352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3225" algn="l"/>
                <a:tab pos="808038" algn="l"/>
                <a:tab pos="1214438" algn="l"/>
                <a:tab pos="1619250" algn="l"/>
                <a:tab pos="2024063" algn="l"/>
                <a:tab pos="2428875" algn="l"/>
                <a:tab pos="28352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3225" algn="l"/>
                <a:tab pos="808038" algn="l"/>
                <a:tab pos="1214438" algn="l"/>
                <a:tab pos="1619250" algn="l"/>
                <a:tab pos="2024063" algn="l"/>
                <a:tab pos="2428875" algn="l"/>
                <a:tab pos="28352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3225" algn="l"/>
                <a:tab pos="808038" algn="l"/>
                <a:tab pos="1214438" algn="l"/>
                <a:tab pos="1619250" algn="l"/>
                <a:tab pos="2024063" algn="l"/>
                <a:tab pos="2428875" algn="l"/>
                <a:tab pos="28352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3225" algn="l"/>
                <a:tab pos="808038" algn="l"/>
                <a:tab pos="1214438" algn="l"/>
                <a:tab pos="1619250" algn="l"/>
                <a:tab pos="2024063" algn="l"/>
                <a:tab pos="2428875" algn="l"/>
                <a:tab pos="28352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3225" algn="l"/>
                <a:tab pos="808038" algn="l"/>
                <a:tab pos="1214438" algn="l"/>
                <a:tab pos="1619250" algn="l"/>
                <a:tab pos="2024063" algn="l"/>
                <a:tab pos="2428875" algn="l"/>
                <a:tab pos="28352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3225" algn="l"/>
                <a:tab pos="808038" algn="l"/>
                <a:tab pos="1214438" algn="l"/>
                <a:tab pos="1619250" algn="l"/>
                <a:tab pos="2024063" algn="l"/>
                <a:tab pos="2428875" algn="l"/>
                <a:tab pos="28352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3225" algn="l"/>
                <a:tab pos="808038" algn="l"/>
                <a:tab pos="1214438" algn="l"/>
                <a:tab pos="1619250" algn="l"/>
                <a:tab pos="2024063" algn="l"/>
                <a:tab pos="2428875" algn="l"/>
                <a:tab pos="28352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5905BC4-696C-4DD3-9C61-91F1B99227F3}" type="slidenum">
              <a:rPr lang="en-GB" altLang="it-IT" smtClean="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GB" altLang="it-IT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760A3326-39AC-53C8-3775-6AA3BD8FDF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1988" y="744538"/>
            <a:ext cx="5341937" cy="3673475"/>
          </a:xfrm>
        </p:spPr>
      </p:sp>
      <p:sp>
        <p:nvSpPr>
          <p:cNvPr id="9220" name="Text Box 3">
            <a:extLst>
              <a:ext uri="{FF2B5EF4-FFF2-40B4-BE49-F238E27FC236}">
                <a16:creationId xmlns:a16="http://schemas.microsoft.com/office/drawing/2014/main" id="{6BD1606E-7C8F-11BA-B5AC-F7E83D1C6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" y="4652963"/>
            <a:ext cx="5334000" cy="44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473" tIns="41236" rIns="82473" bIns="41236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None/>
            </a:pPr>
            <a:endParaRPr lang="it-IT" altLang="it-IT"/>
          </a:p>
        </p:txBody>
      </p:sp>
      <p:sp>
        <p:nvSpPr>
          <p:cNvPr id="9221" name="Segnaposto note 1">
            <a:extLst>
              <a:ext uri="{FF2B5EF4-FFF2-40B4-BE49-F238E27FC236}">
                <a16:creationId xmlns:a16="http://schemas.microsoft.com/office/drawing/2014/main" id="{915613D4-EDD1-66DE-19FF-925CD11342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957715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50CBAF-CFB0-D53D-98FA-E39273AE0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>
            <a:extLst>
              <a:ext uri="{FF2B5EF4-FFF2-40B4-BE49-F238E27FC236}">
                <a16:creationId xmlns:a16="http://schemas.microsoft.com/office/drawing/2014/main" id="{51DF7C7B-3C14-F7DB-1184-6215A1F5B45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3225" algn="l"/>
                <a:tab pos="808038" algn="l"/>
                <a:tab pos="1214438" algn="l"/>
                <a:tab pos="1619250" algn="l"/>
                <a:tab pos="2024063" algn="l"/>
                <a:tab pos="2428875" algn="l"/>
                <a:tab pos="28352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3225" algn="l"/>
                <a:tab pos="808038" algn="l"/>
                <a:tab pos="1214438" algn="l"/>
                <a:tab pos="1619250" algn="l"/>
                <a:tab pos="2024063" algn="l"/>
                <a:tab pos="2428875" algn="l"/>
                <a:tab pos="28352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3225" algn="l"/>
                <a:tab pos="808038" algn="l"/>
                <a:tab pos="1214438" algn="l"/>
                <a:tab pos="1619250" algn="l"/>
                <a:tab pos="2024063" algn="l"/>
                <a:tab pos="2428875" algn="l"/>
                <a:tab pos="28352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3225" algn="l"/>
                <a:tab pos="808038" algn="l"/>
                <a:tab pos="1214438" algn="l"/>
                <a:tab pos="1619250" algn="l"/>
                <a:tab pos="2024063" algn="l"/>
                <a:tab pos="2428875" algn="l"/>
                <a:tab pos="28352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3225" algn="l"/>
                <a:tab pos="808038" algn="l"/>
                <a:tab pos="1214438" algn="l"/>
                <a:tab pos="1619250" algn="l"/>
                <a:tab pos="2024063" algn="l"/>
                <a:tab pos="2428875" algn="l"/>
                <a:tab pos="28352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3225" algn="l"/>
                <a:tab pos="808038" algn="l"/>
                <a:tab pos="1214438" algn="l"/>
                <a:tab pos="1619250" algn="l"/>
                <a:tab pos="2024063" algn="l"/>
                <a:tab pos="2428875" algn="l"/>
                <a:tab pos="28352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3225" algn="l"/>
                <a:tab pos="808038" algn="l"/>
                <a:tab pos="1214438" algn="l"/>
                <a:tab pos="1619250" algn="l"/>
                <a:tab pos="2024063" algn="l"/>
                <a:tab pos="2428875" algn="l"/>
                <a:tab pos="28352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3225" algn="l"/>
                <a:tab pos="808038" algn="l"/>
                <a:tab pos="1214438" algn="l"/>
                <a:tab pos="1619250" algn="l"/>
                <a:tab pos="2024063" algn="l"/>
                <a:tab pos="2428875" algn="l"/>
                <a:tab pos="28352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3225" algn="l"/>
                <a:tab pos="808038" algn="l"/>
                <a:tab pos="1214438" algn="l"/>
                <a:tab pos="1619250" algn="l"/>
                <a:tab pos="2024063" algn="l"/>
                <a:tab pos="2428875" algn="l"/>
                <a:tab pos="28352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5905BC4-696C-4DD3-9C61-91F1B99227F3}" type="slidenum">
              <a:rPr lang="en-GB" altLang="it-IT" smtClean="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GB" altLang="it-IT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AB1576FA-3E71-EAF3-573A-5043233B5B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1988" y="744538"/>
            <a:ext cx="5341937" cy="3673475"/>
          </a:xfrm>
        </p:spPr>
      </p:sp>
      <p:sp>
        <p:nvSpPr>
          <p:cNvPr id="9220" name="Text Box 3">
            <a:extLst>
              <a:ext uri="{FF2B5EF4-FFF2-40B4-BE49-F238E27FC236}">
                <a16:creationId xmlns:a16="http://schemas.microsoft.com/office/drawing/2014/main" id="{0BC89231-2F8C-4160-87C1-9B17D3C7C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" y="4652963"/>
            <a:ext cx="5334000" cy="44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473" tIns="41236" rIns="82473" bIns="41236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None/>
            </a:pPr>
            <a:endParaRPr lang="it-IT" altLang="it-IT"/>
          </a:p>
        </p:txBody>
      </p:sp>
      <p:sp>
        <p:nvSpPr>
          <p:cNvPr id="9221" name="Segnaposto note 1">
            <a:extLst>
              <a:ext uri="{FF2B5EF4-FFF2-40B4-BE49-F238E27FC236}">
                <a16:creationId xmlns:a16="http://schemas.microsoft.com/office/drawing/2014/main" id="{757239F6-9B96-4B16-23FA-E6F6B0AB8B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071971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39863" y="1296988"/>
            <a:ext cx="8642350" cy="275748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39863" y="4160838"/>
            <a:ext cx="8642350" cy="19129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B4AD615-1A61-FD4C-EF67-3AF4CA718598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it-IT"/>
              <a:t>COSMO General Meeting 2018, St PetersburgInserire il titolo dell'evento, città, gg mese aaaa (dal menù "inserisci piè di pagina")</a:t>
            </a:r>
          </a:p>
        </p:txBody>
      </p:sp>
    </p:spTree>
    <p:extLst>
      <p:ext uri="{BB962C8B-B14F-4D97-AF65-F5344CB8AC3E}">
        <p14:creationId xmlns:p14="http://schemas.microsoft.com/office/powerpoint/2010/main" val="3628664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1C08AC0-8543-95A2-3F68-83DE681A507E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it-IT"/>
              <a:t>COSMO General Meeting 2018, St PetersburgInserire il titolo dell'evento, città, gg mese aaaa (dal menù "inserisci piè di pagina")</a:t>
            </a:r>
          </a:p>
        </p:txBody>
      </p:sp>
    </p:spTree>
    <p:extLst>
      <p:ext uri="{BB962C8B-B14F-4D97-AF65-F5344CB8AC3E}">
        <p14:creationId xmlns:p14="http://schemas.microsoft.com/office/powerpoint/2010/main" val="1409411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366125" y="1854200"/>
            <a:ext cx="2682875" cy="458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17500" y="1854200"/>
            <a:ext cx="7896225" cy="458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9241240-7940-4818-3C2D-FDE8AC44ED68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it-IT"/>
              <a:t>COSMO General Meeting 2018, St PetersburgInserire il titolo dell'evento, città, gg mese aaaa (dal menù "inserisci piè di pagina")</a:t>
            </a:r>
          </a:p>
        </p:txBody>
      </p:sp>
    </p:spTree>
    <p:extLst>
      <p:ext uri="{BB962C8B-B14F-4D97-AF65-F5344CB8AC3E}">
        <p14:creationId xmlns:p14="http://schemas.microsoft.com/office/powerpoint/2010/main" val="2783431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F16B549-50E5-930B-64CC-E5300B414C05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it-IT"/>
              <a:t>COSMO General Meeting 2018, St PetersburgInserire il titolo dell'evento, città, gg mese aaaa (dal menù "inserisci piè di pagina")</a:t>
            </a:r>
          </a:p>
        </p:txBody>
      </p:sp>
    </p:spTree>
    <p:extLst>
      <p:ext uri="{BB962C8B-B14F-4D97-AF65-F5344CB8AC3E}">
        <p14:creationId xmlns:p14="http://schemas.microsoft.com/office/powerpoint/2010/main" val="107184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5813" y="1974850"/>
            <a:ext cx="9937750" cy="3295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5813" y="5300663"/>
            <a:ext cx="9937750" cy="173355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82DE066-7191-054E-4957-CD64E4DB26F9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it-IT"/>
              <a:t>COSMO General Meeting 2018, St PetersburgInserire il titolo dell'evento, città, gg mese aaaa (dal menù "inserisci piè di pagina")</a:t>
            </a:r>
          </a:p>
        </p:txBody>
      </p:sp>
    </p:spTree>
    <p:extLst>
      <p:ext uri="{BB962C8B-B14F-4D97-AF65-F5344CB8AC3E}">
        <p14:creationId xmlns:p14="http://schemas.microsoft.com/office/powerpoint/2010/main" val="1302343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76263" y="1854200"/>
            <a:ext cx="5103812" cy="45815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832475" y="1854200"/>
            <a:ext cx="5103813" cy="45815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AF35748-342A-CAA4-8FD1-D38E1D098879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it-IT"/>
              <a:t>COSMO General Meeting 2018, St PetersburgInserire il titolo dell'evento, città, gg mese aaaa (dal menù "inserisci piè di pagina")</a:t>
            </a:r>
          </a:p>
        </p:txBody>
      </p:sp>
    </p:spTree>
    <p:extLst>
      <p:ext uri="{BB962C8B-B14F-4D97-AF65-F5344CB8AC3E}">
        <p14:creationId xmlns:p14="http://schemas.microsoft.com/office/powerpoint/2010/main" val="2249368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3750" y="422275"/>
            <a:ext cx="9937750" cy="153035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93750" y="1941513"/>
            <a:ext cx="4873625" cy="952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93750" y="2894013"/>
            <a:ext cx="4873625" cy="4256087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832475" y="1941513"/>
            <a:ext cx="4899025" cy="952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832475" y="2894013"/>
            <a:ext cx="4899025" cy="4256087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7C220E-E5F9-2117-B6BB-E0669BB3F501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it-IT"/>
              <a:t>COSMO General Meeting 2018, St PetersburgInserire il titolo dell'evento, città, gg mese aaaa (dal menù "inserisci piè di pagina")</a:t>
            </a:r>
          </a:p>
        </p:txBody>
      </p:sp>
    </p:spTree>
    <p:extLst>
      <p:ext uri="{BB962C8B-B14F-4D97-AF65-F5344CB8AC3E}">
        <p14:creationId xmlns:p14="http://schemas.microsoft.com/office/powerpoint/2010/main" val="2496014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A3C027C9-8764-F8FF-89BB-C96966467E32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it-IT"/>
              <a:t>COSMO General Meeting 2018, St PetersburgInserire il titolo dell'evento, città, gg mese aaaa (dal menù "inserisci piè di pagina")</a:t>
            </a:r>
          </a:p>
        </p:txBody>
      </p:sp>
    </p:spTree>
    <p:extLst>
      <p:ext uri="{BB962C8B-B14F-4D97-AF65-F5344CB8AC3E}">
        <p14:creationId xmlns:p14="http://schemas.microsoft.com/office/powerpoint/2010/main" val="690686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349D1C7E-7887-9EE7-B455-593526CD33E4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it-IT"/>
              <a:t>COSMO General Meeting 2018, St PetersburgInserire il titolo dell'evento, città, gg mese aaaa (dal menù "inserisci piè di pagina")</a:t>
            </a:r>
          </a:p>
        </p:txBody>
      </p:sp>
    </p:spTree>
    <p:extLst>
      <p:ext uri="{BB962C8B-B14F-4D97-AF65-F5344CB8AC3E}">
        <p14:creationId xmlns:p14="http://schemas.microsoft.com/office/powerpoint/2010/main" val="2961852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3750" y="528638"/>
            <a:ext cx="3716338" cy="1847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899025" y="1139825"/>
            <a:ext cx="5832475" cy="56308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93750" y="2376488"/>
            <a:ext cx="3716338" cy="440213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4ADBD21-2AF7-C379-D503-FDFA401FFFD4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it-IT"/>
              <a:t>COSMO General Meeting 2018, St PetersburgInserire il titolo dell'evento, città, gg mese aaaa (dal menù "inserisci piè di pagina")</a:t>
            </a:r>
          </a:p>
        </p:txBody>
      </p:sp>
    </p:spTree>
    <p:extLst>
      <p:ext uri="{BB962C8B-B14F-4D97-AF65-F5344CB8AC3E}">
        <p14:creationId xmlns:p14="http://schemas.microsoft.com/office/powerpoint/2010/main" val="3693447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3750" y="528638"/>
            <a:ext cx="3716338" cy="1847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899025" y="1139825"/>
            <a:ext cx="5832475" cy="56308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93750" y="2376488"/>
            <a:ext cx="3716338" cy="440213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C07E527-7FA9-CECE-80FE-67D419374D72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it-IT"/>
              <a:t>COSMO General Meeting 2018, St PetersburgInserire il titolo dell'evento, città, gg mese aaaa (dal menù "inserisci piè di pagina")</a:t>
            </a:r>
          </a:p>
        </p:txBody>
      </p:sp>
    </p:spTree>
    <p:extLst>
      <p:ext uri="{BB962C8B-B14F-4D97-AF65-F5344CB8AC3E}">
        <p14:creationId xmlns:p14="http://schemas.microsoft.com/office/powerpoint/2010/main" val="3699504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1F785ED4-91C2-D56B-DB81-47652E669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1038" y="7677150"/>
            <a:ext cx="8177212" cy="82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81CDDE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None/>
            </a:pPr>
            <a:endParaRPr lang="it-IT" altLang="it-IT"/>
          </a:p>
        </p:txBody>
      </p:sp>
      <p:pic>
        <p:nvPicPr>
          <p:cNvPr id="1027" name="Picture 2">
            <a:extLst>
              <a:ext uri="{FF2B5EF4-FFF2-40B4-BE49-F238E27FC236}">
                <a16:creationId xmlns:a16="http://schemas.microsoft.com/office/drawing/2014/main" id="{9819B8A6-DF23-17BA-C7A7-109117495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6927850"/>
            <a:ext cx="1404937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8" name="Picture 3">
            <a:extLst>
              <a:ext uri="{FF2B5EF4-FFF2-40B4-BE49-F238E27FC236}">
                <a16:creationId xmlns:a16="http://schemas.microsoft.com/office/drawing/2014/main" id="{2038FA7A-4BFD-526B-0029-7A189934B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3" y="6927850"/>
            <a:ext cx="982662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9" name="Picture 4">
            <a:extLst>
              <a:ext uri="{FF2B5EF4-FFF2-40B4-BE49-F238E27FC236}">
                <a16:creationId xmlns:a16="http://schemas.microsoft.com/office/drawing/2014/main" id="{BF8C5963-1433-BBBB-8738-EA286EA07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21388" cy="182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0" name="Rectangle 5">
            <a:extLst>
              <a:ext uri="{FF2B5EF4-FFF2-40B4-BE49-F238E27FC236}">
                <a16:creationId xmlns:a16="http://schemas.microsoft.com/office/drawing/2014/main" id="{02893761-38E6-53D8-A8BF-561FF77ABA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17500" y="1989138"/>
            <a:ext cx="107315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 titolo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F04C994B-AD96-CD00-02A4-2DAE05130F47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328988" y="7335838"/>
            <a:ext cx="8059737" cy="3095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1200" b="0">
                <a:solidFill>
                  <a:srgbClr val="2F5597"/>
                </a:solidFill>
                <a:latin typeface="Franklin Gothic Demi" panose="020B0703020102020204" pitchFamily="34" charset="0"/>
              </a:defRPr>
            </a:lvl1pPr>
          </a:lstStyle>
          <a:p>
            <a:pPr>
              <a:defRPr/>
            </a:pPr>
            <a:r>
              <a:rPr lang="en-GB" altLang="it-IT"/>
              <a:t>COSMO General Meeting 2018, St PetersburgInserire il titolo dell'evento, città, gg mese aaaa (dal menù "inserisci piè di pagina")</a:t>
            </a:r>
          </a:p>
        </p:txBody>
      </p:sp>
      <p:sp>
        <p:nvSpPr>
          <p:cNvPr id="1032" name="Rectangle 7">
            <a:extLst>
              <a:ext uri="{FF2B5EF4-FFF2-40B4-BE49-F238E27FC236}">
                <a16:creationId xmlns:a16="http://schemas.microsoft.com/office/drawing/2014/main" id="{B3F89551-4441-4C58-66E8-9A00F58576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76263" y="1854200"/>
            <a:ext cx="10360025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emf"/><Relationship Id="rId2" Type="http://schemas.openxmlformats.org/officeDocument/2006/relationships/hyperlink" Target="https://webgis.arpa.piemonte.it/portal/apps/experiencebuilder/experience/?id=5690a0f14ff7433e8ff8433ffa24025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sv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emf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0D06EB7-6CD6-F1E1-5E52-513DBA575208}"/>
              </a:ext>
            </a:extLst>
          </p:cNvPr>
          <p:cNvSpPr txBox="1"/>
          <p:nvPr/>
        </p:nvSpPr>
        <p:spPr>
          <a:xfrm>
            <a:off x="6193085" y="5524152"/>
            <a:ext cx="5112568" cy="1972895"/>
          </a:xfrm>
          <a:prstGeom prst="rect">
            <a:avLst/>
          </a:prstGeom>
          <a:noFill/>
          <a:ln w="19050">
            <a:solidFill>
              <a:srgbClr val="0E2F8E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C0233CF-6BB9-6EBA-5404-5C743CE06B7E}"/>
              </a:ext>
            </a:extLst>
          </p:cNvPr>
          <p:cNvSpPr txBox="1"/>
          <p:nvPr/>
        </p:nvSpPr>
        <p:spPr>
          <a:xfrm>
            <a:off x="576461" y="5419826"/>
            <a:ext cx="4824536" cy="982856"/>
          </a:xfrm>
          <a:prstGeom prst="rect">
            <a:avLst/>
          </a:prstGeom>
          <a:noFill/>
          <a:ln w="19050">
            <a:solidFill>
              <a:srgbClr val="0E2F8E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D6742AC0-BDC7-851B-3CA1-020923C38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269" y="576436"/>
            <a:ext cx="3095625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0A4DB8C-BC9A-4717-2741-A13907DAB57F}"/>
              </a:ext>
            </a:extLst>
          </p:cNvPr>
          <p:cNvSpPr txBox="1"/>
          <p:nvPr/>
        </p:nvSpPr>
        <p:spPr>
          <a:xfrm>
            <a:off x="576461" y="1944588"/>
            <a:ext cx="101531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February 19th, 2025 </a:t>
            </a:r>
            <a:r>
              <a:rPr lang="en-US" b="0" dirty="0">
                <a:latin typeface="+mj-lt"/>
              </a:rPr>
              <a:t>– Meeting promoted by </a:t>
            </a:r>
            <a:r>
              <a:rPr lang="en-US" b="0" dirty="0" err="1">
                <a:latin typeface="+mj-lt"/>
              </a:rPr>
              <a:t>ItaliaMeteo</a:t>
            </a:r>
            <a:r>
              <a:rPr lang="en-US" b="0" dirty="0">
                <a:latin typeface="+mj-lt"/>
              </a:rPr>
              <a:t> to establish national coordination among selected working groups, focusing on the most relevant modeling topics for the Agency.</a:t>
            </a:r>
            <a:endParaRPr lang="it-IT" b="0" dirty="0">
              <a:latin typeface="+mj-lt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E0E493B-328A-FDE9-69C6-5F46AEF4652A}"/>
              </a:ext>
            </a:extLst>
          </p:cNvPr>
          <p:cNvSpPr txBox="1"/>
          <p:nvPr/>
        </p:nvSpPr>
        <p:spPr>
          <a:xfrm>
            <a:off x="648469" y="3312740"/>
            <a:ext cx="575977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0" u="sng" dirty="0">
                <a:latin typeface="+mj-lt"/>
              </a:rPr>
              <a:t>Working groups</a:t>
            </a:r>
          </a:p>
          <a:p>
            <a:pPr>
              <a:buNone/>
            </a:pPr>
            <a:endParaRPr lang="en-US" b="0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>
                <a:latin typeface="+mj-lt"/>
              </a:rPr>
              <a:t>Data Assimilation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>
                <a:latin typeface="+mj-lt"/>
              </a:rPr>
              <a:t>Verification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>
                <a:latin typeface="+mj-lt"/>
              </a:rPr>
              <a:t>Observational Data and Nowcasting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0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E2F8E"/>
                </a:solidFill>
                <a:latin typeface="+mj-lt"/>
              </a:rPr>
              <a:t>Model Development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>
                <a:latin typeface="+mj-lt"/>
              </a:rPr>
              <a:t>Operational Chains at CINECA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F8FE502-C54E-099B-59AE-D79FC662267B}"/>
              </a:ext>
            </a:extLst>
          </p:cNvPr>
          <p:cNvSpPr txBox="1"/>
          <p:nvPr/>
        </p:nvSpPr>
        <p:spPr>
          <a:xfrm>
            <a:off x="576461" y="4042247"/>
            <a:ext cx="5256584" cy="1200329"/>
          </a:xfrm>
          <a:prstGeom prst="rect">
            <a:avLst/>
          </a:prstGeom>
          <a:noFill/>
          <a:ln w="19050">
            <a:solidFill>
              <a:srgbClr val="0E2F8E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513BC58-AA56-0A4B-BB19-DC39A537B0FB}"/>
              </a:ext>
            </a:extLst>
          </p:cNvPr>
          <p:cNvSpPr txBox="1"/>
          <p:nvPr/>
        </p:nvSpPr>
        <p:spPr>
          <a:xfrm>
            <a:off x="6265093" y="5558055"/>
            <a:ext cx="504056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latin typeface="+mj-lt"/>
              </a:rPr>
              <a:t>Within the 'Model Development' working group, the task on the </a:t>
            </a:r>
            <a:r>
              <a:rPr lang="en-US" dirty="0">
                <a:solidFill>
                  <a:srgbClr val="0E2F8E"/>
                </a:solidFill>
                <a:latin typeface="+mj-lt"/>
              </a:rPr>
              <a:t>urban parameterization </a:t>
            </a:r>
            <a:r>
              <a:rPr lang="en-US" b="0" dirty="0">
                <a:latin typeface="+mj-lt"/>
              </a:rPr>
              <a:t>has been identified and will be coordinated by V. Garbero from ARPA Piemonte</a:t>
            </a:r>
            <a:endParaRPr lang="it-IT" b="0" dirty="0">
              <a:latin typeface="+mj-lt"/>
            </a:endParaRPr>
          </a:p>
        </p:txBody>
      </p:sp>
      <p:pic>
        <p:nvPicPr>
          <p:cNvPr id="16" name="Elemento grafico 15" descr="Freccia GIÙ con riempimento a tinta unita">
            <a:extLst>
              <a:ext uri="{FF2B5EF4-FFF2-40B4-BE49-F238E27FC236}">
                <a16:creationId xmlns:a16="http://schemas.microsoft.com/office/drawing/2014/main" id="{F3096ED7-E751-13CC-D481-28131B0587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5206679" y="6174835"/>
            <a:ext cx="914400" cy="9144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CD29128-F6E7-EAF8-89F4-583AAE909B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7221" y="3819332"/>
            <a:ext cx="3014015" cy="92738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3F5CD4-41C5-C13C-5E95-7959F7F449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>
            <a:extLst>
              <a:ext uri="{FF2B5EF4-FFF2-40B4-BE49-F238E27FC236}">
                <a16:creationId xmlns:a16="http://schemas.microsoft.com/office/drawing/2014/main" id="{366A5E7B-8F21-B224-1B34-E1DD9B17C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269" y="576436"/>
            <a:ext cx="3095625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F3FF4E9-5848-EC02-6DD5-F0D9919231DB}"/>
              </a:ext>
            </a:extLst>
          </p:cNvPr>
          <p:cNvSpPr txBox="1"/>
          <p:nvPr/>
        </p:nvSpPr>
        <p:spPr>
          <a:xfrm>
            <a:off x="576461" y="1944588"/>
            <a:ext cx="101531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May 22th, 2025 </a:t>
            </a:r>
            <a:r>
              <a:rPr lang="en-US" b="0" dirty="0">
                <a:latin typeface="+mj-lt"/>
              </a:rPr>
              <a:t>– On-line meeting on the urban parameterization task</a:t>
            </a:r>
            <a:endParaRPr lang="it-IT" b="0" dirty="0">
              <a:latin typeface="+mj-lt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3D84123-5D15-7886-F5E4-C66A73AF116F}"/>
              </a:ext>
            </a:extLst>
          </p:cNvPr>
          <p:cNvSpPr txBox="1"/>
          <p:nvPr/>
        </p:nvSpPr>
        <p:spPr>
          <a:xfrm>
            <a:off x="468449" y="2808684"/>
            <a:ext cx="1058517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u="sng" dirty="0">
                <a:latin typeface="Arial" panose="020B0604020202020204" pitchFamily="34" charset="0"/>
                <a:cs typeface="Arial" panose="020B0604020202020204" pitchFamily="34" charset="0"/>
              </a:rPr>
              <a:t>Aim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: to promote collaboration and exchange among Italian  institutions, including those from other Consortia.</a:t>
            </a:r>
          </a:p>
          <a:p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0" u="sng" dirty="0">
                <a:latin typeface="Arial" panose="020B0604020202020204" pitchFamily="34" charset="0"/>
                <a:cs typeface="Arial" panose="020B0604020202020204" pitchFamily="34" charset="0"/>
              </a:rPr>
              <a:t>Participants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: V. Garbero (coordinator) for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Arpa Piemonte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, M.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Milelli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, L. Monaco and A.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Zonato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CIMA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, L. Giovannini from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University of Trento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, R. Bonanno from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RSE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Ricerca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sul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Sitema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Energetico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), A. Campanale from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CMCC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, D. Cinquegrana from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CIRA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and C.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Marsigli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ArpaE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Each participant presented their activities related to urban parameterization.</a:t>
            </a:r>
            <a:endParaRPr lang="it-IT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882E856-EADC-59D2-03BD-C4A41D8636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38"/>
          <a:stretch/>
        </p:blipFill>
        <p:spPr bwMode="auto">
          <a:xfrm>
            <a:off x="10009510" y="6612314"/>
            <a:ext cx="1249108" cy="101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l logo di Arpae — Arpae Emilia-Romagna">
            <a:extLst>
              <a:ext uri="{FF2B5EF4-FFF2-40B4-BE49-F238E27FC236}">
                <a16:creationId xmlns:a16="http://schemas.microsoft.com/office/drawing/2014/main" id="{F7A69C6B-015B-0D82-D5AC-7DEC6A291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677" y="6843358"/>
            <a:ext cx="1397892" cy="86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archio e sue applicazioni | UniTrento">
            <a:extLst>
              <a:ext uri="{FF2B5EF4-FFF2-40B4-BE49-F238E27FC236}">
                <a16:creationId xmlns:a16="http://schemas.microsoft.com/office/drawing/2014/main" id="{831686F0-D735-35D5-7DB8-C652370A5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845" y="6843358"/>
            <a:ext cx="2288134" cy="70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magine 86">
            <a:extLst>
              <a:ext uri="{FF2B5EF4-FFF2-40B4-BE49-F238E27FC236}">
                <a16:creationId xmlns:a16="http://schemas.microsoft.com/office/drawing/2014/main" id="{AF2931A0-4810-50B6-FAE9-3422D5D56596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6357198" y="6612314"/>
            <a:ext cx="916007" cy="1016292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38" name="Picture 14" descr="CMCC Foundation">
            <a:extLst>
              <a:ext uri="{FF2B5EF4-FFF2-40B4-BE49-F238E27FC236}">
                <a16:creationId xmlns:a16="http://schemas.microsoft.com/office/drawing/2014/main" id="{B4C27DE1-38F6-500F-8AFA-4DFBFDEE8E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1" b="23462"/>
          <a:stretch/>
        </p:blipFill>
        <p:spPr bwMode="auto">
          <a:xfrm>
            <a:off x="7375673" y="6766130"/>
            <a:ext cx="1409700" cy="86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IRA – Centro Italiano di Ricerca Aerospaziale – Hydrogen ...">
            <a:extLst>
              <a:ext uri="{FF2B5EF4-FFF2-40B4-BE49-F238E27FC236}">
                <a16:creationId xmlns:a16="http://schemas.microsoft.com/office/drawing/2014/main" id="{ECC595DF-A12B-94C8-C8AB-84C0A08228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5" r="15985" b="8032"/>
          <a:stretch/>
        </p:blipFill>
        <p:spPr bwMode="auto">
          <a:xfrm>
            <a:off x="8683625" y="6625108"/>
            <a:ext cx="1397892" cy="101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7749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8383B040-4B83-7FA0-153F-8BB60FCF37D5}"/>
              </a:ext>
            </a:extLst>
          </p:cNvPr>
          <p:cNvSpPr txBox="1"/>
          <p:nvPr/>
        </p:nvSpPr>
        <p:spPr>
          <a:xfrm>
            <a:off x="4504594" y="1752599"/>
            <a:ext cx="6008971" cy="2944044"/>
          </a:xfrm>
          <a:prstGeom prst="rect">
            <a:avLst/>
          </a:prstGeom>
          <a:noFill/>
          <a:ln w="19050">
            <a:solidFill>
              <a:srgbClr val="65C6FE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5E6962B-585D-C508-9D60-A2A7DA25D32E}"/>
              </a:ext>
            </a:extLst>
          </p:cNvPr>
          <p:cNvSpPr txBox="1"/>
          <p:nvPr/>
        </p:nvSpPr>
        <p:spPr>
          <a:xfrm>
            <a:off x="576461" y="1847295"/>
            <a:ext cx="33843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65C6FE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LCZ </a:t>
            </a:r>
            <a:r>
              <a:rPr lang="it-IT" dirty="0" err="1">
                <a:solidFill>
                  <a:srgbClr val="65C6FE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classification</a:t>
            </a:r>
            <a:endParaRPr lang="it-IT" dirty="0">
              <a:solidFill>
                <a:srgbClr val="65C6FE"/>
              </a:solidFill>
              <a:latin typeface="+mj-lt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E1640788-3297-9CDC-3C7A-92474C4C7F5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0046"/>
          <a:stretch/>
        </p:blipFill>
        <p:spPr>
          <a:xfrm>
            <a:off x="201556" y="2498086"/>
            <a:ext cx="3817220" cy="3636178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08F51B9-D249-3D7C-81D2-B4200364EB88}"/>
              </a:ext>
            </a:extLst>
          </p:cNvPr>
          <p:cNvSpPr txBox="1"/>
          <p:nvPr/>
        </p:nvSpPr>
        <p:spPr>
          <a:xfrm>
            <a:off x="5617021" y="288404"/>
            <a:ext cx="576371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Urban Heat Island Analysis and Modeling at the Urban Scale: </a:t>
            </a:r>
          </a:p>
          <a:p>
            <a:pPr algn="r"/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Activities of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Arpa Piemonte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E40FB92-F81F-46EC-B0BA-D1A3D210B6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556" y="6161402"/>
            <a:ext cx="3874362" cy="525725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5FC8417-18B6-305C-FC9F-487EAF429BE6}"/>
              </a:ext>
            </a:extLst>
          </p:cNvPr>
          <p:cNvSpPr txBox="1"/>
          <p:nvPr/>
        </p:nvSpPr>
        <p:spPr>
          <a:xfrm>
            <a:off x="4493466" y="1758337"/>
            <a:ext cx="61355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65C6FE"/>
                </a:solidFill>
                <a:latin typeface="+mj-lt"/>
              </a:rPr>
              <a:t>ICON+TERRA_URB (COSMO PP CITTA’)</a:t>
            </a:r>
          </a:p>
        </p:txBody>
      </p:sp>
      <p:pic>
        <p:nvPicPr>
          <p:cNvPr id="12" name="Immagine 11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86A53175-E956-7D0D-57DE-1181005236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26" t="2421" r="4597" b="50484"/>
          <a:stretch/>
        </p:blipFill>
        <p:spPr bwMode="auto">
          <a:xfrm>
            <a:off x="4649714" y="2263931"/>
            <a:ext cx="3849166" cy="24169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366A51B-6B5B-9663-13C1-A22B341FF32F}"/>
              </a:ext>
            </a:extLst>
          </p:cNvPr>
          <p:cNvSpPr txBox="1"/>
          <p:nvPr/>
        </p:nvSpPr>
        <p:spPr>
          <a:xfrm>
            <a:off x="7526772" y="2465409"/>
            <a:ext cx="194421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UHI HAZARD</a:t>
            </a:r>
            <a:endParaRPr 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85D7ED50-0BED-CFA6-A557-34AD0C7F49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9529" y="5290004"/>
            <a:ext cx="3043662" cy="2536385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8375AB04-E80E-C75A-7147-1D7C4B247DAF}"/>
              </a:ext>
            </a:extLst>
          </p:cNvPr>
          <p:cNvSpPr txBox="1"/>
          <p:nvPr/>
        </p:nvSpPr>
        <p:spPr>
          <a:xfrm>
            <a:off x="5152405" y="4859931"/>
            <a:ext cx="61355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>
                <a:solidFill>
                  <a:srgbClr val="65C6FE"/>
                </a:solidFill>
                <a:latin typeface="+mj-lt"/>
              </a:rPr>
              <a:t>NetAtmo</a:t>
            </a:r>
            <a:r>
              <a:rPr lang="it-IT" dirty="0">
                <a:solidFill>
                  <a:srgbClr val="65C6FE"/>
                </a:solidFill>
                <a:latin typeface="+mj-lt"/>
              </a:rPr>
              <a:t> CWS + MACHINE LEARNING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F413E563-0E01-E8DF-EADC-E463FC46BB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9309" y="5344392"/>
            <a:ext cx="2899954" cy="2427611"/>
          </a:xfrm>
          <a:prstGeom prst="rect">
            <a:avLst/>
          </a:prstGeom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23B151A3-9708-93E8-18F1-C6D49F95CB85}"/>
              </a:ext>
            </a:extLst>
          </p:cNvPr>
          <p:cNvSpPr txBox="1"/>
          <p:nvPr/>
        </p:nvSpPr>
        <p:spPr>
          <a:xfrm>
            <a:off x="8642577" y="5616996"/>
            <a:ext cx="10167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RMSE=0.84</a:t>
            </a:r>
          </a:p>
          <a:p>
            <a:r>
              <a:rPr 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000" b="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=0.46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DB15D5A0-429A-52D5-4F42-CBEAF49A3937}"/>
              </a:ext>
            </a:extLst>
          </p:cNvPr>
          <p:cNvSpPr txBox="1"/>
          <p:nvPr/>
        </p:nvSpPr>
        <p:spPr>
          <a:xfrm>
            <a:off x="4719529" y="4882345"/>
            <a:ext cx="6661210" cy="2944044"/>
          </a:xfrm>
          <a:prstGeom prst="rect">
            <a:avLst/>
          </a:prstGeom>
          <a:noFill/>
          <a:ln w="19050">
            <a:solidFill>
              <a:srgbClr val="65C6FE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C179AA27-5296-3E10-4CB6-65D5CA206559}"/>
              </a:ext>
            </a:extLst>
          </p:cNvPr>
          <p:cNvSpPr txBox="1"/>
          <p:nvPr/>
        </p:nvSpPr>
        <p:spPr>
          <a:xfrm>
            <a:off x="227894" y="1902318"/>
            <a:ext cx="3975702" cy="4938814"/>
          </a:xfrm>
          <a:prstGeom prst="rect">
            <a:avLst/>
          </a:prstGeom>
          <a:noFill/>
          <a:ln w="19050">
            <a:solidFill>
              <a:srgbClr val="65C6FE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98484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0C89AF-8E42-ED5E-909F-80B8FD8EC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8D45B92B-54C1-44C8-7BF9-BAB53A4A5EE7}"/>
              </a:ext>
            </a:extLst>
          </p:cNvPr>
          <p:cNvSpPr txBox="1"/>
          <p:nvPr/>
        </p:nvSpPr>
        <p:spPr>
          <a:xfrm>
            <a:off x="5617021" y="288404"/>
            <a:ext cx="576371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Modeling activities in urban areas </a:t>
            </a:r>
          </a:p>
          <a:p>
            <a:pPr algn="r"/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CIMA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3506C33-B006-0578-1B6D-D7844ACC529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545" b="81966"/>
          <a:stretch/>
        </p:blipFill>
        <p:spPr>
          <a:xfrm>
            <a:off x="360437" y="1944588"/>
            <a:ext cx="7015592" cy="829801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D6AB2C13-8813-AA20-2B9B-E5E0F39240B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7679"/>
          <a:stretch/>
        </p:blipFill>
        <p:spPr>
          <a:xfrm>
            <a:off x="360437" y="2952700"/>
            <a:ext cx="7015592" cy="317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9423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7B5A39-94B6-BB2D-6680-34BB043599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85D3C42-3E5C-0F60-B465-743D21CEE0C1}"/>
              </a:ext>
            </a:extLst>
          </p:cNvPr>
          <p:cNvSpPr txBox="1"/>
          <p:nvPr/>
        </p:nvSpPr>
        <p:spPr>
          <a:xfrm>
            <a:off x="6049069" y="288404"/>
            <a:ext cx="533167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b="0" dirty="0">
                <a:latin typeface="+mj-lt"/>
              </a:rPr>
              <a:t>Urban modeling for the Naples Metropolitan Area: </a:t>
            </a:r>
          </a:p>
          <a:p>
            <a:pPr algn="r"/>
            <a:r>
              <a:rPr lang="en-US" sz="2800" b="0" dirty="0">
                <a:latin typeface="+mj-lt"/>
              </a:rPr>
              <a:t>Activities of </a:t>
            </a:r>
            <a:r>
              <a:rPr lang="en-US" sz="2800" dirty="0">
                <a:latin typeface="+mj-lt"/>
              </a:rPr>
              <a:t>CIRA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4075A9D-AF29-DF0E-0946-47DD4C540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88" y="2016598"/>
            <a:ext cx="4675046" cy="101550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44C2A88-F5A2-4168-3BE8-46B0CB76B9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873" y="3312740"/>
            <a:ext cx="3766711" cy="2269172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ECACC7D-C0B0-69A4-0987-49765348DD1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14438"/>
          <a:stretch/>
        </p:blipFill>
        <p:spPr>
          <a:xfrm>
            <a:off x="5005853" y="4356132"/>
            <a:ext cx="6480720" cy="3362032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E7802728-9E84-9503-85EB-A78EABDEBA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4693" y="5537233"/>
            <a:ext cx="2160240" cy="2193475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CCB1D442-7AEE-06FF-5C04-4CFB7E17F84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9313" t="14725"/>
          <a:stretch/>
        </p:blipFill>
        <p:spPr>
          <a:xfrm>
            <a:off x="5093347" y="1670280"/>
            <a:ext cx="6310912" cy="258735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08676A6E-58FA-DDF3-137E-A685862650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055" y="5938646"/>
            <a:ext cx="2278698" cy="177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2873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7E2E01-654F-348C-72FC-58B2EA617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1004405-DA4B-B8D7-D943-D6EAB5D7A94C}"/>
              </a:ext>
            </a:extLst>
          </p:cNvPr>
          <p:cNvSpPr txBox="1"/>
          <p:nvPr/>
        </p:nvSpPr>
        <p:spPr>
          <a:xfrm>
            <a:off x="4857538" y="1872580"/>
            <a:ext cx="6472561" cy="36724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3F1D6F0-3F56-FB48-2FE2-0AA1123ECDF2}"/>
              </a:ext>
            </a:extLst>
          </p:cNvPr>
          <p:cNvSpPr txBox="1"/>
          <p:nvPr/>
        </p:nvSpPr>
        <p:spPr>
          <a:xfrm>
            <a:off x="5328989" y="288404"/>
            <a:ext cx="605175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b="0" dirty="0">
                <a:latin typeface="+mj-lt"/>
              </a:rPr>
              <a:t>Urban parameterizations for mesoscale meteorological models: </a:t>
            </a:r>
          </a:p>
          <a:p>
            <a:pPr algn="r"/>
            <a:r>
              <a:rPr lang="en-US" sz="2800" b="0" dirty="0">
                <a:latin typeface="+mj-lt"/>
              </a:rPr>
              <a:t>Activities at the </a:t>
            </a:r>
            <a:r>
              <a:rPr lang="en-US" sz="2800" dirty="0">
                <a:latin typeface="+mj-lt"/>
              </a:rPr>
              <a:t>University of Trento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AC8DE50-B28C-0076-CEC1-E11CD999B0B9}"/>
              </a:ext>
            </a:extLst>
          </p:cNvPr>
          <p:cNvSpPr txBox="1"/>
          <p:nvPr/>
        </p:nvSpPr>
        <p:spPr>
          <a:xfrm>
            <a:off x="159810" y="2245229"/>
            <a:ext cx="57786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000000"/>
                </a:solidFill>
                <a:effectLst/>
                <a:latin typeface="Noto Serif Light" panose="02020402060505020204" pitchFamily="18"/>
                <a:ea typeface="Noto Serif Light" panose="02020402060505020204" pitchFamily="18"/>
                <a:cs typeface="Noto Serif Light" panose="02020402060505020204" pitchFamily="18"/>
              </a:rPr>
              <a:t>WRF+ single-layer urban canopy model</a:t>
            </a:r>
            <a:endParaRPr lang="it-IT" sz="1600" dirty="0">
              <a:latin typeface="Noto Serif Light" panose="02020402060505020204" pitchFamily="18"/>
              <a:ea typeface="Noto Serif Light" panose="02020402060505020204" pitchFamily="18"/>
              <a:cs typeface="Noto Serif Light" panose="02020402060505020204" pitchFamily="18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B09B98D-1174-4A29-930E-689CF22CE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76" y="1919621"/>
            <a:ext cx="4233691" cy="174903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211BEC3-F2E5-1522-3292-337108694F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975" y="2721534"/>
            <a:ext cx="3918857" cy="208774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E288630C-211D-FB20-FCF8-151C6F2EFC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9941" y="1919621"/>
            <a:ext cx="6407754" cy="3576265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FE86F1B-B6EC-9253-D01D-948AA3BB2FA1}"/>
              </a:ext>
            </a:extLst>
          </p:cNvPr>
          <p:cNvSpPr txBox="1"/>
          <p:nvPr/>
        </p:nvSpPr>
        <p:spPr>
          <a:xfrm>
            <a:off x="7921277" y="1907423"/>
            <a:ext cx="3661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000000"/>
                </a:solidFill>
                <a:effectLst/>
                <a:latin typeface="Noto Serif Light" panose="02020402060505020204" pitchFamily="18"/>
                <a:ea typeface="Noto Serif Light" panose="02020402060505020204" pitchFamily="18"/>
                <a:cs typeface="Noto Serif Light" panose="02020402060505020204" pitchFamily="18"/>
              </a:rPr>
              <a:t>Energy Consumption - Bolzano</a:t>
            </a:r>
            <a:endParaRPr lang="it-IT" sz="1800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6F29389-187F-39B3-93F5-FB8BC3F085E1}"/>
              </a:ext>
            </a:extLst>
          </p:cNvPr>
          <p:cNvSpPr txBox="1"/>
          <p:nvPr/>
        </p:nvSpPr>
        <p:spPr>
          <a:xfrm>
            <a:off x="72405" y="1872580"/>
            <a:ext cx="4353261" cy="299459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9CB75511-188D-0555-1823-007FC407E11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83354"/>
          <a:stretch/>
        </p:blipFill>
        <p:spPr>
          <a:xfrm>
            <a:off x="4889941" y="5912486"/>
            <a:ext cx="4605504" cy="409917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69CD7EE6-74DF-1EC9-CE79-AEC7D64FF4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3652" y="6362177"/>
            <a:ext cx="3316115" cy="275406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35E6A545-4007-0DFA-9AB5-C9B1536865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3075" y="6777310"/>
            <a:ext cx="4846520" cy="251495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8CFE787D-72D3-2EBE-A9BD-C9DEBC25F9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3075" y="7206661"/>
            <a:ext cx="2415401" cy="267214"/>
          </a:xfrm>
          <a:prstGeom prst="rect">
            <a:avLst/>
          </a:prstGeom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BC0D0A0D-3FF2-E3E2-0C12-D76B95E5E428}"/>
              </a:ext>
            </a:extLst>
          </p:cNvPr>
          <p:cNvSpPr txBox="1"/>
          <p:nvPr/>
        </p:nvSpPr>
        <p:spPr>
          <a:xfrm>
            <a:off x="1152525" y="5912486"/>
            <a:ext cx="3661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Noto Serif Light" panose="02020402060505020204" pitchFamily="18"/>
                <a:ea typeface="Noto Serif Light" panose="02020402060505020204" pitchFamily="18"/>
                <a:cs typeface="Noto Serif Light" panose="02020402060505020204" pitchFamily="18"/>
              </a:rPr>
              <a:t>New urban parameterizations..</a:t>
            </a:r>
            <a:endParaRPr lang="it-IT" sz="1800" dirty="0"/>
          </a:p>
        </p:txBody>
      </p:sp>
      <p:pic>
        <p:nvPicPr>
          <p:cNvPr id="29" name="Elemento grafico 28" descr="Freccia linea: curva antioraria con riempimento a tinta unita">
            <a:extLst>
              <a:ext uri="{FF2B5EF4-FFF2-40B4-BE49-F238E27FC236}">
                <a16:creationId xmlns:a16="http://schemas.microsoft.com/office/drawing/2014/main" id="{2809D15B-C096-6229-4926-32E212F216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8183856">
            <a:off x="3683083" y="632011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251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0D5BDA-A959-730F-E621-A87592B12E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332B418-2A21-22D4-4776-72ED9EC6F148}"/>
              </a:ext>
            </a:extLst>
          </p:cNvPr>
          <p:cNvSpPr txBox="1"/>
          <p:nvPr/>
        </p:nvSpPr>
        <p:spPr>
          <a:xfrm>
            <a:off x="5328989" y="288404"/>
            <a:ext cx="605175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b="0" dirty="0">
                <a:latin typeface="+mj-lt"/>
              </a:rPr>
              <a:t>Use of urban models for high-resolution reanalysis with a focus on the Milan area:</a:t>
            </a:r>
          </a:p>
          <a:p>
            <a:pPr algn="r"/>
            <a:r>
              <a:rPr lang="en-US" sz="2800" b="0" dirty="0">
                <a:latin typeface="+mj-lt"/>
                <a:cs typeface="Arial" panose="020B0604020202020204" pitchFamily="34" charset="0"/>
              </a:rPr>
              <a:t>Activities in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RSE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44FECA3-401A-8377-4738-39BC30C163D7}"/>
              </a:ext>
            </a:extLst>
          </p:cNvPr>
          <p:cNvSpPr txBox="1"/>
          <p:nvPr/>
        </p:nvSpPr>
        <p:spPr>
          <a:xfrm>
            <a:off x="130496" y="2358047"/>
            <a:ext cx="5198493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0" dirty="0">
                <a:latin typeface="+mj-lt"/>
              </a:rPr>
              <a:t>WRF v4.7 – USGS land </a:t>
            </a:r>
            <a:r>
              <a:rPr lang="en-US" sz="1700" b="0" dirty="0" err="1">
                <a:latin typeface="+mj-lt"/>
              </a:rPr>
              <a:t>useActivation</a:t>
            </a:r>
            <a:r>
              <a:rPr lang="en-US" sz="1700" b="0" dirty="0">
                <a:latin typeface="+mj-lt"/>
              </a:rPr>
              <a:t> of the urban model SLUCM (single-layer urban canopy model) to simulate heatwave effects in urban environments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0" dirty="0">
                <a:latin typeface="+mj-lt"/>
              </a:rPr>
              <a:t>Inclusion of LCZs (Local Climate Zones) to characterize the urban canopy (W2W project)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0" dirty="0">
                <a:latin typeface="+mj-lt"/>
              </a:rPr>
              <a:t>Model validation using temperature measurements in urban areas (DEWETRA, ARPA </a:t>
            </a:r>
            <a:r>
              <a:rPr lang="en-US" sz="1700" b="0" dirty="0" err="1">
                <a:latin typeface="+mj-lt"/>
              </a:rPr>
              <a:t>Lombardia</a:t>
            </a:r>
            <a:r>
              <a:rPr lang="en-US" sz="1700" b="0" dirty="0">
                <a:latin typeface="+mj-lt"/>
              </a:rPr>
              <a:t> + Netatmo)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0" dirty="0">
                <a:latin typeface="+mj-lt"/>
              </a:rPr>
              <a:t>High-resolution downscaling (~600 m) over the Milan urban area (NDOWN or similar methods)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0" dirty="0">
                <a:latin typeface="+mj-lt"/>
              </a:rPr>
              <a:t>Simulation of anthropogenic effects on heat fluxes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0" dirty="0">
                <a:latin typeface="+mj-lt"/>
              </a:rPr>
              <a:t>Reconstruction of past climate and activation of the model for forecasting purposes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0" dirty="0">
                <a:latin typeface="+mj-lt"/>
              </a:rPr>
              <a:t>Further downscaling to 100 m using the HRLDAS Land Surface Model for soil field </a:t>
            </a:r>
            <a:r>
              <a:rPr lang="en-US" sz="1800" b="0" dirty="0">
                <a:latin typeface="+mj-lt"/>
              </a:rPr>
              <a:t>reconstruction</a:t>
            </a:r>
            <a:endParaRPr lang="it-IT" sz="1800" b="0" dirty="0">
              <a:latin typeface="+mj-lt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B7C2444B-680D-499E-8755-11E766C90528}"/>
              </a:ext>
            </a:extLst>
          </p:cNvPr>
          <p:cNvSpPr txBox="1"/>
          <p:nvPr/>
        </p:nvSpPr>
        <p:spPr>
          <a:xfrm>
            <a:off x="421605" y="1714854"/>
            <a:ext cx="109591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>
                <a:latin typeface="+mj-lt"/>
              </a:rPr>
              <a:t>Urban reanalysis with downscaling of ERA5 reanalysis using 2 km simulations</a:t>
            </a: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831BE534-5895-9BF1-65E6-BC285C5D8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091" y="2333685"/>
            <a:ext cx="6173061" cy="408108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E86DB788-1029-3872-9E68-27F55CD47406}"/>
              </a:ext>
            </a:extLst>
          </p:cNvPr>
          <p:cNvSpPr txBox="1"/>
          <p:nvPr/>
        </p:nvSpPr>
        <p:spPr>
          <a:xfrm>
            <a:off x="6193085" y="6967329"/>
            <a:ext cx="57787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E2F8E"/>
                </a:solidFill>
                <a:latin typeface="+mj-lt"/>
              </a:rPr>
              <a:t>WRF</a:t>
            </a:r>
          </a:p>
        </p:txBody>
      </p:sp>
    </p:spTree>
    <p:extLst>
      <p:ext uri="{BB962C8B-B14F-4D97-AF65-F5344CB8AC3E}">
        <p14:creationId xmlns:p14="http://schemas.microsoft.com/office/powerpoint/2010/main" val="2475265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EBA48D-69DB-027D-C643-9C19C566A3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72A9F5EC-ACA4-C4C0-40B3-8D26933DEFF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523171" y="2072056"/>
            <a:ext cx="10206418" cy="4896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416" tIns="43208" rIns="86416" bIns="43208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it-IT" altLang="it-IT" sz="2400" b="1" dirty="0" err="1">
                <a:solidFill>
                  <a:schemeClr val="tx1"/>
                </a:solidFill>
                <a:latin typeface="Arial" panose="020B0604020202020204" pitchFamily="34" charset="0"/>
              </a:rPr>
              <a:t>Focalise</a:t>
            </a:r>
            <a:r>
              <a:rPr lang="it-IT" altLang="it-IT" sz="2400" b="1" dirty="0">
                <a:solidFill>
                  <a:schemeClr val="tx1"/>
                </a:solidFill>
                <a:latin typeface="Arial" panose="020B0604020202020204" pitchFamily="34" charset="0"/>
              </a:rPr>
              <a:t> on common </a:t>
            </a:r>
            <a:r>
              <a:rPr lang="it-IT" altLang="it-IT" sz="2400" b="1" dirty="0" err="1">
                <a:solidFill>
                  <a:schemeClr val="tx1"/>
                </a:solidFill>
                <a:latin typeface="Arial" panose="020B0604020202020204" pitchFamily="34" charset="0"/>
              </a:rPr>
              <a:t>cases</a:t>
            </a:r>
            <a:r>
              <a:rPr lang="it-IT" altLang="it-IT" sz="24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already</a:t>
            </a:r>
            <a:r>
              <a:rPr lang="it-IT" altLang="it-IT" sz="2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investigated</a:t>
            </a:r>
            <a:r>
              <a:rPr lang="it-IT" altLang="it-IT" sz="2400" dirty="0">
                <a:solidFill>
                  <a:schemeClr val="tx1"/>
                </a:solidFill>
                <a:latin typeface="Arial" panose="020B0604020202020204" pitchFamily="34" charset="0"/>
              </a:rPr>
              <a:t> in </a:t>
            </a:r>
            <a:r>
              <a:rPr lang="it-IT" altLang="it-IT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order</a:t>
            </a:r>
            <a:r>
              <a:rPr lang="it-IT" altLang="it-IT" sz="2400" dirty="0">
                <a:solidFill>
                  <a:schemeClr val="tx1"/>
                </a:solidFill>
                <a:latin typeface="Arial" panose="020B0604020202020204" pitchFamily="34" charset="0"/>
              </a:rPr>
              <a:t> to compare the </a:t>
            </a:r>
            <a:r>
              <a:rPr lang="it-IT" altLang="it-IT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different</a:t>
            </a:r>
            <a:r>
              <a:rPr lang="it-IT" altLang="it-IT" sz="2400" dirty="0">
                <a:solidFill>
                  <a:schemeClr val="tx1"/>
                </a:solidFill>
                <a:latin typeface="Arial" panose="020B0604020202020204" pitchFamily="34" charset="0"/>
              </a:rPr>
              <a:t> models and </a:t>
            </a:r>
            <a:r>
              <a:rPr lang="it-IT" altLang="it-IT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approaches</a:t>
            </a:r>
            <a:br>
              <a:rPr lang="it-IT" altLang="it-IT" sz="2400" u="sng" dirty="0">
                <a:solidFill>
                  <a:schemeClr val="tx1"/>
                </a:solidFill>
                <a:latin typeface="Arial" panose="020B0604020202020204" pitchFamily="34" charset="0"/>
              </a:rPr>
            </a:br>
            <a:br>
              <a:rPr lang="it-IT" altLang="it-IT" sz="24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sz="2400" b="1" dirty="0"/>
              <a:t>Data sharing</a:t>
            </a:r>
            <a:r>
              <a:rPr lang="en-US" sz="2400" dirty="0"/>
              <a:t>: DEM, DSM (UT-GLOBUS), and other datasets, as well as data sources</a:t>
            </a:r>
            <a:br>
              <a:rPr lang="it-IT" altLang="it-IT" sz="24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br>
              <a:rPr lang="it-IT" altLang="it-IT" sz="24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it-IT" sz="2400" b="1" dirty="0" err="1">
                <a:latin typeface="+mn-lt"/>
              </a:rPr>
              <a:t>Implementation</a:t>
            </a:r>
            <a:r>
              <a:rPr lang="it-IT" sz="2400" b="1" dirty="0">
                <a:latin typeface="+mn-lt"/>
              </a:rPr>
              <a:t> of ECOCLIMAP or CORINE in ICON </a:t>
            </a:r>
            <a:r>
              <a:rPr lang="it-IT" sz="24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(CMCC, ARPAP)</a:t>
            </a:r>
            <a:br>
              <a:rPr lang="it-IT" sz="2400" dirty="0">
                <a:solidFill>
                  <a:schemeClr val="bg1">
                    <a:lumMod val="65000"/>
                  </a:schemeClr>
                </a:solidFill>
                <a:latin typeface="+mn-lt"/>
              </a:rPr>
            </a:br>
            <a:r>
              <a:rPr lang="it-IT" sz="2400" dirty="0">
                <a:latin typeface="+mn-lt"/>
              </a:rPr>
              <a:t>→ </a:t>
            </a:r>
            <a:r>
              <a:rPr lang="it-IT" sz="2400" dirty="0" err="1">
                <a:latin typeface="+mn-lt"/>
              </a:rPr>
              <a:t>Reclassification</a:t>
            </a:r>
            <a:r>
              <a:rPr lang="it-IT" sz="2400" dirty="0">
                <a:latin typeface="+mn-lt"/>
              </a:rPr>
              <a:t> </a:t>
            </a:r>
            <a:r>
              <a:rPr lang="it-IT" sz="2400" dirty="0" err="1">
                <a:latin typeface="+mn-lt"/>
              </a:rPr>
              <a:t>into</a:t>
            </a:r>
            <a:r>
              <a:rPr lang="it-IT" sz="2400" dirty="0">
                <a:latin typeface="+mn-lt"/>
              </a:rPr>
              <a:t> 23 GLOBCOVER classes</a:t>
            </a:r>
            <a:br>
              <a:rPr lang="it-IT" sz="2400" dirty="0">
                <a:latin typeface="+mn-lt"/>
              </a:rPr>
            </a:br>
            <a:r>
              <a:rPr lang="it-IT" sz="2400" dirty="0">
                <a:latin typeface="+mn-lt"/>
              </a:rPr>
              <a:t>→ Fortran </a:t>
            </a:r>
            <a:r>
              <a:rPr lang="it-IT" sz="2400" dirty="0" err="1">
                <a:latin typeface="+mn-lt"/>
              </a:rPr>
              <a:t>module</a:t>
            </a:r>
            <a:r>
              <a:rPr lang="it-IT" sz="2400" dirty="0">
                <a:latin typeface="+mn-lt"/>
              </a:rPr>
              <a:t> </a:t>
            </a:r>
            <a:r>
              <a:rPr lang="it-IT" sz="2400" dirty="0" err="1">
                <a:latin typeface="+mn-lt"/>
              </a:rPr>
              <a:t>modification</a:t>
            </a:r>
            <a:r>
              <a:rPr lang="it-IT" sz="2400" dirty="0">
                <a:latin typeface="+mn-lt"/>
              </a:rPr>
              <a:t> to take </a:t>
            </a:r>
            <a:r>
              <a:rPr lang="it-IT" sz="2400" dirty="0" err="1">
                <a:latin typeface="+mn-lt"/>
              </a:rPr>
              <a:t>into</a:t>
            </a:r>
            <a:r>
              <a:rPr lang="it-IT" sz="2400" dirty="0">
                <a:latin typeface="+mn-lt"/>
              </a:rPr>
              <a:t> account new </a:t>
            </a:r>
            <a:r>
              <a:rPr lang="it-IT" sz="2400" dirty="0" err="1">
                <a:latin typeface="+mn-lt"/>
              </a:rPr>
              <a:t>land</a:t>
            </a:r>
            <a:r>
              <a:rPr lang="it-IT" sz="2400" dirty="0">
                <a:latin typeface="+mn-lt"/>
              </a:rPr>
              <a:t> cover classes and new look-up </a:t>
            </a:r>
            <a:r>
              <a:rPr lang="it-IT" sz="2400" dirty="0" err="1">
                <a:latin typeface="+mn-lt"/>
              </a:rPr>
              <a:t>tables</a:t>
            </a:r>
            <a:r>
              <a:rPr lang="it-IT" sz="2400" dirty="0">
                <a:latin typeface="+mn-lt"/>
              </a:rPr>
              <a:t> (</a:t>
            </a:r>
            <a:r>
              <a:rPr lang="it-IT" sz="2400" dirty="0" err="1">
                <a:latin typeface="+mn-lt"/>
              </a:rPr>
              <a:t>Jan</a:t>
            </a:r>
            <a:r>
              <a:rPr lang="it-IT" sz="2400" dirty="0">
                <a:latin typeface="+mn-lt"/>
              </a:rPr>
              <a:t>-Peter?)</a:t>
            </a:r>
            <a:br>
              <a:rPr lang="it-IT" sz="2400" dirty="0">
                <a:latin typeface="+mn-lt"/>
              </a:rPr>
            </a:br>
            <a:br>
              <a:rPr lang="it-IT" sz="2400" dirty="0">
                <a:latin typeface="+mn-lt"/>
              </a:rPr>
            </a:br>
            <a:r>
              <a:rPr lang="it-IT" sz="2400" dirty="0">
                <a:latin typeface="+mn-lt"/>
              </a:rPr>
              <a:t>?? </a:t>
            </a:r>
            <a:r>
              <a:rPr lang="it-IT" sz="2400" b="1" dirty="0">
                <a:latin typeface="+mn-lt"/>
              </a:rPr>
              <a:t>Integration of 2D urban </a:t>
            </a:r>
            <a:r>
              <a:rPr lang="it-IT" sz="2400" b="1" dirty="0" err="1">
                <a:latin typeface="+mn-lt"/>
              </a:rPr>
              <a:t>parameters</a:t>
            </a:r>
            <a:r>
              <a:rPr lang="it-IT" sz="2400" b="1" dirty="0">
                <a:latin typeface="+mn-lt"/>
              </a:rPr>
              <a:t> in ICON</a:t>
            </a:r>
            <a:r>
              <a:rPr lang="it-IT" sz="2400" dirty="0">
                <a:latin typeface="+mn-lt"/>
              </a:rPr>
              <a:t> to exploit global or </a:t>
            </a:r>
            <a:r>
              <a:rPr lang="it-IT" sz="2400" dirty="0" err="1">
                <a:latin typeface="+mn-lt"/>
              </a:rPr>
              <a:t>local</a:t>
            </a:r>
            <a:r>
              <a:rPr lang="it-IT" sz="2400" dirty="0">
                <a:latin typeface="+mn-lt"/>
              </a:rPr>
              <a:t> datasets </a:t>
            </a:r>
            <a:r>
              <a:rPr lang="it-IT" sz="24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(ARPAP)</a:t>
            </a:r>
            <a:br>
              <a:rPr lang="it-IT" sz="2400" dirty="0">
                <a:latin typeface="+mn-lt"/>
              </a:rPr>
            </a:br>
            <a:endParaRPr lang="it-IT" altLang="it-IT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7721E24-A726-19F8-9541-82BE44990B28}"/>
              </a:ext>
            </a:extLst>
          </p:cNvPr>
          <p:cNvSpPr txBox="1"/>
          <p:nvPr/>
        </p:nvSpPr>
        <p:spPr>
          <a:xfrm>
            <a:off x="5876258" y="1399422"/>
            <a:ext cx="5387398" cy="8884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36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Bahnschrift" panose="020B0502040204020203" pitchFamily="34" charset="0"/>
                <a:ea typeface="+mj-ea"/>
                <a:cs typeface="+mj-cs"/>
              </a:defRPr>
            </a:lvl1pPr>
          </a:lstStyle>
          <a:p>
            <a:pPr algn="r"/>
            <a:endParaRPr lang="it-IT" sz="2646" dirty="0">
              <a:solidFill>
                <a:srgbClr val="11C1FF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38FDE60-CB03-B068-E3C5-C2B0A0EC4AC2}"/>
              </a:ext>
            </a:extLst>
          </p:cNvPr>
          <p:cNvSpPr txBox="1"/>
          <p:nvPr/>
        </p:nvSpPr>
        <p:spPr>
          <a:xfrm>
            <a:off x="6049069" y="288404"/>
            <a:ext cx="533167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dirty="0">
                <a:latin typeface="+mj-lt"/>
              </a:rPr>
              <a:t>AND NOW..?</a:t>
            </a:r>
          </a:p>
          <a:p>
            <a:pPr algn="r"/>
            <a:r>
              <a:rPr lang="en-US" sz="2800" b="0" dirty="0">
                <a:latin typeface="+mj-lt"/>
              </a:rPr>
              <a:t>Random thoughts</a:t>
            </a:r>
          </a:p>
        </p:txBody>
      </p:sp>
    </p:spTree>
    <p:extLst>
      <p:ext uri="{BB962C8B-B14F-4D97-AF65-F5344CB8AC3E}">
        <p14:creationId xmlns:p14="http://schemas.microsoft.com/office/powerpoint/2010/main" val="2709226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013E07BE-84A3-0034-2910-21E4A6A63E4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638392" y="2116096"/>
            <a:ext cx="10475732" cy="4209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416" tIns="43208" rIns="86416" bIns="43208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br>
              <a:rPr lang="it-IT" sz="2400" dirty="0">
                <a:latin typeface="+mn-lt"/>
              </a:rPr>
            </a:br>
            <a:r>
              <a:rPr lang="it-IT" sz="2400" b="1" dirty="0">
                <a:latin typeface="+mn-lt"/>
              </a:rPr>
              <a:t>AHF </a:t>
            </a:r>
            <a:r>
              <a:rPr lang="it-IT" sz="2400" b="1" dirty="0" err="1">
                <a:latin typeface="+mn-lt"/>
              </a:rPr>
              <a:t>estimation</a:t>
            </a:r>
            <a:r>
              <a:rPr lang="it-IT" sz="2400" b="1" dirty="0">
                <a:latin typeface="+mn-lt"/>
              </a:rPr>
              <a:t>: </a:t>
            </a:r>
            <a:r>
              <a:rPr lang="it-IT" sz="2400" dirty="0">
                <a:latin typeface="+mn-lt"/>
              </a:rPr>
              <a:t>investigate alternative data sources and </a:t>
            </a:r>
            <a:r>
              <a:rPr lang="it-IT" sz="2400" dirty="0" err="1">
                <a:latin typeface="+mn-lt"/>
              </a:rPr>
              <a:t>eventually</a:t>
            </a:r>
            <a:r>
              <a:rPr lang="it-IT" sz="2400" dirty="0">
                <a:latin typeface="+mn-lt"/>
              </a:rPr>
              <a:t> include </a:t>
            </a:r>
            <a:r>
              <a:rPr lang="it-IT" sz="2400" dirty="0" err="1">
                <a:latin typeface="+mn-lt"/>
              </a:rPr>
              <a:t>modulation</a:t>
            </a:r>
            <a:br>
              <a:rPr lang="it-IT" sz="2400" dirty="0">
                <a:latin typeface="+mn-lt"/>
              </a:rPr>
            </a:br>
            <a:br>
              <a:rPr lang="it-IT" sz="2400" dirty="0">
                <a:latin typeface="+mn-lt"/>
              </a:rPr>
            </a:br>
            <a:r>
              <a:rPr lang="it-IT" sz="2400" b="1" dirty="0">
                <a:latin typeface="+mn-lt"/>
              </a:rPr>
              <a:t>BEM/BEP </a:t>
            </a:r>
            <a:r>
              <a:rPr lang="it-IT" sz="2400" b="1" dirty="0" err="1">
                <a:latin typeface="+mn-lt"/>
              </a:rPr>
              <a:t>implementation</a:t>
            </a:r>
            <a:r>
              <a:rPr lang="it-IT" sz="2400" dirty="0">
                <a:latin typeface="+mn-lt"/>
              </a:rPr>
              <a:t> in ICON </a:t>
            </a:r>
            <a:r>
              <a:rPr lang="it-IT" sz="24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(CIMA)</a:t>
            </a:r>
            <a:br>
              <a:rPr lang="it-IT" sz="2400" dirty="0">
                <a:solidFill>
                  <a:schemeClr val="bg1">
                    <a:lumMod val="65000"/>
                  </a:schemeClr>
                </a:solidFill>
                <a:latin typeface="+mn-lt"/>
              </a:rPr>
            </a:br>
            <a:br>
              <a:rPr lang="it-IT" sz="2400" dirty="0">
                <a:latin typeface="+mn-lt"/>
              </a:rPr>
            </a:br>
            <a:r>
              <a:rPr lang="it-IT" sz="2400" b="1" dirty="0">
                <a:latin typeface="+mn-lt"/>
              </a:rPr>
              <a:t>LES </a:t>
            </a:r>
            <a:r>
              <a:rPr lang="it-IT" sz="2400" b="1" dirty="0" err="1">
                <a:latin typeface="+mn-lt"/>
              </a:rPr>
              <a:t>simulations</a:t>
            </a:r>
            <a:r>
              <a:rPr lang="it-IT" sz="2400" b="1" dirty="0">
                <a:latin typeface="+mn-lt"/>
              </a:rPr>
              <a:t> </a:t>
            </a:r>
            <a:r>
              <a:rPr lang="it-IT" sz="2400" dirty="0">
                <a:latin typeface="+mn-lt"/>
              </a:rPr>
              <a:t>to be </a:t>
            </a:r>
            <a:r>
              <a:rPr lang="it-IT" sz="2400" dirty="0" err="1">
                <a:latin typeface="+mn-lt"/>
              </a:rPr>
              <a:t>compared</a:t>
            </a:r>
            <a:r>
              <a:rPr lang="it-IT" sz="2400" dirty="0">
                <a:latin typeface="+mn-lt"/>
              </a:rPr>
              <a:t> with NPW model </a:t>
            </a:r>
            <a:r>
              <a:rPr lang="it-IT" sz="2400" dirty="0" err="1">
                <a:latin typeface="+mn-lt"/>
              </a:rPr>
              <a:t>results</a:t>
            </a:r>
            <a:r>
              <a:rPr lang="it-IT" sz="2400" dirty="0">
                <a:latin typeface="+mn-lt"/>
              </a:rPr>
              <a:t> </a:t>
            </a:r>
            <a:r>
              <a:rPr lang="it-IT" sz="24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(CIRA)</a:t>
            </a:r>
            <a:br>
              <a:rPr lang="it-IT" sz="2400" dirty="0">
                <a:solidFill>
                  <a:schemeClr val="bg1">
                    <a:lumMod val="65000"/>
                  </a:schemeClr>
                </a:solidFill>
                <a:latin typeface="+mn-lt"/>
              </a:rPr>
            </a:br>
            <a:br>
              <a:rPr lang="it-IT" sz="2400" dirty="0">
                <a:latin typeface="+mn-lt"/>
              </a:rPr>
            </a:br>
            <a:r>
              <a:rPr lang="it-IT" sz="2400" b="1" dirty="0">
                <a:latin typeface="+mn-lt"/>
              </a:rPr>
              <a:t>Urban </a:t>
            </a:r>
            <a:r>
              <a:rPr lang="it-IT" sz="2400" b="1" dirty="0" err="1">
                <a:latin typeface="+mn-lt"/>
              </a:rPr>
              <a:t>flooding</a:t>
            </a:r>
            <a:r>
              <a:rPr lang="it-IT" sz="2400" dirty="0">
                <a:latin typeface="+mn-lt"/>
              </a:rPr>
              <a:t>: </a:t>
            </a:r>
            <a:r>
              <a:rPr lang="it-IT" sz="2400" dirty="0" err="1">
                <a:latin typeface="+mn-lt"/>
              </a:rPr>
              <a:t>how</a:t>
            </a:r>
            <a:r>
              <a:rPr lang="it-IT" sz="2400" dirty="0">
                <a:latin typeface="+mn-lt"/>
              </a:rPr>
              <a:t> urban </a:t>
            </a:r>
            <a:r>
              <a:rPr lang="it-IT" sz="2400" dirty="0" err="1">
                <a:latin typeface="+mn-lt"/>
              </a:rPr>
              <a:t>areas</a:t>
            </a:r>
            <a:r>
              <a:rPr lang="it-IT" sz="2400" dirty="0">
                <a:latin typeface="+mn-lt"/>
              </a:rPr>
              <a:t> impact </a:t>
            </a:r>
            <a:r>
              <a:rPr lang="it-IT" sz="2400" dirty="0" err="1">
                <a:latin typeface="+mn-lt"/>
              </a:rPr>
              <a:t>precipitation</a:t>
            </a:r>
            <a:r>
              <a:rPr lang="it-IT" sz="2400" dirty="0">
                <a:latin typeface="+mn-lt"/>
              </a:rPr>
              <a:t> pattern </a:t>
            </a:r>
            <a:r>
              <a:rPr lang="it-IT" sz="24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(ARPAE)</a:t>
            </a:r>
            <a:br>
              <a:rPr lang="it-IT" sz="2400" dirty="0">
                <a:solidFill>
                  <a:schemeClr val="bg1">
                    <a:lumMod val="65000"/>
                  </a:schemeClr>
                </a:solidFill>
                <a:latin typeface="+mn-lt"/>
              </a:rPr>
            </a:br>
            <a:br>
              <a:rPr lang="it-IT" sz="2400" dirty="0">
                <a:solidFill>
                  <a:schemeClr val="bg1">
                    <a:lumMod val="65000"/>
                  </a:schemeClr>
                </a:solidFill>
                <a:latin typeface="+mn-lt"/>
              </a:rPr>
            </a:br>
            <a:br>
              <a:rPr lang="it-IT" sz="2400" dirty="0"/>
            </a:br>
            <a:endParaRPr lang="it-IT" altLang="it-IT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D7C06DF-B09E-FFA2-F448-1F895F444A01}"/>
              </a:ext>
            </a:extLst>
          </p:cNvPr>
          <p:cNvSpPr txBox="1"/>
          <p:nvPr/>
        </p:nvSpPr>
        <p:spPr>
          <a:xfrm>
            <a:off x="5876258" y="1399422"/>
            <a:ext cx="5387398" cy="8884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36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Bahnschrift" panose="020B0502040204020203" pitchFamily="34" charset="0"/>
                <a:ea typeface="+mj-ea"/>
                <a:cs typeface="+mj-cs"/>
              </a:defRPr>
            </a:lvl1pPr>
          </a:lstStyle>
          <a:p>
            <a:pPr algn="r"/>
            <a:endParaRPr lang="it-IT" sz="2646" dirty="0">
              <a:solidFill>
                <a:srgbClr val="11C1FF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C271E13-74E3-88D9-A2B0-5EBFEA5B9A12}"/>
              </a:ext>
            </a:extLst>
          </p:cNvPr>
          <p:cNvSpPr txBox="1"/>
          <p:nvPr/>
        </p:nvSpPr>
        <p:spPr>
          <a:xfrm>
            <a:off x="6049069" y="288404"/>
            <a:ext cx="533167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dirty="0">
                <a:latin typeface="+mj-lt"/>
              </a:rPr>
              <a:t>AND NOW..?</a:t>
            </a:r>
          </a:p>
          <a:p>
            <a:pPr algn="r"/>
            <a:r>
              <a:rPr lang="en-US" sz="2800" b="0" dirty="0">
                <a:latin typeface="+mj-lt"/>
              </a:rPr>
              <a:t>Random thoughts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23FFE1A-6C09-9746-EEE0-76D0EEC4D5C4}"/>
              </a:ext>
            </a:extLst>
          </p:cNvPr>
          <p:cNvSpPr/>
          <p:nvPr/>
        </p:nvSpPr>
        <p:spPr>
          <a:xfrm>
            <a:off x="6363647" y="6325254"/>
            <a:ext cx="441261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6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E2B8E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639775085"/>
      </p:ext>
    </p:extLst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B8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Wingdings" panose="05000000000000000000" pitchFamily="2" charset="2"/>
          <a:buNone/>
          <a:tabLst/>
          <a:defRPr kumimoji="0" lang="en-GB" altLang="it-IT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 Light" panose="020F03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B8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Wingdings" panose="05000000000000000000" pitchFamily="2" charset="2"/>
          <a:buNone/>
          <a:tabLst/>
          <a:defRPr kumimoji="0" lang="en-GB" altLang="it-IT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 Light" panose="020F0302020204030204" pitchFamily="34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6448b3d-7f1a-4c66-940d-293fa440409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33A5653A05D3B45B9C5CAC8D80187B6" ma:contentTypeVersion="18" ma:contentTypeDescription="Creare un nuovo documento." ma:contentTypeScope="" ma:versionID="1a74eda16924fbea54b3636c0b034dae">
  <xsd:schema xmlns:xsd="http://www.w3.org/2001/XMLSchema" xmlns:xs="http://www.w3.org/2001/XMLSchema" xmlns:p="http://schemas.microsoft.com/office/2006/metadata/properties" xmlns:ns3="1b9fe8b9-c79f-4c0d-96b1-2293fa36583d" xmlns:ns4="06448b3d-7f1a-4c66-940d-293fa4404094" targetNamespace="http://schemas.microsoft.com/office/2006/metadata/properties" ma:root="true" ma:fieldsID="ad0d4d10ea336748e902edbf4f9e9854" ns3:_="" ns4:_="">
    <xsd:import namespace="1b9fe8b9-c79f-4c0d-96b1-2293fa36583d"/>
    <xsd:import namespace="06448b3d-7f1a-4c66-940d-293fa440409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Location" minOccurs="0"/>
                <xsd:element ref="ns4:_activity" minOccurs="0"/>
                <xsd:element ref="ns4:MediaLengthInSeconds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9fe8b9-c79f-4c0d-96b1-2293fa36583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448b3d-7f1a-4c66-940d-293fa44040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F64540-A979-4E02-A494-E92359595028}">
  <ds:schemaRefs>
    <ds:schemaRef ds:uri="06448b3d-7f1a-4c66-940d-293fa4404094"/>
    <ds:schemaRef ds:uri="http://schemas.microsoft.com/office/2006/documentManagement/types"/>
    <ds:schemaRef ds:uri="http://schemas.microsoft.com/office/infopath/2007/PartnerControls"/>
    <ds:schemaRef ds:uri="1b9fe8b9-c79f-4c0d-96b1-2293fa36583d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22EEF5F-B702-42E3-9C3C-DB7FB17387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564B7C-AC87-4FF3-AE61-CCAB341B84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9fe8b9-c79f-4c0d-96b1-2293fa36583d"/>
    <ds:schemaRef ds:uri="06448b3d-7f1a-4c66-940d-293fa44040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14604</TotalTime>
  <Words>564</Words>
  <Application>Microsoft Office PowerPoint</Application>
  <PresentationFormat>Personalizzato</PresentationFormat>
  <Paragraphs>57</Paragraphs>
  <Slides>9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6" baseType="lpstr">
      <vt:lpstr>Arial</vt:lpstr>
      <vt:lpstr>Calibri Light</vt:lpstr>
      <vt:lpstr>Franklin Gothic Demi</vt:lpstr>
      <vt:lpstr>Noto Serif Light</vt:lpstr>
      <vt:lpstr>Times New Roman</vt:lpstr>
      <vt:lpstr>Wingdings</vt:lpstr>
      <vt:lpstr>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Focalise on common cases already investigated in order to compare the different models and approaches  Data sharing: DEM, DSM (UT-GLOBUS), and other datasets, as well as data sources  Implementation of ECOCLIMAP or CORINE in ICON (CMCC, ARPAP) → Reclassification into 23 GLOBCOVER classes → Fortran module modification to take into account new land cover classes and new look-up tables (Jan-Peter?)  ?? Integration of 2D urban parameters in ICON to exploit global or local datasets (ARPAP) </vt:lpstr>
      <vt:lpstr> AHF estimation: investigate alternative data sources and eventually include modulation  BEM/BEP implementation in ICON (CIMA)  LES simulations to be compared with NPW model results (CIRA)  Urban flooding: how urban areas impact precipitation pattern (ARPAE)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Raviola Fulvio</dc:creator>
  <cp:lastModifiedBy>Valeria Garbero</cp:lastModifiedBy>
  <cp:revision>821</cp:revision>
  <cp:lastPrinted>2022-09-07T16:37:46Z</cp:lastPrinted>
  <dcterms:created xsi:type="dcterms:W3CDTF">2017-04-07T13:39:27Z</dcterms:created>
  <dcterms:modified xsi:type="dcterms:W3CDTF">2025-09-02T06:42:47Z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</vt:i4>
  </property>
  <property fmtid="{D5CDD505-2E9C-101B-9397-08002B2CF9AE}" pid="12" name="ContentTypeId">
    <vt:lpwstr>0x010100D33A5653A05D3B45B9C5CAC8D80187B6</vt:lpwstr>
  </property>
</Properties>
</file>