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9" r:id="rId2"/>
    <p:sldMasterId id="2147483682" r:id="rId3"/>
    <p:sldMasterId id="2147483692" r:id="rId4"/>
  </p:sldMasterIdLst>
  <p:notesMasterIdLst>
    <p:notesMasterId r:id="rId28"/>
  </p:notesMasterIdLst>
  <p:handoutMasterIdLst>
    <p:handoutMasterId r:id="rId29"/>
  </p:handoutMasterIdLst>
  <p:sldIdLst>
    <p:sldId id="268" r:id="rId5"/>
    <p:sldId id="317" r:id="rId6"/>
    <p:sldId id="318" r:id="rId7"/>
    <p:sldId id="308" r:id="rId8"/>
    <p:sldId id="309" r:id="rId9"/>
    <p:sldId id="310" r:id="rId10"/>
    <p:sldId id="311" r:id="rId11"/>
    <p:sldId id="289" r:id="rId12"/>
    <p:sldId id="290" r:id="rId13"/>
    <p:sldId id="306" r:id="rId14"/>
    <p:sldId id="320" r:id="rId15"/>
    <p:sldId id="321" r:id="rId16"/>
    <p:sldId id="316" r:id="rId17"/>
    <p:sldId id="319" r:id="rId18"/>
    <p:sldId id="294" r:id="rId19"/>
    <p:sldId id="295" r:id="rId20"/>
    <p:sldId id="314" r:id="rId21"/>
    <p:sldId id="302" r:id="rId22"/>
    <p:sldId id="313" r:id="rId23"/>
    <p:sldId id="303" r:id="rId24"/>
    <p:sldId id="315" r:id="rId25"/>
    <p:sldId id="278" r:id="rId26"/>
    <p:sldId id="266"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éma alapján készült stílus 1 – 1. jelölőszín">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69" d="100"/>
          <a:sy n="69" d="100"/>
        </p:scale>
        <p:origin x="96" y="534"/>
      </p:cViewPr>
      <p:guideLst/>
    </p:cSldViewPr>
  </p:slideViewPr>
  <p:notesTextViewPr>
    <p:cViewPr>
      <p:scale>
        <a:sx n="1" d="1"/>
        <a:sy n="1" d="1"/>
      </p:scale>
      <p:origin x="0" y="0"/>
    </p:cViewPr>
  </p:notesTextViewPr>
  <p:notesViewPr>
    <p:cSldViewPr snapToGrid="0">
      <p:cViewPr varScale="1">
        <p:scale>
          <a:sx n="42" d="100"/>
          <a:sy n="42" d="100"/>
        </p:scale>
        <p:origin x="2342"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munkalap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Daily E-AMDAR Observations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1"/>
          <c:order val="1"/>
          <c:spPr>
            <a:solidFill>
              <a:schemeClr val="accent2"/>
            </a:solidFill>
            <a:ln>
              <a:noFill/>
            </a:ln>
            <a:effectLst/>
          </c:spPr>
          <c:invertIfNegative val="0"/>
          <c:cat>
            <c:strRef>
              <c:f>Sheet1!$B$1:$B$703</c:f>
              <c:strCache>
                <c:ptCount val="703"/>
                <c:pt idx="0">
                  <c:v>Date</c:v>
                </c:pt>
                <c:pt idx="1">
                  <c:v>01.02.2020</c:v>
                </c:pt>
                <c:pt idx="2">
                  <c:v>02.02.2020</c:v>
                </c:pt>
                <c:pt idx="3">
                  <c:v>03.02.2020</c:v>
                </c:pt>
                <c:pt idx="4">
                  <c:v>04.02.2020</c:v>
                </c:pt>
                <c:pt idx="5">
                  <c:v>05.02.2020</c:v>
                </c:pt>
                <c:pt idx="6">
                  <c:v>06.02.2020</c:v>
                </c:pt>
                <c:pt idx="7">
                  <c:v>07.02.2020</c:v>
                </c:pt>
                <c:pt idx="8">
                  <c:v>08.02.2020</c:v>
                </c:pt>
                <c:pt idx="9">
                  <c:v>09.02.2020</c:v>
                </c:pt>
                <c:pt idx="10">
                  <c:v>10.02.2020</c:v>
                </c:pt>
                <c:pt idx="11">
                  <c:v>11.02.2020</c:v>
                </c:pt>
                <c:pt idx="12">
                  <c:v>12.02.2020</c:v>
                </c:pt>
                <c:pt idx="13">
                  <c:v>13.02.2020</c:v>
                </c:pt>
                <c:pt idx="14">
                  <c:v>14.02.2020</c:v>
                </c:pt>
                <c:pt idx="15">
                  <c:v>15.02.2020</c:v>
                </c:pt>
                <c:pt idx="16">
                  <c:v>16.02.2020</c:v>
                </c:pt>
                <c:pt idx="17">
                  <c:v>17.02.2020</c:v>
                </c:pt>
                <c:pt idx="18">
                  <c:v>18.02.2020</c:v>
                </c:pt>
                <c:pt idx="19">
                  <c:v>19.02.2020</c:v>
                </c:pt>
                <c:pt idx="20">
                  <c:v>20.02.2020</c:v>
                </c:pt>
                <c:pt idx="21">
                  <c:v>21.02.2020</c:v>
                </c:pt>
                <c:pt idx="22">
                  <c:v>22.02.2020</c:v>
                </c:pt>
                <c:pt idx="23">
                  <c:v>23.02.2020</c:v>
                </c:pt>
                <c:pt idx="24">
                  <c:v>24.02.2020</c:v>
                </c:pt>
                <c:pt idx="25">
                  <c:v>25.02.2020</c:v>
                </c:pt>
                <c:pt idx="26">
                  <c:v>26.02.2020</c:v>
                </c:pt>
                <c:pt idx="27">
                  <c:v>27.02.2020</c:v>
                </c:pt>
                <c:pt idx="28">
                  <c:v>28.02.2020</c:v>
                </c:pt>
                <c:pt idx="29">
                  <c:v>29.02.2020</c:v>
                </c:pt>
                <c:pt idx="30">
                  <c:v>01.03.2020</c:v>
                </c:pt>
                <c:pt idx="31">
                  <c:v>02.03.2020</c:v>
                </c:pt>
                <c:pt idx="32">
                  <c:v>03.03.2020</c:v>
                </c:pt>
                <c:pt idx="33">
                  <c:v>04.03.2020</c:v>
                </c:pt>
                <c:pt idx="34">
                  <c:v>05.03.2020</c:v>
                </c:pt>
                <c:pt idx="35">
                  <c:v>06.03.2020</c:v>
                </c:pt>
                <c:pt idx="36">
                  <c:v>07.03.2020</c:v>
                </c:pt>
                <c:pt idx="37">
                  <c:v>08.03.2020</c:v>
                </c:pt>
                <c:pt idx="38">
                  <c:v>09.03.2020</c:v>
                </c:pt>
                <c:pt idx="39">
                  <c:v>10.03.2020</c:v>
                </c:pt>
                <c:pt idx="40">
                  <c:v>11.03.2020</c:v>
                </c:pt>
                <c:pt idx="41">
                  <c:v>12.03.2020</c:v>
                </c:pt>
                <c:pt idx="42">
                  <c:v>13.03.2020</c:v>
                </c:pt>
                <c:pt idx="43">
                  <c:v>14.03.2020</c:v>
                </c:pt>
                <c:pt idx="44">
                  <c:v>15.03.2020</c:v>
                </c:pt>
                <c:pt idx="45">
                  <c:v>16.03.2020</c:v>
                </c:pt>
                <c:pt idx="46">
                  <c:v>17.03.2020</c:v>
                </c:pt>
                <c:pt idx="47">
                  <c:v>18.03.2020</c:v>
                </c:pt>
                <c:pt idx="48">
                  <c:v>19.03.2020</c:v>
                </c:pt>
                <c:pt idx="49">
                  <c:v>20.03.2020</c:v>
                </c:pt>
                <c:pt idx="50">
                  <c:v>21.03.2020</c:v>
                </c:pt>
                <c:pt idx="51">
                  <c:v>22.03.2020</c:v>
                </c:pt>
                <c:pt idx="52">
                  <c:v>23.03.2020</c:v>
                </c:pt>
                <c:pt idx="53">
                  <c:v>24.03.2020</c:v>
                </c:pt>
                <c:pt idx="54">
                  <c:v>25.03.2020</c:v>
                </c:pt>
                <c:pt idx="55">
                  <c:v>26.03.2020</c:v>
                </c:pt>
                <c:pt idx="56">
                  <c:v>27.03.2020</c:v>
                </c:pt>
                <c:pt idx="57">
                  <c:v>28.03.2020</c:v>
                </c:pt>
                <c:pt idx="58">
                  <c:v>29.03.2020</c:v>
                </c:pt>
                <c:pt idx="59">
                  <c:v>30.03.2020</c:v>
                </c:pt>
                <c:pt idx="60">
                  <c:v>31.03.2020</c:v>
                </c:pt>
                <c:pt idx="61">
                  <c:v>01.04.2020</c:v>
                </c:pt>
                <c:pt idx="62">
                  <c:v>02.04.2020</c:v>
                </c:pt>
                <c:pt idx="63">
                  <c:v>03.04.2020</c:v>
                </c:pt>
                <c:pt idx="64">
                  <c:v>04.04.2020</c:v>
                </c:pt>
                <c:pt idx="65">
                  <c:v>05.04.2020</c:v>
                </c:pt>
                <c:pt idx="66">
                  <c:v>06.04.2020</c:v>
                </c:pt>
                <c:pt idx="67">
                  <c:v>07.04.2020</c:v>
                </c:pt>
                <c:pt idx="68">
                  <c:v>08.04.2020</c:v>
                </c:pt>
                <c:pt idx="69">
                  <c:v>09.04.2020</c:v>
                </c:pt>
                <c:pt idx="70">
                  <c:v>10.04.2020</c:v>
                </c:pt>
                <c:pt idx="71">
                  <c:v>11.04.2020</c:v>
                </c:pt>
                <c:pt idx="72">
                  <c:v>12.04.2020</c:v>
                </c:pt>
                <c:pt idx="73">
                  <c:v>13.04.2020</c:v>
                </c:pt>
                <c:pt idx="74">
                  <c:v>14.04.2020</c:v>
                </c:pt>
                <c:pt idx="75">
                  <c:v>15.04.2020</c:v>
                </c:pt>
                <c:pt idx="76">
                  <c:v>16.04.2020</c:v>
                </c:pt>
                <c:pt idx="77">
                  <c:v>17.04.2020</c:v>
                </c:pt>
                <c:pt idx="78">
                  <c:v>18.04.2020</c:v>
                </c:pt>
                <c:pt idx="79">
                  <c:v>19.04.2020</c:v>
                </c:pt>
                <c:pt idx="80">
                  <c:v>20.04.2020</c:v>
                </c:pt>
                <c:pt idx="81">
                  <c:v>21.04.2020</c:v>
                </c:pt>
                <c:pt idx="82">
                  <c:v>22.04.2020</c:v>
                </c:pt>
                <c:pt idx="83">
                  <c:v>23.04.2020</c:v>
                </c:pt>
                <c:pt idx="84">
                  <c:v>24.04.2020</c:v>
                </c:pt>
                <c:pt idx="85">
                  <c:v>25.04.2020</c:v>
                </c:pt>
                <c:pt idx="86">
                  <c:v>26.04.2020</c:v>
                </c:pt>
                <c:pt idx="87">
                  <c:v>27.04.2020</c:v>
                </c:pt>
                <c:pt idx="88">
                  <c:v>28.04.2020</c:v>
                </c:pt>
                <c:pt idx="89">
                  <c:v>29.04.2020</c:v>
                </c:pt>
                <c:pt idx="90">
                  <c:v>30.04.2020</c:v>
                </c:pt>
                <c:pt idx="91">
                  <c:v>01.05.2020</c:v>
                </c:pt>
                <c:pt idx="92">
                  <c:v>02.05.2020</c:v>
                </c:pt>
                <c:pt idx="93">
                  <c:v>03.05.2020</c:v>
                </c:pt>
                <c:pt idx="94">
                  <c:v>04.05.2020</c:v>
                </c:pt>
                <c:pt idx="95">
                  <c:v>05.05.2020</c:v>
                </c:pt>
                <c:pt idx="96">
                  <c:v>06.05.2020</c:v>
                </c:pt>
                <c:pt idx="97">
                  <c:v>07.05.2020</c:v>
                </c:pt>
                <c:pt idx="98">
                  <c:v>08.05.2020</c:v>
                </c:pt>
                <c:pt idx="99">
                  <c:v>09.05.2020</c:v>
                </c:pt>
                <c:pt idx="100">
                  <c:v>10.05.2020</c:v>
                </c:pt>
                <c:pt idx="101">
                  <c:v>11.05.2020</c:v>
                </c:pt>
                <c:pt idx="102">
                  <c:v>12.05.2020</c:v>
                </c:pt>
                <c:pt idx="103">
                  <c:v>13.05.2020</c:v>
                </c:pt>
                <c:pt idx="104">
                  <c:v>14.05.2020</c:v>
                </c:pt>
                <c:pt idx="105">
                  <c:v>15.05.2020</c:v>
                </c:pt>
                <c:pt idx="106">
                  <c:v>16.05.2020</c:v>
                </c:pt>
                <c:pt idx="107">
                  <c:v>17.05.2020</c:v>
                </c:pt>
                <c:pt idx="108">
                  <c:v>18.05.2020</c:v>
                </c:pt>
                <c:pt idx="109">
                  <c:v>19.05.2020</c:v>
                </c:pt>
                <c:pt idx="110">
                  <c:v>20.05.2020</c:v>
                </c:pt>
                <c:pt idx="111">
                  <c:v>21.05.2020</c:v>
                </c:pt>
                <c:pt idx="112">
                  <c:v>21.05.2020</c:v>
                </c:pt>
                <c:pt idx="113">
                  <c:v>22.05.2020</c:v>
                </c:pt>
                <c:pt idx="114">
                  <c:v>23.05.2020</c:v>
                </c:pt>
                <c:pt idx="115">
                  <c:v>24.05.2020</c:v>
                </c:pt>
                <c:pt idx="116">
                  <c:v>25.05.2020</c:v>
                </c:pt>
                <c:pt idx="117">
                  <c:v>26.05.2020</c:v>
                </c:pt>
                <c:pt idx="118">
                  <c:v>27.05.2020</c:v>
                </c:pt>
                <c:pt idx="119">
                  <c:v>28.05.2020</c:v>
                </c:pt>
                <c:pt idx="120">
                  <c:v>29.05.2020</c:v>
                </c:pt>
                <c:pt idx="121">
                  <c:v>30.05.2020</c:v>
                </c:pt>
                <c:pt idx="122">
                  <c:v>31.05.2020</c:v>
                </c:pt>
                <c:pt idx="123">
                  <c:v>01.06.2020</c:v>
                </c:pt>
                <c:pt idx="124">
                  <c:v>02.06.2020</c:v>
                </c:pt>
                <c:pt idx="125">
                  <c:v>03.06.2020</c:v>
                </c:pt>
                <c:pt idx="126">
                  <c:v>04.06.2020</c:v>
                </c:pt>
                <c:pt idx="127">
                  <c:v>05.06.2020</c:v>
                </c:pt>
                <c:pt idx="128">
                  <c:v>06.06.2020</c:v>
                </c:pt>
                <c:pt idx="129">
                  <c:v>07.06.2020</c:v>
                </c:pt>
                <c:pt idx="130">
                  <c:v>08.06.2020</c:v>
                </c:pt>
                <c:pt idx="131">
                  <c:v>09.06.2020</c:v>
                </c:pt>
                <c:pt idx="132">
                  <c:v>10.06.2020</c:v>
                </c:pt>
                <c:pt idx="133">
                  <c:v>11.06.2020</c:v>
                </c:pt>
                <c:pt idx="134">
                  <c:v>12.06.2020</c:v>
                </c:pt>
                <c:pt idx="135">
                  <c:v>13.06.2020</c:v>
                </c:pt>
                <c:pt idx="136">
                  <c:v>14.06.2020</c:v>
                </c:pt>
                <c:pt idx="137">
                  <c:v>15.06.2020</c:v>
                </c:pt>
                <c:pt idx="138">
                  <c:v>16.06.2020</c:v>
                </c:pt>
                <c:pt idx="139">
                  <c:v>17.06.2020</c:v>
                </c:pt>
                <c:pt idx="140">
                  <c:v>18.06.2020</c:v>
                </c:pt>
                <c:pt idx="141">
                  <c:v>19.06.2020</c:v>
                </c:pt>
                <c:pt idx="142">
                  <c:v>20.06.2020</c:v>
                </c:pt>
                <c:pt idx="143">
                  <c:v>21.06.2020</c:v>
                </c:pt>
                <c:pt idx="144">
                  <c:v>22.06.2020</c:v>
                </c:pt>
                <c:pt idx="145">
                  <c:v>23.06.2020</c:v>
                </c:pt>
                <c:pt idx="146">
                  <c:v>24.06.2020</c:v>
                </c:pt>
                <c:pt idx="147">
                  <c:v>25.06.2020</c:v>
                </c:pt>
                <c:pt idx="148">
                  <c:v>26.06.2020</c:v>
                </c:pt>
                <c:pt idx="149">
                  <c:v>27.06.2020</c:v>
                </c:pt>
                <c:pt idx="150">
                  <c:v>28.06.2020</c:v>
                </c:pt>
                <c:pt idx="151">
                  <c:v>29.06.2020</c:v>
                </c:pt>
                <c:pt idx="152">
                  <c:v>30.06.2020</c:v>
                </c:pt>
                <c:pt idx="153">
                  <c:v>01.07.2020</c:v>
                </c:pt>
                <c:pt idx="154">
                  <c:v>02.07.2020</c:v>
                </c:pt>
                <c:pt idx="155">
                  <c:v>03.07.2020</c:v>
                </c:pt>
                <c:pt idx="156">
                  <c:v>04.07.2020</c:v>
                </c:pt>
                <c:pt idx="157">
                  <c:v>05.07.2020</c:v>
                </c:pt>
                <c:pt idx="158">
                  <c:v>06.07.2020</c:v>
                </c:pt>
                <c:pt idx="159">
                  <c:v>07.07.2020</c:v>
                </c:pt>
                <c:pt idx="160">
                  <c:v>08.07.2020</c:v>
                </c:pt>
                <c:pt idx="161">
                  <c:v>09.07.2020</c:v>
                </c:pt>
                <c:pt idx="162">
                  <c:v>10.07.2020</c:v>
                </c:pt>
                <c:pt idx="163">
                  <c:v>11.07.2020</c:v>
                </c:pt>
                <c:pt idx="164">
                  <c:v>12.07.2020</c:v>
                </c:pt>
                <c:pt idx="165">
                  <c:v>13.07.2020</c:v>
                </c:pt>
                <c:pt idx="166">
                  <c:v>14.07.2020</c:v>
                </c:pt>
                <c:pt idx="167">
                  <c:v>15.07.2020</c:v>
                </c:pt>
                <c:pt idx="168">
                  <c:v>16.07.2020</c:v>
                </c:pt>
                <c:pt idx="169">
                  <c:v>17.07.2020</c:v>
                </c:pt>
                <c:pt idx="170">
                  <c:v>18.07.2020</c:v>
                </c:pt>
                <c:pt idx="171">
                  <c:v>19.07.2020</c:v>
                </c:pt>
                <c:pt idx="172">
                  <c:v>20.07.2020</c:v>
                </c:pt>
                <c:pt idx="173">
                  <c:v>21.07.2020</c:v>
                </c:pt>
                <c:pt idx="174">
                  <c:v>22.07.2020</c:v>
                </c:pt>
                <c:pt idx="175">
                  <c:v>23.07.2020</c:v>
                </c:pt>
                <c:pt idx="176">
                  <c:v>24.07.2020</c:v>
                </c:pt>
                <c:pt idx="177">
                  <c:v>25.07.2020</c:v>
                </c:pt>
                <c:pt idx="178">
                  <c:v>26.07.2020</c:v>
                </c:pt>
                <c:pt idx="179">
                  <c:v>27.07.2020</c:v>
                </c:pt>
                <c:pt idx="180">
                  <c:v>28.07.2020</c:v>
                </c:pt>
                <c:pt idx="181">
                  <c:v>29.07.2020</c:v>
                </c:pt>
                <c:pt idx="182">
                  <c:v>30.07.2020</c:v>
                </c:pt>
                <c:pt idx="183">
                  <c:v>31.07.2020</c:v>
                </c:pt>
                <c:pt idx="184">
                  <c:v>01.08.2020</c:v>
                </c:pt>
                <c:pt idx="185">
                  <c:v>02.08.2020</c:v>
                </c:pt>
                <c:pt idx="186">
                  <c:v>03.08.2020</c:v>
                </c:pt>
                <c:pt idx="187">
                  <c:v>04.08.2020</c:v>
                </c:pt>
                <c:pt idx="188">
                  <c:v>05.08.2020</c:v>
                </c:pt>
                <c:pt idx="189">
                  <c:v>06.08.2020</c:v>
                </c:pt>
                <c:pt idx="190">
                  <c:v>07.08.2020</c:v>
                </c:pt>
                <c:pt idx="191">
                  <c:v>08.08.2020</c:v>
                </c:pt>
                <c:pt idx="192">
                  <c:v>09.08.2020</c:v>
                </c:pt>
                <c:pt idx="193">
                  <c:v>10.08.2020</c:v>
                </c:pt>
                <c:pt idx="194">
                  <c:v>11.08.2020</c:v>
                </c:pt>
                <c:pt idx="195">
                  <c:v>12.08.2020</c:v>
                </c:pt>
                <c:pt idx="196">
                  <c:v>13.08.2020</c:v>
                </c:pt>
                <c:pt idx="197">
                  <c:v>14.08.2020</c:v>
                </c:pt>
                <c:pt idx="198">
                  <c:v>15.08.2020</c:v>
                </c:pt>
                <c:pt idx="199">
                  <c:v>16.08.2020</c:v>
                </c:pt>
                <c:pt idx="200">
                  <c:v>17.08.2020</c:v>
                </c:pt>
                <c:pt idx="201">
                  <c:v>18.08.2020</c:v>
                </c:pt>
                <c:pt idx="202">
                  <c:v>19.08.2020</c:v>
                </c:pt>
                <c:pt idx="203">
                  <c:v>20.08.2020</c:v>
                </c:pt>
                <c:pt idx="204">
                  <c:v>21.08.2020</c:v>
                </c:pt>
                <c:pt idx="205">
                  <c:v>22.08.2020</c:v>
                </c:pt>
                <c:pt idx="206">
                  <c:v>23.08.2020</c:v>
                </c:pt>
                <c:pt idx="207">
                  <c:v>24.08.2020</c:v>
                </c:pt>
                <c:pt idx="208">
                  <c:v>25.08.2020</c:v>
                </c:pt>
                <c:pt idx="209">
                  <c:v>26.08.2020</c:v>
                </c:pt>
                <c:pt idx="210">
                  <c:v>27.08.2020</c:v>
                </c:pt>
                <c:pt idx="211">
                  <c:v>28.08.2020</c:v>
                </c:pt>
                <c:pt idx="212">
                  <c:v>29.08.2020</c:v>
                </c:pt>
                <c:pt idx="213">
                  <c:v>30.08.2020</c:v>
                </c:pt>
                <c:pt idx="214">
                  <c:v>31.08.2020</c:v>
                </c:pt>
                <c:pt idx="215">
                  <c:v>01.09.2020</c:v>
                </c:pt>
                <c:pt idx="216">
                  <c:v>02.09.2020</c:v>
                </c:pt>
                <c:pt idx="217">
                  <c:v>03.09.2020</c:v>
                </c:pt>
                <c:pt idx="218">
                  <c:v>04.09.2020</c:v>
                </c:pt>
                <c:pt idx="219">
                  <c:v>05.09.2020</c:v>
                </c:pt>
                <c:pt idx="220">
                  <c:v>06.09.2020</c:v>
                </c:pt>
                <c:pt idx="221">
                  <c:v>07.09.2020</c:v>
                </c:pt>
                <c:pt idx="222">
                  <c:v>08.09.2020</c:v>
                </c:pt>
                <c:pt idx="223">
                  <c:v>09.09.2020</c:v>
                </c:pt>
                <c:pt idx="224">
                  <c:v>10.09.2020</c:v>
                </c:pt>
                <c:pt idx="225">
                  <c:v>11.09.2020</c:v>
                </c:pt>
                <c:pt idx="226">
                  <c:v>12.09.2020</c:v>
                </c:pt>
                <c:pt idx="227">
                  <c:v>13.09.2020</c:v>
                </c:pt>
                <c:pt idx="228">
                  <c:v>14.09.2020</c:v>
                </c:pt>
                <c:pt idx="229">
                  <c:v>15.09.2020</c:v>
                </c:pt>
                <c:pt idx="230">
                  <c:v>16.09.2020</c:v>
                </c:pt>
                <c:pt idx="231">
                  <c:v>17.09.2020</c:v>
                </c:pt>
                <c:pt idx="232">
                  <c:v>18.09.2020</c:v>
                </c:pt>
                <c:pt idx="233">
                  <c:v>19.09.2020</c:v>
                </c:pt>
                <c:pt idx="234">
                  <c:v>20.09.2020</c:v>
                </c:pt>
                <c:pt idx="235">
                  <c:v>21.09.2020</c:v>
                </c:pt>
                <c:pt idx="236">
                  <c:v>22.09.2020</c:v>
                </c:pt>
                <c:pt idx="237">
                  <c:v>23.09.2020</c:v>
                </c:pt>
                <c:pt idx="238">
                  <c:v>24.09.2020</c:v>
                </c:pt>
                <c:pt idx="239">
                  <c:v>25.09.2020</c:v>
                </c:pt>
                <c:pt idx="240">
                  <c:v>26.09.2020</c:v>
                </c:pt>
                <c:pt idx="241">
                  <c:v>27.09.2020</c:v>
                </c:pt>
                <c:pt idx="242">
                  <c:v>28.09.2020</c:v>
                </c:pt>
                <c:pt idx="243">
                  <c:v>29.09.2020</c:v>
                </c:pt>
                <c:pt idx="244">
                  <c:v>30.09.2020</c:v>
                </c:pt>
                <c:pt idx="245">
                  <c:v>01.10.2020</c:v>
                </c:pt>
                <c:pt idx="246">
                  <c:v>02.10.2020</c:v>
                </c:pt>
                <c:pt idx="247">
                  <c:v>03.10.2020</c:v>
                </c:pt>
                <c:pt idx="248">
                  <c:v>04.10.2020</c:v>
                </c:pt>
                <c:pt idx="249">
                  <c:v>05.10.2020</c:v>
                </c:pt>
                <c:pt idx="250">
                  <c:v>06.10.2020</c:v>
                </c:pt>
                <c:pt idx="251">
                  <c:v>07.10.2020</c:v>
                </c:pt>
                <c:pt idx="252">
                  <c:v>08.10.2020</c:v>
                </c:pt>
                <c:pt idx="253">
                  <c:v>09.10.2020</c:v>
                </c:pt>
                <c:pt idx="254">
                  <c:v>10.10.2020</c:v>
                </c:pt>
                <c:pt idx="255">
                  <c:v>11.10.2020</c:v>
                </c:pt>
                <c:pt idx="256">
                  <c:v>12.10.2020</c:v>
                </c:pt>
                <c:pt idx="257">
                  <c:v>13.10.2020</c:v>
                </c:pt>
                <c:pt idx="258">
                  <c:v>14.10.2020</c:v>
                </c:pt>
                <c:pt idx="259">
                  <c:v>15.10.2020</c:v>
                </c:pt>
                <c:pt idx="260">
                  <c:v>16.10.2020</c:v>
                </c:pt>
                <c:pt idx="261">
                  <c:v>17.10.2020</c:v>
                </c:pt>
                <c:pt idx="262">
                  <c:v>18.10.2020</c:v>
                </c:pt>
                <c:pt idx="263">
                  <c:v>19.10.2020</c:v>
                </c:pt>
                <c:pt idx="264">
                  <c:v>20.10.2020</c:v>
                </c:pt>
                <c:pt idx="265">
                  <c:v>21.10.2020</c:v>
                </c:pt>
                <c:pt idx="266">
                  <c:v>22.10.2020</c:v>
                </c:pt>
                <c:pt idx="267">
                  <c:v>23.10.2020</c:v>
                </c:pt>
                <c:pt idx="268">
                  <c:v>24.10.2020</c:v>
                </c:pt>
                <c:pt idx="269">
                  <c:v>25.10.2020</c:v>
                </c:pt>
                <c:pt idx="270">
                  <c:v>26.10.2020</c:v>
                </c:pt>
                <c:pt idx="271">
                  <c:v>27.10.2020</c:v>
                </c:pt>
                <c:pt idx="272">
                  <c:v>28.10.2020</c:v>
                </c:pt>
                <c:pt idx="273">
                  <c:v>29.10.2020</c:v>
                </c:pt>
                <c:pt idx="274">
                  <c:v>30.10.2020</c:v>
                </c:pt>
                <c:pt idx="275">
                  <c:v>31.10.2020</c:v>
                </c:pt>
                <c:pt idx="276">
                  <c:v>01.11.2020</c:v>
                </c:pt>
                <c:pt idx="277">
                  <c:v>02.11.2020</c:v>
                </c:pt>
                <c:pt idx="278">
                  <c:v>03.11.2020</c:v>
                </c:pt>
                <c:pt idx="279">
                  <c:v>04.11.2020</c:v>
                </c:pt>
                <c:pt idx="280">
                  <c:v>05.11.2020</c:v>
                </c:pt>
                <c:pt idx="281">
                  <c:v>06.11.2020</c:v>
                </c:pt>
                <c:pt idx="282">
                  <c:v>07.11.2020</c:v>
                </c:pt>
                <c:pt idx="283">
                  <c:v>08.11.2020</c:v>
                </c:pt>
                <c:pt idx="284">
                  <c:v>09.11.2020</c:v>
                </c:pt>
                <c:pt idx="285">
                  <c:v>10.11.2020</c:v>
                </c:pt>
                <c:pt idx="286">
                  <c:v>11.11.2020</c:v>
                </c:pt>
                <c:pt idx="287">
                  <c:v>12.11.2020</c:v>
                </c:pt>
                <c:pt idx="288">
                  <c:v>13.11.2020</c:v>
                </c:pt>
                <c:pt idx="289">
                  <c:v>14.11.2020</c:v>
                </c:pt>
                <c:pt idx="290">
                  <c:v>15.11.2020</c:v>
                </c:pt>
                <c:pt idx="291">
                  <c:v>16.11.2020</c:v>
                </c:pt>
                <c:pt idx="292">
                  <c:v>17.11.2020</c:v>
                </c:pt>
                <c:pt idx="293">
                  <c:v>18.11.2020</c:v>
                </c:pt>
                <c:pt idx="294">
                  <c:v>19.11.2020</c:v>
                </c:pt>
                <c:pt idx="295">
                  <c:v>20.11.2020</c:v>
                </c:pt>
                <c:pt idx="296">
                  <c:v>21.11.2020</c:v>
                </c:pt>
                <c:pt idx="297">
                  <c:v>22.11.2020</c:v>
                </c:pt>
                <c:pt idx="298">
                  <c:v>23.11.2020</c:v>
                </c:pt>
                <c:pt idx="299">
                  <c:v>24.11.2020</c:v>
                </c:pt>
                <c:pt idx="300">
                  <c:v>25.11.2020</c:v>
                </c:pt>
                <c:pt idx="301">
                  <c:v>26.11.2020</c:v>
                </c:pt>
                <c:pt idx="302">
                  <c:v>27.11.2020</c:v>
                </c:pt>
                <c:pt idx="303">
                  <c:v>28.11.2020</c:v>
                </c:pt>
                <c:pt idx="304">
                  <c:v>29.11.2020</c:v>
                </c:pt>
                <c:pt idx="305">
                  <c:v>30.11.2020</c:v>
                </c:pt>
                <c:pt idx="306">
                  <c:v>01.12.2020</c:v>
                </c:pt>
                <c:pt idx="307">
                  <c:v>02.12.2020</c:v>
                </c:pt>
                <c:pt idx="308">
                  <c:v>03.12.2020</c:v>
                </c:pt>
                <c:pt idx="309">
                  <c:v>04.12.2020</c:v>
                </c:pt>
                <c:pt idx="310">
                  <c:v>05.12.2020</c:v>
                </c:pt>
                <c:pt idx="311">
                  <c:v>06.12.2020</c:v>
                </c:pt>
                <c:pt idx="312">
                  <c:v>07.12.2020</c:v>
                </c:pt>
                <c:pt idx="313">
                  <c:v>08.12.2020</c:v>
                </c:pt>
                <c:pt idx="314">
                  <c:v>09.12.2020</c:v>
                </c:pt>
                <c:pt idx="315">
                  <c:v>10.12.2020</c:v>
                </c:pt>
                <c:pt idx="316">
                  <c:v>11.12.2020</c:v>
                </c:pt>
                <c:pt idx="317">
                  <c:v>12.12.2020</c:v>
                </c:pt>
                <c:pt idx="318">
                  <c:v>13.12.2020</c:v>
                </c:pt>
                <c:pt idx="319">
                  <c:v>14.12.2020</c:v>
                </c:pt>
                <c:pt idx="320">
                  <c:v>15.12.2020</c:v>
                </c:pt>
                <c:pt idx="321">
                  <c:v>16.12.2020</c:v>
                </c:pt>
                <c:pt idx="322">
                  <c:v>17.12.2020</c:v>
                </c:pt>
                <c:pt idx="323">
                  <c:v>18.12.2020</c:v>
                </c:pt>
                <c:pt idx="324">
                  <c:v>19.12.2020</c:v>
                </c:pt>
                <c:pt idx="325">
                  <c:v>20.12.2020</c:v>
                </c:pt>
                <c:pt idx="326">
                  <c:v>21.12.2020</c:v>
                </c:pt>
                <c:pt idx="327">
                  <c:v>22.12.2020</c:v>
                </c:pt>
                <c:pt idx="328">
                  <c:v>23.12.2020</c:v>
                </c:pt>
                <c:pt idx="329">
                  <c:v>24.12.2020</c:v>
                </c:pt>
                <c:pt idx="330">
                  <c:v>25.12.2020</c:v>
                </c:pt>
                <c:pt idx="331">
                  <c:v>26.12.2020</c:v>
                </c:pt>
                <c:pt idx="332">
                  <c:v>27.12.2020</c:v>
                </c:pt>
                <c:pt idx="333">
                  <c:v>28.12.2020</c:v>
                </c:pt>
                <c:pt idx="334">
                  <c:v>29.12.2020</c:v>
                </c:pt>
                <c:pt idx="335">
                  <c:v>30.12.2020</c:v>
                </c:pt>
                <c:pt idx="336">
                  <c:v>31.12.2020</c:v>
                </c:pt>
                <c:pt idx="337">
                  <c:v>01.01.2021</c:v>
                </c:pt>
                <c:pt idx="338">
                  <c:v>02.01.2021</c:v>
                </c:pt>
                <c:pt idx="339">
                  <c:v>03.01.2021</c:v>
                </c:pt>
                <c:pt idx="340">
                  <c:v>04.01.2021</c:v>
                </c:pt>
                <c:pt idx="341">
                  <c:v>05.01.2021</c:v>
                </c:pt>
                <c:pt idx="342">
                  <c:v>06.01.2021</c:v>
                </c:pt>
                <c:pt idx="343">
                  <c:v>07.01.2021</c:v>
                </c:pt>
                <c:pt idx="344">
                  <c:v>08.01.2021</c:v>
                </c:pt>
                <c:pt idx="345">
                  <c:v>09.01.2021</c:v>
                </c:pt>
                <c:pt idx="346">
                  <c:v>10.01.2021</c:v>
                </c:pt>
                <c:pt idx="347">
                  <c:v>11.01.2021</c:v>
                </c:pt>
                <c:pt idx="348">
                  <c:v>12.01.2021</c:v>
                </c:pt>
                <c:pt idx="349">
                  <c:v>13.01.2021</c:v>
                </c:pt>
                <c:pt idx="350">
                  <c:v>14.01.2021</c:v>
                </c:pt>
                <c:pt idx="351">
                  <c:v>15.01.2021</c:v>
                </c:pt>
                <c:pt idx="352">
                  <c:v>16.01.2021</c:v>
                </c:pt>
                <c:pt idx="353">
                  <c:v>17.01.2021</c:v>
                </c:pt>
                <c:pt idx="354">
                  <c:v>18.01.2021</c:v>
                </c:pt>
                <c:pt idx="355">
                  <c:v>19.01.2021</c:v>
                </c:pt>
                <c:pt idx="356">
                  <c:v>20.01.2021</c:v>
                </c:pt>
                <c:pt idx="357">
                  <c:v>21.01.2021</c:v>
                </c:pt>
                <c:pt idx="358">
                  <c:v>22.01.2021</c:v>
                </c:pt>
                <c:pt idx="359">
                  <c:v>23.01.2021</c:v>
                </c:pt>
                <c:pt idx="360">
                  <c:v>24.01.2021</c:v>
                </c:pt>
                <c:pt idx="361">
                  <c:v>25.01.2021</c:v>
                </c:pt>
                <c:pt idx="362">
                  <c:v>26.01.2021</c:v>
                </c:pt>
                <c:pt idx="363">
                  <c:v>27.01.2021</c:v>
                </c:pt>
                <c:pt idx="364">
                  <c:v>28.01.2021</c:v>
                </c:pt>
                <c:pt idx="365">
                  <c:v>29.01.2021</c:v>
                </c:pt>
                <c:pt idx="366">
                  <c:v>30.01.2021</c:v>
                </c:pt>
                <c:pt idx="367">
                  <c:v>31.01.2021</c:v>
                </c:pt>
                <c:pt idx="368">
                  <c:v>01.02.2021</c:v>
                </c:pt>
                <c:pt idx="369">
                  <c:v>02.02.2021</c:v>
                </c:pt>
                <c:pt idx="370">
                  <c:v>03.02.2021</c:v>
                </c:pt>
                <c:pt idx="371">
                  <c:v>04.02.2021</c:v>
                </c:pt>
                <c:pt idx="372">
                  <c:v>05.02.2021</c:v>
                </c:pt>
                <c:pt idx="373">
                  <c:v>06.02.2021</c:v>
                </c:pt>
                <c:pt idx="374">
                  <c:v>07.02.2021</c:v>
                </c:pt>
                <c:pt idx="375">
                  <c:v>08.02.2021</c:v>
                </c:pt>
                <c:pt idx="376">
                  <c:v>09.02.2021</c:v>
                </c:pt>
                <c:pt idx="377">
                  <c:v>10.02.2021</c:v>
                </c:pt>
                <c:pt idx="378">
                  <c:v>11.02.2021</c:v>
                </c:pt>
                <c:pt idx="379">
                  <c:v>12.02.2021</c:v>
                </c:pt>
                <c:pt idx="380">
                  <c:v>13.02.2021</c:v>
                </c:pt>
                <c:pt idx="381">
                  <c:v>14.02.2021</c:v>
                </c:pt>
                <c:pt idx="382">
                  <c:v>15.02.2021</c:v>
                </c:pt>
                <c:pt idx="383">
                  <c:v>16.02.2021</c:v>
                </c:pt>
                <c:pt idx="384">
                  <c:v>17.02.2021</c:v>
                </c:pt>
                <c:pt idx="385">
                  <c:v>18.02.2021</c:v>
                </c:pt>
                <c:pt idx="386">
                  <c:v>19.02.2021</c:v>
                </c:pt>
                <c:pt idx="387">
                  <c:v>20.02.2021</c:v>
                </c:pt>
                <c:pt idx="388">
                  <c:v>21.02.2021</c:v>
                </c:pt>
                <c:pt idx="389">
                  <c:v>22.02.2021</c:v>
                </c:pt>
                <c:pt idx="390">
                  <c:v>23.02.2021</c:v>
                </c:pt>
                <c:pt idx="391">
                  <c:v>24.02.2021</c:v>
                </c:pt>
                <c:pt idx="392">
                  <c:v>25.02.2021</c:v>
                </c:pt>
                <c:pt idx="393">
                  <c:v>26.02.2021</c:v>
                </c:pt>
                <c:pt idx="394">
                  <c:v>27.02.2021</c:v>
                </c:pt>
                <c:pt idx="395">
                  <c:v>28.02.2021</c:v>
                </c:pt>
                <c:pt idx="396">
                  <c:v>01.03.2021</c:v>
                </c:pt>
                <c:pt idx="397">
                  <c:v>02.03.2021</c:v>
                </c:pt>
                <c:pt idx="398">
                  <c:v>03.03.2021</c:v>
                </c:pt>
                <c:pt idx="399">
                  <c:v>04.03.2021</c:v>
                </c:pt>
                <c:pt idx="400">
                  <c:v>05.03.2021</c:v>
                </c:pt>
                <c:pt idx="401">
                  <c:v>06.03.2021</c:v>
                </c:pt>
                <c:pt idx="402">
                  <c:v>07.03.2021</c:v>
                </c:pt>
                <c:pt idx="403">
                  <c:v>08.03.2021</c:v>
                </c:pt>
                <c:pt idx="404">
                  <c:v>09.03.2021</c:v>
                </c:pt>
                <c:pt idx="405">
                  <c:v>10.03.2021</c:v>
                </c:pt>
                <c:pt idx="406">
                  <c:v>11.03.2021</c:v>
                </c:pt>
                <c:pt idx="407">
                  <c:v>12.03.2021</c:v>
                </c:pt>
                <c:pt idx="408">
                  <c:v>13.03.2021</c:v>
                </c:pt>
                <c:pt idx="409">
                  <c:v>14.03.2021</c:v>
                </c:pt>
                <c:pt idx="410">
                  <c:v>15.03.2021</c:v>
                </c:pt>
                <c:pt idx="411">
                  <c:v>16.03.2021</c:v>
                </c:pt>
                <c:pt idx="412">
                  <c:v>17.03.2021</c:v>
                </c:pt>
                <c:pt idx="413">
                  <c:v>18.03.2021</c:v>
                </c:pt>
                <c:pt idx="414">
                  <c:v>19.03.2021</c:v>
                </c:pt>
                <c:pt idx="415">
                  <c:v>20.03.2021</c:v>
                </c:pt>
                <c:pt idx="416">
                  <c:v>21.03.2021</c:v>
                </c:pt>
                <c:pt idx="417">
                  <c:v>22.03.2021</c:v>
                </c:pt>
                <c:pt idx="418">
                  <c:v>23.03.2021</c:v>
                </c:pt>
                <c:pt idx="419">
                  <c:v>24.03.2021</c:v>
                </c:pt>
                <c:pt idx="420">
                  <c:v>25.03.2021</c:v>
                </c:pt>
                <c:pt idx="421">
                  <c:v>26.03.2021</c:v>
                </c:pt>
                <c:pt idx="422">
                  <c:v>27.03.2021</c:v>
                </c:pt>
                <c:pt idx="423">
                  <c:v>28.03.2021</c:v>
                </c:pt>
                <c:pt idx="424">
                  <c:v>29.03.2021</c:v>
                </c:pt>
                <c:pt idx="425">
                  <c:v>30.03.2021</c:v>
                </c:pt>
                <c:pt idx="426">
                  <c:v>31.03.2021</c:v>
                </c:pt>
                <c:pt idx="427">
                  <c:v>01.04.2021</c:v>
                </c:pt>
                <c:pt idx="428">
                  <c:v>02.04.2021</c:v>
                </c:pt>
                <c:pt idx="429">
                  <c:v>03.04.2021</c:v>
                </c:pt>
                <c:pt idx="430">
                  <c:v>04.04.2021</c:v>
                </c:pt>
                <c:pt idx="431">
                  <c:v>05.04.2021</c:v>
                </c:pt>
                <c:pt idx="432">
                  <c:v>06.04.2021</c:v>
                </c:pt>
                <c:pt idx="433">
                  <c:v>07.04.2021</c:v>
                </c:pt>
                <c:pt idx="434">
                  <c:v>08.04.2021</c:v>
                </c:pt>
                <c:pt idx="435">
                  <c:v>09.04.2021</c:v>
                </c:pt>
                <c:pt idx="436">
                  <c:v>10.04.2021</c:v>
                </c:pt>
                <c:pt idx="437">
                  <c:v>11.04.2021</c:v>
                </c:pt>
                <c:pt idx="438">
                  <c:v>12.04.2021</c:v>
                </c:pt>
                <c:pt idx="439">
                  <c:v>13.04.2021</c:v>
                </c:pt>
                <c:pt idx="440">
                  <c:v>14.04.2021</c:v>
                </c:pt>
                <c:pt idx="441">
                  <c:v>15.04.2021</c:v>
                </c:pt>
                <c:pt idx="442">
                  <c:v>16.04.2021</c:v>
                </c:pt>
                <c:pt idx="443">
                  <c:v>17.04.2021</c:v>
                </c:pt>
                <c:pt idx="444">
                  <c:v>18.04.2021</c:v>
                </c:pt>
                <c:pt idx="445">
                  <c:v>19.04.2021</c:v>
                </c:pt>
                <c:pt idx="446">
                  <c:v>20.04.2021</c:v>
                </c:pt>
                <c:pt idx="447">
                  <c:v>21.04.2021</c:v>
                </c:pt>
                <c:pt idx="448">
                  <c:v>22.04.2021</c:v>
                </c:pt>
                <c:pt idx="449">
                  <c:v>23.04.2021</c:v>
                </c:pt>
                <c:pt idx="450">
                  <c:v>24.04.2021</c:v>
                </c:pt>
                <c:pt idx="451">
                  <c:v>25.04.2021</c:v>
                </c:pt>
                <c:pt idx="452">
                  <c:v>26.04.2021</c:v>
                </c:pt>
                <c:pt idx="453">
                  <c:v>27.04.2021</c:v>
                </c:pt>
                <c:pt idx="454">
                  <c:v>28.04.2021</c:v>
                </c:pt>
                <c:pt idx="455">
                  <c:v>29.04.2021</c:v>
                </c:pt>
                <c:pt idx="456">
                  <c:v>30.04.2021</c:v>
                </c:pt>
                <c:pt idx="457">
                  <c:v>01.05.2021</c:v>
                </c:pt>
                <c:pt idx="458">
                  <c:v>02.05.2021</c:v>
                </c:pt>
                <c:pt idx="459">
                  <c:v>03.05.2021</c:v>
                </c:pt>
                <c:pt idx="460">
                  <c:v>04.05.2021</c:v>
                </c:pt>
                <c:pt idx="461">
                  <c:v>05.05.2021</c:v>
                </c:pt>
                <c:pt idx="462">
                  <c:v>06.05.2021</c:v>
                </c:pt>
                <c:pt idx="463">
                  <c:v>07.05.2021</c:v>
                </c:pt>
                <c:pt idx="464">
                  <c:v>08.05.2021</c:v>
                </c:pt>
                <c:pt idx="465">
                  <c:v>09.05.2021</c:v>
                </c:pt>
                <c:pt idx="466">
                  <c:v>10.05.2021</c:v>
                </c:pt>
                <c:pt idx="467">
                  <c:v>11.05.2021</c:v>
                </c:pt>
                <c:pt idx="468">
                  <c:v>12.05.2021</c:v>
                </c:pt>
                <c:pt idx="469">
                  <c:v>13.05.2021</c:v>
                </c:pt>
                <c:pt idx="470">
                  <c:v>14.05.2021</c:v>
                </c:pt>
                <c:pt idx="471">
                  <c:v>15.05.2021</c:v>
                </c:pt>
                <c:pt idx="472">
                  <c:v>16.05.2021</c:v>
                </c:pt>
                <c:pt idx="473">
                  <c:v>17.05.2021</c:v>
                </c:pt>
                <c:pt idx="474">
                  <c:v>18.05.2021</c:v>
                </c:pt>
                <c:pt idx="475">
                  <c:v>19.05.2021</c:v>
                </c:pt>
                <c:pt idx="476">
                  <c:v>20.05.2021</c:v>
                </c:pt>
                <c:pt idx="477">
                  <c:v>21.05.2021</c:v>
                </c:pt>
                <c:pt idx="478">
                  <c:v>22.05.2021</c:v>
                </c:pt>
                <c:pt idx="479">
                  <c:v>23.05.2021</c:v>
                </c:pt>
                <c:pt idx="480">
                  <c:v>24.05.2021</c:v>
                </c:pt>
                <c:pt idx="481">
                  <c:v>25.05.2021</c:v>
                </c:pt>
                <c:pt idx="482">
                  <c:v>26.05.2021</c:v>
                </c:pt>
                <c:pt idx="483">
                  <c:v>27.05.2021</c:v>
                </c:pt>
                <c:pt idx="484">
                  <c:v>28.05.2021</c:v>
                </c:pt>
                <c:pt idx="485">
                  <c:v>29.05.2021</c:v>
                </c:pt>
                <c:pt idx="486">
                  <c:v>30.05.2021</c:v>
                </c:pt>
                <c:pt idx="487">
                  <c:v>31.05.2021</c:v>
                </c:pt>
                <c:pt idx="488">
                  <c:v>01.06.2021</c:v>
                </c:pt>
                <c:pt idx="489">
                  <c:v>02.06.2021</c:v>
                </c:pt>
                <c:pt idx="490">
                  <c:v>03.06.2021</c:v>
                </c:pt>
                <c:pt idx="491">
                  <c:v>04.06.2021</c:v>
                </c:pt>
                <c:pt idx="492">
                  <c:v>05.06.2021</c:v>
                </c:pt>
                <c:pt idx="493">
                  <c:v>06.06.2021</c:v>
                </c:pt>
                <c:pt idx="494">
                  <c:v>07.06.2021</c:v>
                </c:pt>
                <c:pt idx="495">
                  <c:v>08.06.2021</c:v>
                </c:pt>
                <c:pt idx="496">
                  <c:v>09.06.2021</c:v>
                </c:pt>
                <c:pt idx="497">
                  <c:v>10.06.2021</c:v>
                </c:pt>
                <c:pt idx="498">
                  <c:v>11.06.2021</c:v>
                </c:pt>
                <c:pt idx="499">
                  <c:v>12.06.2021</c:v>
                </c:pt>
                <c:pt idx="500">
                  <c:v>13.06.2021</c:v>
                </c:pt>
                <c:pt idx="501">
                  <c:v>14.06.2021</c:v>
                </c:pt>
                <c:pt idx="502">
                  <c:v>15.06.2021</c:v>
                </c:pt>
                <c:pt idx="503">
                  <c:v>16.06.2021</c:v>
                </c:pt>
                <c:pt idx="504">
                  <c:v>17.06.2021</c:v>
                </c:pt>
                <c:pt idx="505">
                  <c:v>18.06.2021</c:v>
                </c:pt>
                <c:pt idx="506">
                  <c:v>19.06.2021</c:v>
                </c:pt>
                <c:pt idx="507">
                  <c:v>20.06.2021</c:v>
                </c:pt>
                <c:pt idx="508">
                  <c:v>21.06.2021</c:v>
                </c:pt>
                <c:pt idx="509">
                  <c:v>22.06.2021</c:v>
                </c:pt>
                <c:pt idx="510">
                  <c:v>23.06.2021</c:v>
                </c:pt>
                <c:pt idx="511">
                  <c:v>24.06.2021</c:v>
                </c:pt>
                <c:pt idx="512">
                  <c:v>25.06.2021</c:v>
                </c:pt>
                <c:pt idx="513">
                  <c:v>26.06.2021</c:v>
                </c:pt>
                <c:pt idx="514">
                  <c:v>27.06.2021</c:v>
                </c:pt>
                <c:pt idx="515">
                  <c:v>28.06.2021</c:v>
                </c:pt>
                <c:pt idx="516">
                  <c:v>29.06.2021</c:v>
                </c:pt>
                <c:pt idx="517">
                  <c:v>30.06.2021</c:v>
                </c:pt>
                <c:pt idx="518">
                  <c:v>01.07.2021</c:v>
                </c:pt>
                <c:pt idx="519">
                  <c:v>02.07.2021</c:v>
                </c:pt>
                <c:pt idx="520">
                  <c:v>03.07.2021</c:v>
                </c:pt>
                <c:pt idx="521">
                  <c:v>04.07.2021</c:v>
                </c:pt>
                <c:pt idx="522">
                  <c:v>05.07.2021</c:v>
                </c:pt>
                <c:pt idx="523">
                  <c:v>06.07.2021</c:v>
                </c:pt>
                <c:pt idx="524">
                  <c:v>07.07.2021</c:v>
                </c:pt>
                <c:pt idx="525">
                  <c:v>08.07.2021</c:v>
                </c:pt>
                <c:pt idx="526">
                  <c:v>09.07.2021</c:v>
                </c:pt>
                <c:pt idx="527">
                  <c:v>10.07.2021</c:v>
                </c:pt>
                <c:pt idx="528">
                  <c:v>11.07.2021</c:v>
                </c:pt>
                <c:pt idx="529">
                  <c:v>12.07.2021</c:v>
                </c:pt>
                <c:pt idx="530">
                  <c:v>13.07.2021</c:v>
                </c:pt>
                <c:pt idx="531">
                  <c:v>14.07.2021</c:v>
                </c:pt>
                <c:pt idx="532">
                  <c:v>15.07.2021</c:v>
                </c:pt>
                <c:pt idx="533">
                  <c:v>16.07.2021</c:v>
                </c:pt>
                <c:pt idx="534">
                  <c:v>17.07.2021</c:v>
                </c:pt>
                <c:pt idx="535">
                  <c:v>18.07.2021</c:v>
                </c:pt>
                <c:pt idx="536">
                  <c:v>19.07.2021</c:v>
                </c:pt>
                <c:pt idx="537">
                  <c:v>20.07.2021</c:v>
                </c:pt>
                <c:pt idx="538">
                  <c:v>21.07.2021</c:v>
                </c:pt>
                <c:pt idx="539">
                  <c:v>22.07.2021</c:v>
                </c:pt>
                <c:pt idx="540">
                  <c:v>23.07.2021</c:v>
                </c:pt>
                <c:pt idx="541">
                  <c:v>24.07.2021</c:v>
                </c:pt>
                <c:pt idx="542">
                  <c:v>25.07.2021</c:v>
                </c:pt>
                <c:pt idx="543">
                  <c:v>26.07.2021</c:v>
                </c:pt>
                <c:pt idx="544">
                  <c:v>27.07.2021</c:v>
                </c:pt>
                <c:pt idx="545">
                  <c:v>28.07.2021</c:v>
                </c:pt>
                <c:pt idx="546">
                  <c:v>29.07.2021</c:v>
                </c:pt>
                <c:pt idx="547">
                  <c:v>30.07.2021</c:v>
                </c:pt>
                <c:pt idx="548">
                  <c:v>31.07.2021</c:v>
                </c:pt>
                <c:pt idx="549">
                  <c:v>01.08.2021</c:v>
                </c:pt>
                <c:pt idx="550">
                  <c:v>02.08.2021</c:v>
                </c:pt>
                <c:pt idx="551">
                  <c:v>03.08.2021</c:v>
                </c:pt>
                <c:pt idx="552">
                  <c:v>04.08.2021</c:v>
                </c:pt>
                <c:pt idx="553">
                  <c:v>05.08.2021</c:v>
                </c:pt>
                <c:pt idx="554">
                  <c:v>06.08.2021</c:v>
                </c:pt>
                <c:pt idx="555">
                  <c:v>07.08.2021</c:v>
                </c:pt>
                <c:pt idx="556">
                  <c:v>08.08.2021</c:v>
                </c:pt>
                <c:pt idx="557">
                  <c:v>09.08.2021</c:v>
                </c:pt>
                <c:pt idx="558">
                  <c:v>10.08.2021</c:v>
                </c:pt>
                <c:pt idx="559">
                  <c:v>11.08.2021</c:v>
                </c:pt>
                <c:pt idx="560">
                  <c:v>12.08.2021</c:v>
                </c:pt>
                <c:pt idx="561">
                  <c:v>13.08.2021</c:v>
                </c:pt>
                <c:pt idx="562">
                  <c:v>14.08.2021</c:v>
                </c:pt>
                <c:pt idx="563">
                  <c:v>15.08.2021</c:v>
                </c:pt>
                <c:pt idx="564">
                  <c:v>16.08.2021</c:v>
                </c:pt>
                <c:pt idx="565">
                  <c:v>17.08.2021</c:v>
                </c:pt>
                <c:pt idx="566">
                  <c:v>18.08.2021</c:v>
                </c:pt>
                <c:pt idx="567">
                  <c:v>19.08.2021</c:v>
                </c:pt>
                <c:pt idx="568">
                  <c:v>20.08.2021</c:v>
                </c:pt>
                <c:pt idx="569">
                  <c:v>21.08.2021</c:v>
                </c:pt>
                <c:pt idx="570">
                  <c:v>22.08.2021</c:v>
                </c:pt>
                <c:pt idx="571">
                  <c:v>23.08.2021</c:v>
                </c:pt>
                <c:pt idx="572">
                  <c:v>24.08.2021</c:v>
                </c:pt>
                <c:pt idx="573">
                  <c:v>25.08.2021</c:v>
                </c:pt>
                <c:pt idx="574">
                  <c:v>26.08.2021</c:v>
                </c:pt>
                <c:pt idx="575">
                  <c:v>27.08.2021</c:v>
                </c:pt>
                <c:pt idx="576">
                  <c:v>28.08.2021</c:v>
                </c:pt>
                <c:pt idx="577">
                  <c:v>29.08.2021</c:v>
                </c:pt>
                <c:pt idx="578">
                  <c:v>30.08.2021</c:v>
                </c:pt>
                <c:pt idx="579">
                  <c:v>31.08.2021</c:v>
                </c:pt>
                <c:pt idx="580">
                  <c:v>01.09.2021</c:v>
                </c:pt>
                <c:pt idx="581">
                  <c:v>02.09.2021</c:v>
                </c:pt>
                <c:pt idx="582">
                  <c:v>03.09.2021</c:v>
                </c:pt>
                <c:pt idx="583">
                  <c:v>04.09.2021</c:v>
                </c:pt>
                <c:pt idx="584">
                  <c:v>05.09.2021</c:v>
                </c:pt>
                <c:pt idx="585">
                  <c:v>06.09.2021</c:v>
                </c:pt>
                <c:pt idx="586">
                  <c:v>07.09.2021</c:v>
                </c:pt>
                <c:pt idx="587">
                  <c:v>08.09.2021</c:v>
                </c:pt>
                <c:pt idx="588">
                  <c:v>09.09.2021</c:v>
                </c:pt>
                <c:pt idx="589">
                  <c:v>10.09.2021</c:v>
                </c:pt>
                <c:pt idx="590">
                  <c:v>11.09.2021</c:v>
                </c:pt>
                <c:pt idx="591">
                  <c:v>12.09.2021</c:v>
                </c:pt>
                <c:pt idx="592">
                  <c:v>13.09.2021</c:v>
                </c:pt>
                <c:pt idx="593">
                  <c:v>14.09.2021</c:v>
                </c:pt>
                <c:pt idx="594">
                  <c:v>15.09.2021</c:v>
                </c:pt>
                <c:pt idx="595">
                  <c:v>16.09.2021</c:v>
                </c:pt>
                <c:pt idx="596">
                  <c:v>17.09.2021</c:v>
                </c:pt>
                <c:pt idx="597">
                  <c:v>18.09.2021</c:v>
                </c:pt>
                <c:pt idx="598">
                  <c:v>19.09.2021</c:v>
                </c:pt>
                <c:pt idx="599">
                  <c:v>20.09.2021</c:v>
                </c:pt>
                <c:pt idx="600">
                  <c:v>21.09.2021</c:v>
                </c:pt>
                <c:pt idx="601">
                  <c:v>22.09.2021</c:v>
                </c:pt>
                <c:pt idx="602">
                  <c:v>23.09.2021</c:v>
                </c:pt>
                <c:pt idx="603">
                  <c:v>24.09.2021</c:v>
                </c:pt>
                <c:pt idx="604">
                  <c:v>25.09.2021</c:v>
                </c:pt>
                <c:pt idx="605">
                  <c:v>26.09.2021</c:v>
                </c:pt>
                <c:pt idx="606">
                  <c:v>27.09.2021</c:v>
                </c:pt>
                <c:pt idx="607">
                  <c:v>28.09.2021</c:v>
                </c:pt>
                <c:pt idx="608">
                  <c:v>29.09.2021</c:v>
                </c:pt>
                <c:pt idx="609">
                  <c:v>30.09.2021</c:v>
                </c:pt>
                <c:pt idx="610">
                  <c:v>01.10.2021</c:v>
                </c:pt>
                <c:pt idx="611">
                  <c:v>02.10.2021</c:v>
                </c:pt>
                <c:pt idx="612">
                  <c:v>03.10.2021</c:v>
                </c:pt>
                <c:pt idx="613">
                  <c:v>04.10.2021</c:v>
                </c:pt>
                <c:pt idx="614">
                  <c:v>05.10.2021</c:v>
                </c:pt>
                <c:pt idx="615">
                  <c:v>06.10.2021</c:v>
                </c:pt>
                <c:pt idx="616">
                  <c:v>07.10.2021</c:v>
                </c:pt>
                <c:pt idx="617">
                  <c:v>08.10.2021</c:v>
                </c:pt>
                <c:pt idx="618">
                  <c:v>09.10.2021</c:v>
                </c:pt>
                <c:pt idx="619">
                  <c:v>10.10.2021</c:v>
                </c:pt>
                <c:pt idx="620">
                  <c:v>11.10.2021</c:v>
                </c:pt>
                <c:pt idx="621">
                  <c:v>12.10.2021</c:v>
                </c:pt>
                <c:pt idx="622">
                  <c:v>13.10.2021</c:v>
                </c:pt>
                <c:pt idx="623">
                  <c:v>14.10.2021</c:v>
                </c:pt>
                <c:pt idx="624">
                  <c:v>15.10.2021</c:v>
                </c:pt>
                <c:pt idx="625">
                  <c:v>16.10.2021</c:v>
                </c:pt>
                <c:pt idx="626">
                  <c:v>17.10.2021</c:v>
                </c:pt>
                <c:pt idx="627">
                  <c:v>18.10.2021</c:v>
                </c:pt>
                <c:pt idx="628">
                  <c:v>19.10.2021</c:v>
                </c:pt>
                <c:pt idx="629">
                  <c:v>20.10.2021</c:v>
                </c:pt>
                <c:pt idx="630">
                  <c:v>21.10.2021</c:v>
                </c:pt>
                <c:pt idx="631">
                  <c:v>22.10.2021</c:v>
                </c:pt>
                <c:pt idx="632">
                  <c:v>23.10.2021</c:v>
                </c:pt>
                <c:pt idx="633">
                  <c:v>24.10.2021</c:v>
                </c:pt>
                <c:pt idx="634">
                  <c:v>25.10.2021</c:v>
                </c:pt>
                <c:pt idx="635">
                  <c:v>26.10.2021</c:v>
                </c:pt>
                <c:pt idx="636">
                  <c:v>27.10.2021</c:v>
                </c:pt>
                <c:pt idx="637">
                  <c:v>28.10.2021</c:v>
                </c:pt>
                <c:pt idx="638">
                  <c:v>29.10.2021</c:v>
                </c:pt>
                <c:pt idx="639">
                  <c:v>30.10.2021</c:v>
                </c:pt>
                <c:pt idx="640">
                  <c:v>31.10.2021</c:v>
                </c:pt>
                <c:pt idx="641">
                  <c:v>01.11.2021</c:v>
                </c:pt>
                <c:pt idx="642">
                  <c:v>02.11.2021</c:v>
                </c:pt>
                <c:pt idx="643">
                  <c:v>03.11.2021</c:v>
                </c:pt>
                <c:pt idx="644">
                  <c:v>04.11.2021</c:v>
                </c:pt>
                <c:pt idx="645">
                  <c:v>05.11.2021</c:v>
                </c:pt>
                <c:pt idx="646">
                  <c:v>06.11.2021</c:v>
                </c:pt>
                <c:pt idx="647">
                  <c:v>07.11.2021</c:v>
                </c:pt>
                <c:pt idx="648">
                  <c:v>08.11.2021</c:v>
                </c:pt>
                <c:pt idx="649">
                  <c:v>09.11.2021</c:v>
                </c:pt>
                <c:pt idx="650">
                  <c:v>10.11.2021</c:v>
                </c:pt>
                <c:pt idx="651">
                  <c:v>11.11.2021</c:v>
                </c:pt>
                <c:pt idx="652">
                  <c:v>12.11.2021</c:v>
                </c:pt>
                <c:pt idx="653">
                  <c:v>13.11.2021</c:v>
                </c:pt>
                <c:pt idx="654">
                  <c:v>14.11.2021</c:v>
                </c:pt>
                <c:pt idx="655">
                  <c:v>15.11.2021</c:v>
                </c:pt>
                <c:pt idx="656">
                  <c:v>16.11.2021</c:v>
                </c:pt>
                <c:pt idx="657">
                  <c:v>17.11.2021</c:v>
                </c:pt>
                <c:pt idx="658">
                  <c:v>18.11.2021</c:v>
                </c:pt>
                <c:pt idx="659">
                  <c:v>19.11.2021</c:v>
                </c:pt>
                <c:pt idx="660">
                  <c:v>20.11.2021</c:v>
                </c:pt>
                <c:pt idx="661">
                  <c:v>21.11.2021</c:v>
                </c:pt>
                <c:pt idx="662">
                  <c:v>22.11.2021</c:v>
                </c:pt>
                <c:pt idx="663">
                  <c:v>23.11.2021</c:v>
                </c:pt>
                <c:pt idx="664">
                  <c:v>24.11.2021</c:v>
                </c:pt>
                <c:pt idx="665">
                  <c:v>25.11.2021</c:v>
                </c:pt>
                <c:pt idx="666">
                  <c:v>26.11.2021</c:v>
                </c:pt>
                <c:pt idx="667">
                  <c:v>27.11.2021</c:v>
                </c:pt>
                <c:pt idx="668">
                  <c:v>28.11.2021</c:v>
                </c:pt>
                <c:pt idx="669">
                  <c:v>29.11.2021</c:v>
                </c:pt>
                <c:pt idx="670">
                  <c:v>30.11.2021</c:v>
                </c:pt>
                <c:pt idx="671">
                  <c:v>01.12.2021</c:v>
                </c:pt>
                <c:pt idx="672">
                  <c:v>02.12.2021</c:v>
                </c:pt>
                <c:pt idx="673">
                  <c:v>03.12.2021</c:v>
                </c:pt>
                <c:pt idx="674">
                  <c:v>04.12.2021</c:v>
                </c:pt>
                <c:pt idx="675">
                  <c:v>05.12.2021</c:v>
                </c:pt>
                <c:pt idx="676">
                  <c:v>06.12.2021</c:v>
                </c:pt>
                <c:pt idx="677">
                  <c:v>07.12.2021</c:v>
                </c:pt>
                <c:pt idx="678">
                  <c:v>08.12.2021</c:v>
                </c:pt>
                <c:pt idx="679">
                  <c:v>09.12.2021</c:v>
                </c:pt>
                <c:pt idx="680">
                  <c:v>10.12.2021</c:v>
                </c:pt>
                <c:pt idx="681">
                  <c:v>11.12.2021</c:v>
                </c:pt>
                <c:pt idx="682">
                  <c:v>12.12.2021</c:v>
                </c:pt>
                <c:pt idx="683">
                  <c:v>13.12.2021</c:v>
                </c:pt>
                <c:pt idx="684">
                  <c:v>14.12.2021</c:v>
                </c:pt>
                <c:pt idx="685">
                  <c:v>15.12.2021</c:v>
                </c:pt>
                <c:pt idx="686">
                  <c:v>16.12.2021</c:v>
                </c:pt>
                <c:pt idx="687">
                  <c:v>17.12.2021</c:v>
                </c:pt>
                <c:pt idx="688">
                  <c:v>18.12.2021</c:v>
                </c:pt>
                <c:pt idx="689">
                  <c:v>19.12.2021</c:v>
                </c:pt>
                <c:pt idx="690">
                  <c:v>20.12.2021</c:v>
                </c:pt>
                <c:pt idx="691">
                  <c:v>21.12.2021</c:v>
                </c:pt>
                <c:pt idx="692">
                  <c:v>22.12.2021</c:v>
                </c:pt>
                <c:pt idx="693">
                  <c:v>23.12.2021</c:v>
                </c:pt>
                <c:pt idx="694">
                  <c:v>24.12.2021</c:v>
                </c:pt>
                <c:pt idx="695">
                  <c:v>25.12.2021</c:v>
                </c:pt>
                <c:pt idx="696">
                  <c:v>26.12.2021</c:v>
                </c:pt>
                <c:pt idx="697">
                  <c:v>27.12.2021</c:v>
                </c:pt>
                <c:pt idx="698">
                  <c:v>28.12.2021</c:v>
                </c:pt>
                <c:pt idx="699">
                  <c:v>29.12.2021</c:v>
                </c:pt>
                <c:pt idx="700">
                  <c:v>30.12.2021</c:v>
                </c:pt>
                <c:pt idx="701">
                  <c:v>31.12.2021</c:v>
                </c:pt>
                <c:pt idx="702">
                  <c:v>01.01.2022</c:v>
                </c:pt>
              </c:strCache>
            </c:strRef>
          </c:cat>
          <c:val>
            <c:numRef>
              <c:f>Sheet1!$D$1:$D$702</c:f>
              <c:numCache>
                <c:formatCode>General</c:formatCode>
                <c:ptCount val="702"/>
                <c:pt idx="0">
                  <c:v>0</c:v>
                </c:pt>
                <c:pt idx="4" formatCode="0">
                  <c:v>50176.571428571428</c:v>
                </c:pt>
                <c:pt idx="5" formatCode="0">
                  <c:v>50355.571428571428</c:v>
                </c:pt>
                <c:pt idx="6" formatCode="0">
                  <c:v>49618.857142857145</c:v>
                </c:pt>
                <c:pt idx="7" formatCode="0">
                  <c:v>49378.571428571428</c:v>
                </c:pt>
                <c:pt idx="8" formatCode="0">
                  <c:v>49725.571428571428</c:v>
                </c:pt>
                <c:pt idx="9" formatCode="0">
                  <c:v>50282.285714285717</c:v>
                </c:pt>
                <c:pt idx="10" formatCode="0">
                  <c:v>50384.857142857145</c:v>
                </c:pt>
                <c:pt idx="11" formatCode="0">
                  <c:v>50696.428571428572</c:v>
                </c:pt>
                <c:pt idx="12" formatCode="0">
                  <c:v>50549.285714285717</c:v>
                </c:pt>
                <c:pt idx="13" formatCode="0">
                  <c:v>51531.428571428572</c:v>
                </c:pt>
                <c:pt idx="14" formatCode="0">
                  <c:v>52408.571428571428</c:v>
                </c:pt>
                <c:pt idx="15" formatCode="0">
                  <c:v>52657.857142857145</c:v>
                </c:pt>
                <c:pt idx="16" formatCode="0">
                  <c:v>52826</c:v>
                </c:pt>
                <c:pt idx="17" formatCode="0">
                  <c:v>53260.714285714283</c:v>
                </c:pt>
                <c:pt idx="18" formatCode="0">
                  <c:v>53390.428571428572</c:v>
                </c:pt>
                <c:pt idx="19" formatCode="0">
                  <c:v>53840.142857142855</c:v>
                </c:pt>
                <c:pt idx="20" formatCode="0">
                  <c:v>53657.285714285717</c:v>
                </c:pt>
                <c:pt idx="21" formatCode="0">
                  <c:v>53758.714285714283</c:v>
                </c:pt>
                <c:pt idx="22" formatCode="0">
                  <c:v>53814.714285714283</c:v>
                </c:pt>
                <c:pt idx="23" formatCode="0">
                  <c:v>53892.714285714283</c:v>
                </c:pt>
                <c:pt idx="24" formatCode="0">
                  <c:v>53756.714285714283</c:v>
                </c:pt>
                <c:pt idx="25" formatCode="0">
                  <c:v>53706</c:v>
                </c:pt>
                <c:pt idx="26" formatCode="0">
                  <c:v>53732.571428571428</c:v>
                </c:pt>
                <c:pt idx="27" formatCode="0">
                  <c:v>53950.714285714283</c:v>
                </c:pt>
                <c:pt idx="28" formatCode="0">
                  <c:v>53338.285714285717</c:v>
                </c:pt>
                <c:pt idx="29" formatCode="0">
                  <c:v>53162.857142857145</c:v>
                </c:pt>
                <c:pt idx="30" formatCode="0">
                  <c:v>53007</c:v>
                </c:pt>
                <c:pt idx="31" formatCode="0">
                  <c:v>52705.714285714283</c:v>
                </c:pt>
                <c:pt idx="32" formatCode="0">
                  <c:v>52472.285714285717</c:v>
                </c:pt>
                <c:pt idx="33" formatCode="0">
                  <c:v>52455.428571428572</c:v>
                </c:pt>
                <c:pt idx="34" formatCode="0">
                  <c:v>52260.142857142855</c:v>
                </c:pt>
                <c:pt idx="35" formatCode="0">
                  <c:v>52293</c:v>
                </c:pt>
                <c:pt idx="36" formatCode="0">
                  <c:v>51985.285714285717</c:v>
                </c:pt>
                <c:pt idx="37" formatCode="0">
                  <c:v>51189</c:v>
                </c:pt>
                <c:pt idx="38" formatCode="0">
                  <c:v>50672.571428571428</c:v>
                </c:pt>
                <c:pt idx="39" formatCode="0">
                  <c:v>49865.285714285717</c:v>
                </c:pt>
                <c:pt idx="40" formatCode="0">
                  <c:v>48564.142857142855</c:v>
                </c:pt>
                <c:pt idx="41" formatCode="0">
                  <c:v>47300.714285714283</c:v>
                </c:pt>
                <c:pt idx="42" formatCode="0">
                  <c:v>46034.714285714283</c:v>
                </c:pt>
                <c:pt idx="43" formatCode="0">
                  <c:v>44504.142857142855</c:v>
                </c:pt>
                <c:pt idx="44" formatCode="0">
                  <c:v>42856.428571428572</c:v>
                </c:pt>
                <c:pt idx="45" formatCode="0">
                  <c:v>40198.714285714283</c:v>
                </c:pt>
                <c:pt idx="46" formatCode="0">
                  <c:v>37993.857142857145</c:v>
                </c:pt>
                <c:pt idx="47" formatCode="0">
                  <c:v>35437.857142857145</c:v>
                </c:pt>
                <c:pt idx="48" formatCode="0">
                  <c:v>32847.714285714283</c:v>
                </c:pt>
                <c:pt idx="49" formatCode="0">
                  <c:v>29157.142857142859</c:v>
                </c:pt>
                <c:pt idx="50" formatCode="0">
                  <c:v>25663.428571428572</c:v>
                </c:pt>
                <c:pt idx="51" formatCode="0">
                  <c:v>22525</c:v>
                </c:pt>
                <c:pt idx="52" formatCode="0">
                  <c:v>20155</c:v>
                </c:pt>
                <c:pt idx="53" formatCode="0">
                  <c:v>17286.857142857141</c:v>
                </c:pt>
                <c:pt idx="54" formatCode="0">
                  <c:v>14787.857142857143</c:v>
                </c:pt>
                <c:pt idx="55" formatCode="0">
                  <c:v>12450.571428571429</c:v>
                </c:pt>
                <c:pt idx="56" formatCode="0">
                  <c:v>11245.428571428571</c:v>
                </c:pt>
                <c:pt idx="57" formatCode="0">
                  <c:v>10526.142857142857</c:v>
                </c:pt>
                <c:pt idx="58" formatCode="0">
                  <c:v>10000.285714285714</c:v>
                </c:pt>
                <c:pt idx="59" formatCode="0">
                  <c:v>9395.4285714285706</c:v>
                </c:pt>
                <c:pt idx="60" formatCode="0">
                  <c:v>8989.5714285714294</c:v>
                </c:pt>
                <c:pt idx="61" formatCode="0">
                  <c:v>8675.5714285714294</c:v>
                </c:pt>
                <c:pt idx="62" formatCode="0">
                  <c:v>8464.1428571428569</c:v>
                </c:pt>
                <c:pt idx="63" formatCode="0">
                  <c:v>8513.4285714285706</c:v>
                </c:pt>
                <c:pt idx="64" formatCode="0">
                  <c:v>8337.8571428571431</c:v>
                </c:pt>
                <c:pt idx="65" formatCode="0">
                  <c:v>8255.7142857142862</c:v>
                </c:pt>
                <c:pt idx="66" formatCode="0">
                  <c:v>8321.8571428571431</c:v>
                </c:pt>
                <c:pt idx="67" formatCode="0">
                  <c:v>8105.2857142857147</c:v>
                </c:pt>
                <c:pt idx="68" formatCode="0">
                  <c:v>7991.5714285714284</c:v>
                </c:pt>
                <c:pt idx="69" formatCode="0">
                  <c:v>7600.5714285714284</c:v>
                </c:pt>
                <c:pt idx="70" formatCode="0">
                  <c:v>7355.4285714285716</c:v>
                </c:pt>
                <c:pt idx="71" formatCode="0">
                  <c:v>7432.5714285714284</c:v>
                </c:pt>
                <c:pt idx="72" formatCode="0">
                  <c:v>7513.1428571428569</c:v>
                </c:pt>
                <c:pt idx="73" formatCode="0">
                  <c:v>7407</c:v>
                </c:pt>
                <c:pt idx="74" formatCode="0">
                  <c:v>7628.2857142857147</c:v>
                </c:pt>
                <c:pt idx="75" formatCode="0">
                  <c:v>7786.2857142857147</c:v>
                </c:pt>
                <c:pt idx="76" formatCode="0">
                  <c:v>8164.4285714285716</c:v>
                </c:pt>
                <c:pt idx="77" formatCode="0">
                  <c:v>8430</c:v>
                </c:pt>
                <c:pt idx="78" formatCode="0">
                  <c:v>8473.2857142857138</c:v>
                </c:pt>
                <c:pt idx="79" formatCode="0">
                  <c:v>8495.1428571428569</c:v>
                </c:pt>
                <c:pt idx="80" formatCode="0">
                  <c:v>8633</c:v>
                </c:pt>
                <c:pt idx="81" formatCode="0">
                  <c:v>8411.2857142857138</c:v>
                </c:pt>
                <c:pt idx="82" formatCode="0">
                  <c:v>8179.5714285714284</c:v>
                </c:pt>
                <c:pt idx="83" formatCode="0">
                  <c:v>7998.5714285714284</c:v>
                </c:pt>
                <c:pt idx="84" formatCode="0">
                  <c:v>7935.7142857142853</c:v>
                </c:pt>
                <c:pt idx="85" formatCode="0">
                  <c:v>8221.5714285714294</c:v>
                </c:pt>
                <c:pt idx="86" formatCode="0">
                  <c:v>8443.4285714285706</c:v>
                </c:pt>
                <c:pt idx="87" formatCode="0">
                  <c:v>8604</c:v>
                </c:pt>
                <c:pt idx="88" formatCode="0">
                  <c:v>8799.4285714285706</c:v>
                </c:pt>
                <c:pt idx="89" formatCode="0">
                  <c:v>9228</c:v>
                </c:pt>
                <c:pt idx="90" formatCode="0">
                  <c:v>9500.5714285714294</c:v>
                </c:pt>
                <c:pt idx="91" formatCode="0">
                  <c:v>9796.2857142857138</c:v>
                </c:pt>
                <c:pt idx="92" formatCode="0">
                  <c:v>9914</c:v>
                </c:pt>
                <c:pt idx="93" formatCode="0">
                  <c:v>10167.142857142857</c:v>
                </c:pt>
                <c:pt idx="94" formatCode="0">
                  <c:v>10320.714285714286</c:v>
                </c:pt>
                <c:pt idx="95" formatCode="0">
                  <c:v>10723</c:v>
                </c:pt>
                <c:pt idx="96" formatCode="0">
                  <c:v>10798.285714285714</c:v>
                </c:pt>
                <c:pt idx="97" formatCode="0">
                  <c:v>10934.428571428571</c:v>
                </c:pt>
                <c:pt idx="98" formatCode="0">
                  <c:v>11132.142857142857</c:v>
                </c:pt>
                <c:pt idx="99" formatCode="0">
                  <c:v>11107.142857142857</c:v>
                </c:pt>
                <c:pt idx="100" formatCode="0">
                  <c:v>11192.857142857143</c:v>
                </c:pt>
                <c:pt idx="101" formatCode="0">
                  <c:v>11325</c:v>
                </c:pt>
                <c:pt idx="102" formatCode="0">
                  <c:v>11385.285714285714</c:v>
                </c:pt>
                <c:pt idx="103" formatCode="0">
                  <c:v>11691.142857142857</c:v>
                </c:pt>
                <c:pt idx="104" formatCode="0">
                  <c:v>12090</c:v>
                </c:pt>
                <c:pt idx="105" formatCode="0">
                  <c:v>12504.142857142857</c:v>
                </c:pt>
                <c:pt idx="106" formatCode="0">
                  <c:v>13014</c:v>
                </c:pt>
                <c:pt idx="107" formatCode="0">
                  <c:v>13492</c:v>
                </c:pt>
                <c:pt idx="108" formatCode="0">
                  <c:v>13766.142857142857</c:v>
                </c:pt>
                <c:pt idx="109" formatCode="0">
                  <c:v>14077.285714285714</c:v>
                </c:pt>
                <c:pt idx="110" formatCode="0">
                  <c:v>14678.857142857143</c:v>
                </c:pt>
                <c:pt idx="111" formatCode="0">
                  <c:v>14654.857142857143</c:v>
                </c:pt>
                <c:pt idx="112" formatCode="0">
                  <c:v>14723.428571428571</c:v>
                </c:pt>
                <c:pt idx="113" formatCode="0">
                  <c:v>14890</c:v>
                </c:pt>
                <c:pt idx="114" formatCode="0">
                  <c:v>14763.428571428571</c:v>
                </c:pt>
                <c:pt idx="115" formatCode="0">
                  <c:v>14793</c:v>
                </c:pt>
                <c:pt idx="116" formatCode="0">
                  <c:v>14864.142857142857</c:v>
                </c:pt>
                <c:pt idx="117" formatCode="0">
                  <c:v>14829</c:v>
                </c:pt>
                <c:pt idx="118" formatCode="0">
                  <c:v>14748.142857142857</c:v>
                </c:pt>
                <c:pt idx="119" formatCode="0">
                  <c:v>14525.714285714286</c:v>
                </c:pt>
                <c:pt idx="120" formatCode="0">
                  <c:v>14414.428571428571</c:v>
                </c:pt>
                <c:pt idx="121" formatCode="0">
                  <c:v>14513.857142857143</c:v>
                </c:pt>
                <c:pt idx="122" formatCode="0">
                  <c:v>14561.285714285714</c:v>
                </c:pt>
                <c:pt idx="123" formatCode="0">
                  <c:v>14491.857142857143</c:v>
                </c:pt>
                <c:pt idx="124" formatCode="0">
                  <c:v>14793.428571428571</c:v>
                </c:pt>
                <c:pt idx="125" formatCode="0">
                  <c:v>15002.571428571429</c:v>
                </c:pt>
                <c:pt idx="126" formatCode="0">
                  <c:v>15415.714285714286</c:v>
                </c:pt>
                <c:pt idx="127" formatCode="0">
                  <c:v>15682.714285714286</c:v>
                </c:pt>
                <c:pt idx="128" formatCode="0">
                  <c:v>15691.142857142857</c:v>
                </c:pt>
                <c:pt idx="129" formatCode="0">
                  <c:v>15614.714285714286</c:v>
                </c:pt>
                <c:pt idx="130" formatCode="0">
                  <c:v>15719.857142857143</c:v>
                </c:pt>
                <c:pt idx="131" formatCode="0">
                  <c:v>15378.285714285714</c:v>
                </c:pt>
                <c:pt idx="132" formatCode="0">
                  <c:v>15181.428571428571</c:v>
                </c:pt>
                <c:pt idx="133" formatCode="0">
                  <c:v>14883.571428571429</c:v>
                </c:pt>
                <c:pt idx="134" formatCode="0">
                  <c:v>15127.714285714286</c:v>
                </c:pt>
                <c:pt idx="135" formatCode="0">
                  <c:v>14998.714285714286</c:v>
                </c:pt>
                <c:pt idx="136" formatCode="0">
                  <c:v>15280.285714285714</c:v>
                </c:pt>
                <c:pt idx="137" formatCode="0">
                  <c:v>15364.857142857143</c:v>
                </c:pt>
                <c:pt idx="138" formatCode="0">
                  <c:v>15430.857142857143</c:v>
                </c:pt>
                <c:pt idx="139" formatCode="0">
                  <c:v>15818.428571428571</c:v>
                </c:pt>
                <c:pt idx="140" formatCode="0">
                  <c:v>16046.428571428571</c:v>
                </c:pt>
                <c:pt idx="141" formatCode="0">
                  <c:v>15895.857142857143</c:v>
                </c:pt>
                <c:pt idx="142" formatCode="0">
                  <c:v>16200.142857142857</c:v>
                </c:pt>
                <c:pt idx="143" formatCode="0">
                  <c:v>16409.714285714286</c:v>
                </c:pt>
                <c:pt idx="144" formatCode="0">
                  <c:v>16764.571428571428</c:v>
                </c:pt>
                <c:pt idx="145" formatCode="0">
                  <c:v>17051.857142857141</c:v>
                </c:pt>
                <c:pt idx="146" formatCode="0">
                  <c:v>17301.285714285714</c:v>
                </c:pt>
                <c:pt idx="147" formatCode="0">
                  <c:v>17759.571428571428</c:v>
                </c:pt>
                <c:pt idx="148" formatCode="0">
                  <c:v>18176.428571428572</c:v>
                </c:pt>
                <c:pt idx="149" formatCode="0">
                  <c:v>18535.714285714286</c:v>
                </c:pt>
                <c:pt idx="150" formatCode="0">
                  <c:v>19877.714285714286</c:v>
                </c:pt>
                <c:pt idx="151" formatCode="0">
                  <c:v>21622.285714285714</c:v>
                </c:pt>
                <c:pt idx="152" formatCode="0">
                  <c:v>23726</c:v>
                </c:pt>
                <c:pt idx="153" formatCode="0">
                  <c:v>26013.714285714286</c:v>
                </c:pt>
                <c:pt idx="154" formatCode="0">
                  <c:v>28020.571428571428</c:v>
                </c:pt>
                <c:pt idx="155" formatCode="0">
                  <c:v>29350.714285714286</c:v>
                </c:pt>
                <c:pt idx="156" formatCode="0">
                  <c:v>30252.428571428572</c:v>
                </c:pt>
                <c:pt idx="157" formatCode="0">
                  <c:v>29715.571428571428</c:v>
                </c:pt>
                <c:pt idx="158" formatCode="0">
                  <c:v>28815.571428571428</c:v>
                </c:pt>
                <c:pt idx="159" formatCode="0">
                  <c:v>28056</c:v>
                </c:pt>
                <c:pt idx="160" formatCode="0">
                  <c:v>27461.428571428572</c:v>
                </c:pt>
                <c:pt idx="161" formatCode="0">
                  <c:v>27221.428571428572</c:v>
                </c:pt>
                <c:pt idx="162" formatCode="0">
                  <c:v>27300.714285714286</c:v>
                </c:pt>
                <c:pt idx="163" formatCode="0">
                  <c:v>27797</c:v>
                </c:pt>
                <c:pt idx="164" formatCode="0">
                  <c:v>28723.142857142859</c:v>
                </c:pt>
                <c:pt idx="165" formatCode="0">
                  <c:v>29719</c:v>
                </c:pt>
                <c:pt idx="166" formatCode="0">
                  <c:v>30571.857142857141</c:v>
                </c:pt>
                <c:pt idx="167" formatCode="0">
                  <c:v>31314.142857142859</c:v>
                </c:pt>
                <c:pt idx="168" formatCode="0">
                  <c:v>31663.857142857141</c:v>
                </c:pt>
                <c:pt idx="169" formatCode="0">
                  <c:v>32428</c:v>
                </c:pt>
                <c:pt idx="170" formatCode="0">
                  <c:v>32901</c:v>
                </c:pt>
                <c:pt idx="171" formatCode="0">
                  <c:v>33253.571428571428</c:v>
                </c:pt>
                <c:pt idx="172" formatCode="0">
                  <c:v>33516.571428571428</c:v>
                </c:pt>
                <c:pt idx="173" formatCode="0">
                  <c:v>33822.285714285717</c:v>
                </c:pt>
                <c:pt idx="174" formatCode="0">
                  <c:v>34348</c:v>
                </c:pt>
                <c:pt idx="175" formatCode="0">
                  <c:v>34558.714285714283</c:v>
                </c:pt>
                <c:pt idx="176" formatCode="0">
                  <c:v>34164</c:v>
                </c:pt>
                <c:pt idx="177" formatCode="0">
                  <c:v>33847</c:v>
                </c:pt>
                <c:pt idx="178" formatCode="0">
                  <c:v>33600.142857142855</c:v>
                </c:pt>
                <c:pt idx="179" formatCode="0">
                  <c:v>33405.571428571428</c:v>
                </c:pt>
                <c:pt idx="180" formatCode="0">
                  <c:v>33141.285714285717</c:v>
                </c:pt>
                <c:pt idx="181" formatCode="0">
                  <c:v>33025.142857142855</c:v>
                </c:pt>
                <c:pt idx="182" formatCode="0">
                  <c:v>33021</c:v>
                </c:pt>
                <c:pt idx="183" formatCode="0">
                  <c:v>33567.428571428572</c:v>
                </c:pt>
                <c:pt idx="184" formatCode="0">
                  <c:v>34424.428571428572</c:v>
                </c:pt>
                <c:pt idx="185" formatCode="0">
                  <c:v>35266.142857142855</c:v>
                </c:pt>
                <c:pt idx="186" formatCode="0">
                  <c:v>36058.285714285717</c:v>
                </c:pt>
                <c:pt idx="187" formatCode="0">
                  <c:v>36617.714285714283</c:v>
                </c:pt>
                <c:pt idx="188" formatCode="0">
                  <c:v>36741.714285714283</c:v>
                </c:pt>
                <c:pt idx="189" formatCode="0">
                  <c:v>37260.857142857145</c:v>
                </c:pt>
                <c:pt idx="190" formatCode="0">
                  <c:v>37276.857142857145</c:v>
                </c:pt>
                <c:pt idx="191" formatCode="0">
                  <c:v>37012.714285714283</c:v>
                </c:pt>
                <c:pt idx="192" formatCode="0">
                  <c:v>36875.571428571428</c:v>
                </c:pt>
                <c:pt idx="193" formatCode="0">
                  <c:v>36790.714285714283</c:v>
                </c:pt>
                <c:pt idx="194" formatCode="0">
                  <c:v>36777.285714285717</c:v>
                </c:pt>
                <c:pt idx="195" formatCode="0">
                  <c:v>36690.428571428572</c:v>
                </c:pt>
                <c:pt idx="196" formatCode="0">
                  <c:v>36640.571428571428</c:v>
                </c:pt>
                <c:pt idx="197" formatCode="0">
                  <c:v>36760.571428571428</c:v>
                </c:pt>
                <c:pt idx="198" formatCode="0">
                  <c:v>36906.714285714283</c:v>
                </c:pt>
                <c:pt idx="199" formatCode="0">
                  <c:v>36892.285714285717</c:v>
                </c:pt>
                <c:pt idx="200" formatCode="0">
                  <c:v>36846.571428571428</c:v>
                </c:pt>
                <c:pt idx="201" formatCode="0">
                  <c:v>36961.714285714283</c:v>
                </c:pt>
                <c:pt idx="202" formatCode="0">
                  <c:v>36967.285714285717</c:v>
                </c:pt>
                <c:pt idx="203" formatCode="0">
                  <c:v>36921.285714285717</c:v>
                </c:pt>
                <c:pt idx="204" formatCode="0">
                  <c:v>36666.428571428572</c:v>
                </c:pt>
                <c:pt idx="205" formatCode="0">
                  <c:v>36457.428571428572</c:v>
                </c:pt>
                <c:pt idx="206" formatCode="0">
                  <c:v>36378.714285714283</c:v>
                </c:pt>
                <c:pt idx="207" formatCode="0">
                  <c:v>36413.428571428572</c:v>
                </c:pt>
                <c:pt idx="208" formatCode="0">
                  <c:v>36406.285714285717</c:v>
                </c:pt>
                <c:pt idx="209" formatCode="0">
                  <c:v>36284.142857142855</c:v>
                </c:pt>
                <c:pt idx="210" formatCode="0">
                  <c:v>36249</c:v>
                </c:pt>
                <c:pt idx="211" formatCode="0">
                  <c:v>36143.142857142855</c:v>
                </c:pt>
                <c:pt idx="212" formatCode="0">
                  <c:v>35270.714285714283</c:v>
                </c:pt>
                <c:pt idx="213" formatCode="0">
                  <c:v>34441.714285714283</c:v>
                </c:pt>
                <c:pt idx="214" formatCode="0">
                  <c:v>33631.857142857145</c:v>
                </c:pt>
                <c:pt idx="215" formatCode="0">
                  <c:v>33089.714285714283</c:v>
                </c:pt>
                <c:pt idx="216" formatCode="0">
                  <c:v>32936.428571428572</c:v>
                </c:pt>
                <c:pt idx="217" formatCode="0">
                  <c:v>32674.428571428572</c:v>
                </c:pt>
                <c:pt idx="218" formatCode="0">
                  <c:v>32360</c:v>
                </c:pt>
                <c:pt idx="219" formatCode="0">
                  <c:v>32632.285714285714</c:v>
                </c:pt>
                <c:pt idx="220" formatCode="0">
                  <c:v>32667.142857142859</c:v>
                </c:pt>
                <c:pt idx="221" formatCode="0">
                  <c:v>32814.857142857145</c:v>
                </c:pt>
                <c:pt idx="222" formatCode="0">
                  <c:v>32859.571428571428</c:v>
                </c:pt>
                <c:pt idx="223" formatCode="0">
                  <c:v>32678.857142857141</c:v>
                </c:pt>
                <c:pt idx="224" formatCode="0">
                  <c:v>32448.142857142859</c:v>
                </c:pt>
                <c:pt idx="225" formatCode="0">
                  <c:v>32507.571428571428</c:v>
                </c:pt>
                <c:pt idx="226" formatCode="0">
                  <c:v>32434.571428571428</c:v>
                </c:pt>
                <c:pt idx="227" formatCode="0">
                  <c:v>32446.714285714286</c:v>
                </c:pt>
                <c:pt idx="228" formatCode="0">
                  <c:v>32339.857142857141</c:v>
                </c:pt>
                <c:pt idx="229" formatCode="0">
                  <c:v>32195.285714285714</c:v>
                </c:pt>
                <c:pt idx="230" formatCode="0">
                  <c:v>31999.571428571428</c:v>
                </c:pt>
                <c:pt idx="231" formatCode="0">
                  <c:v>31799</c:v>
                </c:pt>
                <c:pt idx="232" formatCode="0">
                  <c:v>31559.285714285714</c:v>
                </c:pt>
                <c:pt idx="233" formatCode="0">
                  <c:v>31468</c:v>
                </c:pt>
                <c:pt idx="234" formatCode="0">
                  <c:v>31286.428571428572</c:v>
                </c:pt>
                <c:pt idx="235" formatCode="0">
                  <c:v>31116.285714285714</c:v>
                </c:pt>
                <c:pt idx="236" formatCode="0">
                  <c:v>31190.285714285714</c:v>
                </c:pt>
                <c:pt idx="237" formatCode="0">
                  <c:v>31434.857142857141</c:v>
                </c:pt>
                <c:pt idx="238" formatCode="0">
                  <c:v>31465.857142857141</c:v>
                </c:pt>
                <c:pt idx="239" formatCode="0">
                  <c:v>31432.285714285714</c:v>
                </c:pt>
                <c:pt idx="240" formatCode="0">
                  <c:v>31289.142857142859</c:v>
                </c:pt>
                <c:pt idx="241" formatCode="0">
                  <c:v>31383.857142857141</c:v>
                </c:pt>
                <c:pt idx="242" formatCode="0">
                  <c:v>31050.142857142859</c:v>
                </c:pt>
                <c:pt idx="243" formatCode="0">
                  <c:v>30521.142857142859</c:v>
                </c:pt>
                <c:pt idx="244" formatCode="0">
                  <c:v>30265.285714285714</c:v>
                </c:pt>
                <c:pt idx="245" formatCode="0">
                  <c:v>29861.142857142859</c:v>
                </c:pt>
                <c:pt idx="246" formatCode="0">
                  <c:v>29583</c:v>
                </c:pt>
                <c:pt idx="247" formatCode="0">
                  <c:v>29369.857142857141</c:v>
                </c:pt>
                <c:pt idx="248" formatCode="0">
                  <c:v>28924.857142857141</c:v>
                </c:pt>
                <c:pt idx="249" formatCode="0">
                  <c:v>28945.285714285714</c:v>
                </c:pt>
                <c:pt idx="250" formatCode="0">
                  <c:v>28991.714285714286</c:v>
                </c:pt>
                <c:pt idx="251" formatCode="0">
                  <c:v>28793.428571428572</c:v>
                </c:pt>
                <c:pt idx="252" formatCode="0">
                  <c:v>28835.142857142859</c:v>
                </c:pt>
                <c:pt idx="253" formatCode="0">
                  <c:v>28831</c:v>
                </c:pt>
                <c:pt idx="254" formatCode="0">
                  <c:v>28766</c:v>
                </c:pt>
                <c:pt idx="255" formatCode="0">
                  <c:v>28779.857142857141</c:v>
                </c:pt>
                <c:pt idx="256" formatCode="0">
                  <c:v>28508.428571428572</c:v>
                </c:pt>
                <c:pt idx="257" formatCode="0">
                  <c:v>28496.714285714286</c:v>
                </c:pt>
                <c:pt idx="258" formatCode="0">
                  <c:v>28580.857142857141</c:v>
                </c:pt>
                <c:pt idx="259" formatCode="0">
                  <c:v>28451</c:v>
                </c:pt>
                <c:pt idx="260" formatCode="0">
                  <c:v>28243.571428571428</c:v>
                </c:pt>
                <c:pt idx="261" formatCode="0">
                  <c:v>28075</c:v>
                </c:pt>
                <c:pt idx="262" formatCode="0">
                  <c:v>27998.285714285714</c:v>
                </c:pt>
                <c:pt idx="263" formatCode="0">
                  <c:v>28209.142857142859</c:v>
                </c:pt>
                <c:pt idx="264" formatCode="0">
                  <c:v>28154</c:v>
                </c:pt>
                <c:pt idx="265" formatCode="0">
                  <c:v>28249.285714285714</c:v>
                </c:pt>
                <c:pt idx="266" formatCode="0">
                  <c:v>28292.571428571428</c:v>
                </c:pt>
                <c:pt idx="267" formatCode="0">
                  <c:v>28370.285714285714</c:v>
                </c:pt>
                <c:pt idx="268" formatCode="0">
                  <c:v>28146</c:v>
                </c:pt>
                <c:pt idx="269" formatCode="0">
                  <c:v>27891.857142857141</c:v>
                </c:pt>
                <c:pt idx="270" formatCode="0">
                  <c:v>27801</c:v>
                </c:pt>
                <c:pt idx="271" formatCode="0">
                  <c:v>27608.142857142859</c:v>
                </c:pt>
                <c:pt idx="272" formatCode="0">
                  <c:v>27179.714285714286</c:v>
                </c:pt>
                <c:pt idx="273" formatCode="0">
                  <c:v>27118</c:v>
                </c:pt>
                <c:pt idx="274" formatCode="0">
                  <c:v>26718.857142857141</c:v>
                </c:pt>
                <c:pt idx="275" formatCode="0">
                  <c:v>26201.285714285714</c:v>
                </c:pt>
                <c:pt idx="276" formatCode="0">
                  <c:v>25594.142857142859</c:v>
                </c:pt>
                <c:pt idx="277" formatCode="0">
                  <c:v>25004.857142857141</c:v>
                </c:pt>
                <c:pt idx="278" formatCode="0">
                  <c:v>24214.571428571428</c:v>
                </c:pt>
                <c:pt idx="279" formatCode="0">
                  <c:v>22943.285714285714</c:v>
                </c:pt>
                <c:pt idx="280" formatCode="0">
                  <c:v>21852.142857142859</c:v>
                </c:pt>
                <c:pt idx="281" formatCode="0">
                  <c:v>20882.571428571428</c:v>
                </c:pt>
                <c:pt idx="282" formatCode="0">
                  <c:v>20062.857142857141</c:v>
                </c:pt>
                <c:pt idx="283" formatCode="0">
                  <c:v>19307.428571428572</c:v>
                </c:pt>
                <c:pt idx="284" formatCode="0">
                  <c:v>18511.857142857141</c:v>
                </c:pt>
                <c:pt idx="285" formatCode="0">
                  <c:v>17780.285714285714</c:v>
                </c:pt>
                <c:pt idx="286" formatCode="0">
                  <c:v>16990.142857142859</c:v>
                </c:pt>
                <c:pt idx="287" formatCode="0">
                  <c:v>16405.857142857141</c:v>
                </c:pt>
                <c:pt idx="288" formatCode="0">
                  <c:v>16249.571428571429</c:v>
                </c:pt>
                <c:pt idx="289" formatCode="0">
                  <c:v>16180.142857142857</c:v>
                </c:pt>
                <c:pt idx="290" formatCode="0">
                  <c:v>16083</c:v>
                </c:pt>
                <c:pt idx="291" formatCode="0">
                  <c:v>15920.857142857143</c:v>
                </c:pt>
                <c:pt idx="292" formatCode="0">
                  <c:v>15862.714285714286</c:v>
                </c:pt>
                <c:pt idx="293" formatCode="0">
                  <c:v>15738.428571428571</c:v>
                </c:pt>
                <c:pt idx="294" formatCode="0">
                  <c:v>15496.571428571429</c:v>
                </c:pt>
                <c:pt idx="295" formatCode="0">
                  <c:v>15385</c:v>
                </c:pt>
                <c:pt idx="296" formatCode="0">
                  <c:v>15358.285714285714</c:v>
                </c:pt>
                <c:pt idx="297" formatCode="0">
                  <c:v>15357.714285714286</c:v>
                </c:pt>
                <c:pt idx="298" formatCode="0">
                  <c:v>15389</c:v>
                </c:pt>
                <c:pt idx="299" formatCode="0">
                  <c:v>15303.142857142857</c:v>
                </c:pt>
                <c:pt idx="300" formatCode="0">
                  <c:v>15302.857142857143</c:v>
                </c:pt>
                <c:pt idx="301" formatCode="0">
                  <c:v>15377.857142857143</c:v>
                </c:pt>
                <c:pt idx="302" formatCode="0">
                  <c:v>15366</c:v>
                </c:pt>
                <c:pt idx="303" formatCode="0">
                  <c:v>15362.285714285714</c:v>
                </c:pt>
                <c:pt idx="304" formatCode="0">
                  <c:v>15357.857142857143</c:v>
                </c:pt>
                <c:pt idx="305" formatCode="0">
                  <c:v>15458.428571428571</c:v>
                </c:pt>
                <c:pt idx="306" formatCode="0">
                  <c:v>15931.857142857143</c:v>
                </c:pt>
                <c:pt idx="307" formatCode="0">
                  <c:v>16457.857142857141</c:v>
                </c:pt>
                <c:pt idx="308" formatCode="0">
                  <c:v>16916.142857142859</c:v>
                </c:pt>
                <c:pt idx="309" formatCode="0">
                  <c:v>17275.285714285714</c:v>
                </c:pt>
                <c:pt idx="310" formatCode="0">
                  <c:v>17814.428571428572</c:v>
                </c:pt>
                <c:pt idx="311" formatCode="0">
                  <c:v>18026.857142857141</c:v>
                </c:pt>
                <c:pt idx="312" formatCode="0">
                  <c:v>18202</c:v>
                </c:pt>
                <c:pt idx="313" formatCode="0">
                  <c:v>18197.428571428572</c:v>
                </c:pt>
                <c:pt idx="314" formatCode="0">
                  <c:v>18346.714285714286</c:v>
                </c:pt>
                <c:pt idx="315" formatCode="0">
                  <c:v>18399.428571428572</c:v>
                </c:pt>
                <c:pt idx="316" formatCode="0">
                  <c:v>18663.857142857141</c:v>
                </c:pt>
                <c:pt idx="317" formatCode="0">
                  <c:v>18761.428571428572</c:v>
                </c:pt>
                <c:pt idx="318" formatCode="0">
                  <c:v>19551</c:v>
                </c:pt>
                <c:pt idx="319" formatCode="0">
                  <c:v>20427.571428571428</c:v>
                </c:pt>
                <c:pt idx="320" formatCode="0">
                  <c:v>22108.857142857141</c:v>
                </c:pt>
                <c:pt idx="321" formatCode="0">
                  <c:v>24570.285714285714</c:v>
                </c:pt>
                <c:pt idx="322" formatCode="0">
                  <c:v>26179.142857142859</c:v>
                </c:pt>
                <c:pt idx="323" formatCode="0">
                  <c:v>27211.857142857141</c:v>
                </c:pt>
                <c:pt idx="324" formatCode="0">
                  <c:v>28533.714285714286</c:v>
                </c:pt>
                <c:pt idx="325" formatCode="0">
                  <c:v>29816.571428571428</c:v>
                </c:pt>
                <c:pt idx="326" formatCode="0">
                  <c:v>29269.571428571428</c:v>
                </c:pt>
                <c:pt idx="327" formatCode="0">
                  <c:v>26452.571428571428</c:v>
                </c:pt>
                <c:pt idx="328" formatCode="0">
                  <c:v>25005.857142857141</c:v>
                </c:pt>
                <c:pt idx="329" formatCode="0">
                  <c:v>24580.428571428572</c:v>
                </c:pt>
                <c:pt idx="330" formatCode="0">
                  <c:v>24307.142857142859</c:v>
                </c:pt>
                <c:pt idx="331" formatCode="0">
                  <c:v>23690.142857142859</c:v>
                </c:pt>
                <c:pt idx="332" formatCode="0">
                  <c:v>23131.571428571428</c:v>
                </c:pt>
                <c:pt idx="333" formatCode="0">
                  <c:v>22727.285714285714</c:v>
                </c:pt>
                <c:pt idx="334" formatCode="0">
                  <c:v>23453.428571428572</c:v>
                </c:pt>
                <c:pt idx="335" formatCode="0">
                  <c:v>23961.142857142859</c:v>
                </c:pt>
                <c:pt idx="336" formatCode="0">
                  <c:v>24215.142857142859</c:v>
                </c:pt>
                <c:pt idx="337" formatCode="0">
                  <c:v>24139.571428571428</c:v>
                </c:pt>
                <c:pt idx="338" formatCode="0">
                  <c:v>23892.857142857141</c:v>
                </c:pt>
                <c:pt idx="339" formatCode="0">
                  <c:v>23176.857142857141</c:v>
                </c:pt>
                <c:pt idx="340" formatCode="0">
                  <c:v>23878</c:v>
                </c:pt>
                <c:pt idx="341" formatCode="0">
                  <c:v>24826.428571428572</c:v>
                </c:pt>
                <c:pt idx="342" formatCode="0">
                  <c:v>24281.428571428572</c:v>
                </c:pt>
                <c:pt idx="343" formatCode="0">
                  <c:v>23909.428571428572</c:v>
                </c:pt>
                <c:pt idx="344" formatCode="0">
                  <c:v>23381.857142857141</c:v>
                </c:pt>
                <c:pt idx="345" formatCode="0">
                  <c:v>22836.142857142859</c:v>
                </c:pt>
                <c:pt idx="346" formatCode="0">
                  <c:v>22084.571428571428</c:v>
                </c:pt>
                <c:pt idx="347" formatCode="0">
                  <c:v>21324.428571428572</c:v>
                </c:pt>
                <c:pt idx="348" formatCode="0">
                  <c:v>20546.428571428572</c:v>
                </c:pt>
                <c:pt idx="349" formatCode="0">
                  <c:v>19195.857142857141</c:v>
                </c:pt>
                <c:pt idx="350" formatCode="0">
                  <c:v>17758.857142857141</c:v>
                </c:pt>
                <c:pt idx="351" formatCode="0">
                  <c:v>16996.857142857141</c:v>
                </c:pt>
                <c:pt idx="352" formatCode="0">
                  <c:v>16441.285714285714</c:v>
                </c:pt>
                <c:pt idx="353" formatCode="0">
                  <c:v>16422.142857142859</c:v>
                </c:pt>
                <c:pt idx="354" formatCode="0">
                  <c:v>16283.285714285714</c:v>
                </c:pt>
                <c:pt idx="355" formatCode="0">
                  <c:v>16138.428571428571</c:v>
                </c:pt>
                <c:pt idx="356" formatCode="0">
                  <c:v>15946</c:v>
                </c:pt>
                <c:pt idx="357" formatCode="0">
                  <c:v>15819</c:v>
                </c:pt>
                <c:pt idx="358" formatCode="0">
                  <c:v>15710.857142857143</c:v>
                </c:pt>
                <c:pt idx="359" formatCode="0">
                  <c:v>15660</c:v>
                </c:pt>
                <c:pt idx="360" formatCode="0">
                  <c:v>15430.857142857143</c:v>
                </c:pt>
                <c:pt idx="361" formatCode="0">
                  <c:v>15266.428571428571</c:v>
                </c:pt>
                <c:pt idx="362" formatCode="0">
                  <c:v>15237.142857142857</c:v>
                </c:pt>
                <c:pt idx="363" formatCode="0">
                  <c:v>15402</c:v>
                </c:pt>
                <c:pt idx="364" formatCode="0">
                  <c:v>15592</c:v>
                </c:pt>
                <c:pt idx="365" formatCode="0">
                  <c:v>15596.142857142857</c:v>
                </c:pt>
                <c:pt idx="366" formatCode="0">
                  <c:v>15697.571428571429</c:v>
                </c:pt>
                <c:pt idx="367" formatCode="0">
                  <c:v>15809.428571428571</c:v>
                </c:pt>
                <c:pt idx="368" formatCode="0">
                  <c:v>15954.857142857143</c:v>
                </c:pt>
                <c:pt idx="369" formatCode="0">
                  <c:v>16140.571428571429</c:v>
                </c:pt>
                <c:pt idx="370" formatCode="0">
                  <c:v>16194.428571428571</c:v>
                </c:pt>
                <c:pt idx="371" formatCode="0">
                  <c:v>16305.428571428571</c:v>
                </c:pt>
                <c:pt idx="372" formatCode="0">
                  <c:v>16275.285714285714</c:v>
                </c:pt>
                <c:pt idx="373" formatCode="0">
                  <c:v>16174.142857142857</c:v>
                </c:pt>
                <c:pt idx="374" formatCode="0">
                  <c:v>16162.571428571429</c:v>
                </c:pt>
                <c:pt idx="375" formatCode="0">
                  <c:v>16029.571428571429</c:v>
                </c:pt>
                <c:pt idx="376" formatCode="0">
                  <c:v>15940.285714285714</c:v>
                </c:pt>
                <c:pt idx="377" formatCode="0">
                  <c:v>15665.142857142857</c:v>
                </c:pt>
                <c:pt idx="378" formatCode="0">
                  <c:v>15434.857142857143</c:v>
                </c:pt>
                <c:pt idx="379" formatCode="0">
                  <c:v>15313.857142857143</c:v>
                </c:pt>
                <c:pt idx="380" formatCode="0">
                  <c:v>15311.428571428571</c:v>
                </c:pt>
                <c:pt idx="381" formatCode="0">
                  <c:v>15096</c:v>
                </c:pt>
                <c:pt idx="382" formatCode="0">
                  <c:v>15162.571428571429</c:v>
                </c:pt>
                <c:pt idx="383" formatCode="0">
                  <c:v>14720.714285714286</c:v>
                </c:pt>
                <c:pt idx="384" formatCode="0">
                  <c:v>14801</c:v>
                </c:pt>
                <c:pt idx="385" formatCode="0">
                  <c:v>14803.428571428571</c:v>
                </c:pt>
                <c:pt idx="386" formatCode="0">
                  <c:v>14912.571428571429</c:v>
                </c:pt>
                <c:pt idx="387" formatCode="0">
                  <c:v>14783.285714285714</c:v>
                </c:pt>
                <c:pt idx="388" formatCode="0">
                  <c:v>14788.857142857143</c:v>
                </c:pt>
                <c:pt idx="389" formatCode="0">
                  <c:v>14854.285714285714</c:v>
                </c:pt>
                <c:pt idx="390" formatCode="0">
                  <c:v>15238.285714285714</c:v>
                </c:pt>
                <c:pt idx="391" formatCode="0">
                  <c:v>15314.857142857143</c:v>
                </c:pt>
                <c:pt idx="392" formatCode="0">
                  <c:v>15299.142857142857</c:v>
                </c:pt>
                <c:pt idx="393" formatCode="0">
                  <c:v>15290.142857142857</c:v>
                </c:pt>
                <c:pt idx="394" formatCode="0">
                  <c:v>15463.571428571429</c:v>
                </c:pt>
                <c:pt idx="395" formatCode="0">
                  <c:v>15671.857142857143</c:v>
                </c:pt>
                <c:pt idx="396" formatCode="0">
                  <c:v>15549.857142857143</c:v>
                </c:pt>
                <c:pt idx="397" formatCode="0">
                  <c:v>15582.714285714286</c:v>
                </c:pt>
                <c:pt idx="398" formatCode="0">
                  <c:v>15557</c:v>
                </c:pt>
                <c:pt idx="399" formatCode="0">
                  <c:v>15537.857142857143</c:v>
                </c:pt>
                <c:pt idx="400" formatCode="0">
                  <c:v>15552.428571428571</c:v>
                </c:pt>
                <c:pt idx="401" formatCode="0">
                  <c:v>15345.571428571429</c:v>
                </c:pt>
                <c:pt idx="402" formatCode="0">
                  <c:v>15023.142857142857</c:v>
                </c:pt>
                <c:pt idx="403" formatCode="0">
                  <c:v>14707.857142857143</c:v>
                </c:pt>
                <c:pt idx="404" formatCode="0">
                  <c:v>14444.571428571429</c:v>
                </c:pt>
                <c:pt idx="405" formatCode="0">
                  <c:v>14129.285714285714</c:v>
                </c:pt>
                <c:pt idx="406" formatCode="0">
                  <c:v>13962.428571428571</c:v>
                </c:pt>
                <c:pt idx="407" formatCode="0">
                  <c:v>13586.714285714286</c:v>
                </c:pt>
                <c:pt idx="408" formatCode="0">
                  <c:v>13600.428571428571</c:v>
                </c:pt>
                <c:pt idx="409" formatCode="0">
                  <c:v>13816.142857142857</c:v>
                </c:pt>
                <c:pt idx="410" formatCode="0">
                  <c:v>14422.428571428571</c:v>
                </c:pt>
                <c:pt idx="411" formatCode="0">
                  <c:v>14943.571428571429</c:v>
                </c:pt>
                <c:pt idx="412" formatCode="0">
                  <c:v>15621.857142857143</c:v>
                </c:pt>
                <c:pt idx="413" formatCode="0">
                  <c:v>16102.571428571429</c:v>
                </c:pt>
                <c:pt idx="414" formatCode="0">
                  <c:v>16828.428571428572</c:v>
                </c:pt>
                <c:pt idx="415" formatCode="0">
                  <c:v>17185</c:v>
                </c:pt>
                <c:pt idx="416" formatCode="0">
                  <c:v>17520.285714285714</c:v>
                </c:pt>
                <c:pt idx="417" formatCode="0">
                  <c:v>17756</c:v>
                </c:pt>
                <c:pt idx="418" formatCode="0">
                  <c:v>18155.571428571428</c:v>
                </c:pt>
                <c:pt idx="419" formatCode="0">
                  <c:v>18562.285714285714</c:v>
                </c:pt>
                <c:pt idx="420" formatCode="0">
                  <c:v>19249.857142857141</c:v>
                </c:pt>
                <c:pt idx="421" formatCode="0">
                  <c:v>19593.714285714286</c:v>
                </c:pt>
                <c:pt idx="422" formatCode="0">
                  <c:v>19971.857142857141</c:v>
                </c:pt>
                <c:pt idx="423" formatCode="0">
                  <c:v>20574.571428571428</c:v>
                </c:pt>
                <c:pt idx="424" formatCode="0">
                  <c:v>21070.571428571428</c:v>
                </c:pt>
                <c:pt idx="425" formatCode="0">
                  <c:v>21148.571428571428</c:v>
                </c:pt>
                <c:pt idx="426" formatCode="0">
                  <c:v>21337.857142857141</c:v>
                </c:pt>
                <c:pt idx="427" formatCode="0">
                  <c:v>21254.285714285714</c:v>
                </c:pt>
                <c:pt idx="428" formatCode="0">
                  <c:v>21583.714285714286</c:v>
                </c:pt>
                <c:pt idx="429" formatCode="0">
                  <c:v>21695.285714285714</c:v>
                </c:pt>
                <c:pt idx="430" formatCode="0">
                  <c:v>21390.142857142859</c:v>
                </c:pt>
                <c:pt idx="431" formatCode="0">
                  <c:v>21112.428571428572</c:v>
                </c:pt>
                <c:pt idx="432" formatCode="0">
                  <c:v>21326.142857142859</c:v>
                </c:pt>
                <c:pt idx="433" formatCode="0">
                  <c:v>21462.714285714286</c:v>
                </c:pt>
                <c:pt idx="434" formatCode="0">
                  <c:v>21738.428571428572</c:v>
                </c:pt>
                <c:pt idx="435" formatCode="0">
                  <c:v>21443.285714285714</c:v>
                </c:pt>
                <c:pt idx="436" formatCode="0">
                  <c:v>21120.571428571428</c:v>
                </c:pt>
                <c:pt idx="437" formatCode="0">
                  <c:v>21000</c:v>
                </c:pt>
                <c:pt idx="438" formatCode="0">
                  <c:v>21031.571428571428</c:v>
                </c:pt>
                <c:pt idx="439" formatCode="0">
                  <c:v>20899.571428571428</c:v>
                </c:pt>
                <c:pt idx="440" formatCode="0">
                  <c:v>20480.142857142859</c:v>
                </c:pt>
                <c:pt idx="441" formatCode="0">
                  <c:v>20162.571428571428</c:v>
                </c:pt>
                <c:pt idx="442" formatCode="0">
                  <c:v>20008.428571428572</c:v>
                </c:pt>
                <c:pt idx="443" formatCode="0">
                  <c:v>19878</c:v>
                </c:pt>
                <c:pt idx="444" formatCode="0">
                  <c:v>19643.428571428572</c:v>
                </c:pt>
                <c:pt idx="445" formatCode="0">
                  <c:v>19373.142857142859</c:v>
                </c:pt>
                <c:pt idx="446" formatCode="0">
                  <c:v>19061.857142857141</c:v>
                </c:pt>
                <c:pt idx="447" formatCode="0">
                  <c:v>18920.142857142859</c:v>
                </c:pt>
                <c:pt idx="448" formatCode="0">
                  <c:v>18781.571428571428</c:v>
                </c:pt>
                <c:pt idx="449" formatCode="0">
                  <c:v>18779.285714285714</c:v>
                </c:pt>
                <c:pt idx="450" formatCode="0">
                  <c:v>18668.428571428572</c:v>
                </c:pt>
                <c:pt idx="451" formatCode="0">
                  <c:v>18465.571428571428</c:v>
                </c:pt>
                <c:pt idx="452" formatCode="0">
                  <c:v>17954</c:v>
                </c:pt>
                <c:pt idx="453" formatCode="0">
                  <c:v>17668.142857142859</c:v>
                </c:pt>
                <c:pt idx="454" formatCode="0">
                  <c:v>17992</c:v>
                </c:pt>
                <c:pt idx="455" formatCode="0">
                  <c:v>18060</c:v>
                </c:pt>
                <c:pt idx="456" formatCode="0">
                  <c:v>18196.428571428572</c:v>
                </c:pt>
                <c:pt idx="457" formatCode="0">
                  <c:v>18361.571428571428</c:v>
                </c:pt>
                <c:pt idx="458" formatCode="0">
                  <c:v>18788.571428571428</c:v>
                </c:pt>
                <c:pt idx="459" formatCode="0">
                  <c:v>19262.285714285714</c:v>
                </c:pt>
                <c:pt idx="460" formatCode="0">
                  <c:v>19658.428571428572</c:v>
                </c:pt>
                <c:pt idx="461" formatCode="0">
                  <c:v>19730.285714285714</c:v>
                </c:pt>
                <c:pt idx="462" formatCode="0">
                  <c:v>19384</c:v>
                </c:pt>
                <c:pt idx="463" formatCode="0">
                  <c:v>19254.428571428572</c:v>
                </c:pt>
                <c:pt idx="464" formatCode="0">
                  <c:v>19387.571428571428</c:v>
                </c:pt>
                <c:pt idx="465" formatCode="0">
                  <c:v>19463.714285714286</c:v>
                </c:pt>
                <c:pt idx="466" formatCode="0">
                  <c:v>19693.285714285714</c:v>
                </c:pt>
                <c:pt idx="467" formatCode="0">
                  <c:v>19426</c:v>
                </c:pt>
                <c:pt idx="468" formatCode="0">
                  <c:v>19251.285714285714</c:v>
                </c:pt>
                <c:pt idx="469" formatCode="0">
                  <c:v>19566.428571428572</c:v>
                </c:pt>
                <c:pt idx="470" formatCode="0">
                  <c:v>19671.428571428572</c:v>
                </c:pt>
                <c:pt idx="471" formatCode="0">
                  <c:v>19811.285714285714</c:v>
                </c:pt>
                <c:pt idx="472" formatCode="0">
                  <c:v>19953.285714285714</c:v>
                </c:pt>
                <c:pt idx="473" formatCode="0">
                  <c:v>20057.571428571428</c:v>
                </c:pt>
                <c:pt idx="474" formatCode="0">
                  <c:v>20792.571428571428</c:v>
                </c:pt>
                <c:pt idx="475" formatCode="0">
                  <c:v>21351.857142857141</c:v>
                </c:pt>
                <c:pt idx="476" formatCode="0">
                  <c:v>21733.714285714286</c:v>
                </c:pt>
                <c:pt idx="477" formatCode="0">
                  <c:v>22123.285714285714</c:v>
                </c:pt>
                <c:pt idx="478" formatCode="0">
                  <c:v>22284.571428571428</c:v>
                </c:pt>
                <c:pt idx="479" formatCode="0">
                  <c:v>22536.285714285714</c:v>
                </c:pt>
                <c:pt idx="480" formatCode="0">
                  <c:v>22746.142857142859</c:v>
                </c:pt>
                <c:pt idx="481" formatCode="0">
                  <c:v>23007.428571428572</c:v>
                </c:pt>
                <c:pt idx="482" formatCode="0">
                  <c:v>23397</c:v>
                </c:pt>
                <c:pt idx="483" formatCode="0">
                  <c:v>23921</c:v>
                </c:pt>
                <c:pt idx="484" formatCode="0">
                  <c:v>24270.571428571428</c:v>
                </c:pt>
                <c:pt idx="485" formatCode="0">
                  <c:v>25088.571428571428</c:v>
                </c:pt>
                <c:pt idx="486" formatCode="0">
                  <c:v>25748</c:v>
                </c:pt>
                <c:pt idx="487" formatCode="0">
                  <c:v>26294.142857142859</c:v>
                </c:pt>
                <c:pt idx="488" formatCode="0">
                  <c:v>26487.714285714286</c:v>
                </c:pt>
                <c:pt idx="489" formatCode="0">
                  <c:v>26990.571428571428</c:v>
                </c:pt>
                <c:pt idx="490" formatCode="0">
                  <c:v>27533.428571428572</c:v>
                </c:pt>
                <c:pt idx="491" formatCode="0">
                  <c:v>27623.285714285714</c:v>
                </c:pt>
                <c:pt idx="492" formatCode="0">
                  <c:v>27555.285714285714</c:v>
                </c:pt>
                <c:pt idx="493" formatCode="0">
                  <c:v>27447.857142857141</c:v>
                </c:pt>
                <c:pt idx="494" formatCode="0">
                  <c:v>27783.857142857141</c:v>
                </c:pt>
                <c:pt idx="495" formatCode="0">
                  <c:v>27984.428571428572</c:v>
                </c:pt>
                <c:pt idx="496" formatCode="0">
                  <c:v>27686.571428571428</c:v>
                </c:pt>
                <c:pt idx="497" formatCode="0">
                  <c:v>27259.428571428572</c:v>
                </c:pt>
                <c:pt idx="498" formatCode="0">
                  <c:v>27339.285714285714</c:v>
                </c:pt>
                <c:pt idx="499" formatCode="0">
                  <c:v>27535</c:v>
                </c:pt>
                <c:pt idx="500" formatCode="0">
                  <c:v>27711.714285714286</c:v>
                </c:pt>
                <c:pt idx="501" formatCode="0">
                  <c:v>27684.571428571428</c:v>
                </c:pt>
                <c:pt idx="502" formatCode="0">
                  <c:v>27641.428571428572</c:v>
                </c:pt>
                <c:pt idx="503" formatCode="0">
                  <c:v>27895.428571428572</c:v>
                </c:pt>
                <c:pt idx="504" formatCode="0">
                  <c:v>28381.142857142859</c:v>
                </c:pt>
                <c:pt idx="505" formatCode="0">
                  <c:v>28650</c:v>
                </c:pt>
                <c:pt idx="506" formatCode="0">
                  <c:v>28721.428571428572</c:v>
                </c:pt>
                <c:pt idx="507" formatCode="0">
                  <c:v>28860.714285714286</c:v>
                </c:pt>
                <c:pt idx="508" formatCode="0">
                  <c:v>29106</c:v>
                </c:pt>
                <c:pt idx="509" formatCode="0">
                  <c:v>29487.857142857141</c:v>
                </c:pt>
                <c:pt idx="510" formatCode="0">
                  <c:v>30029.285714285714</c:v>
                </c:pt>
                <c:pt idx="511" formatCode="0">
                  <c:v>30294.714285714286</c:v>
                </c:pt>
                <c:pt idx="512" formatCode="0">
                  <c:v>30757</c:v>
                </c:pt>
                <c:pt idx="513" formatCode="0">
                  <c:v>31449.714285714286</c:v>
                </c:pt>
                <c:pt idx="514" formatCode="0">
                  <c:v>32196.428571428572</c:v>
                </c:pt>
                <c:pt idx="515" formatCode="0">
                  <c:v>33286.285714285717</c:v>
                </c:pt>
                <c:pt idx="516" formatCode="0">
                  <c:v>34239</c:v>
                </c:pt>
                <c:pt idx="517" formatCode="0">
                  <c:v>35232.285714285717</c:v>
                </c:pt>
                <c:pt idx="518" formatCode="0">
                  <c:v>36261.857142857145</c:v>
                </c:pt>
                <c:pt idx="519" formatCode="0">
                  <c:v>37218.142857142855</c:v>
                </c:pt>
                <c:pt idx="520" formatCode="0">
                  <c:v>38616.571428571428</c:v>
                </c:pt>
                <c:pt idx="521" formatCode="0">
                  <c:v>39620.714285714283</c:v>
                </c:pt>
                <c:pt idx="522" formatCode="0">
                  <c:v>40108.428571428572</c:v>
                </c:pt>
                <c:pt idx="523" formatCode="0">
                  <c:v>40218.571428571428</c:v>
                </c:pt>
                <c:pt idx="524" formatCode="0">
                  <c:v>40394.857142857145</c:v>
                </c:pt>
                <c:pt idx="525" formatCode="0">
                  <c:v>40628.857142857145</c:v>
                </c:pt>
                <c:pt idx="526" formatCode="0">
                  <c:v>40647.285714285717</c:v>
                </c:pt>
                <c:pt idx="527" formatCode="0">
                  <c:v>40423.714285714283</c:v>
                </c:pt>
                <c:pt idx="528" formatCode="0">
                  <c:v>40245.428571428572</c:v>
                </c:pt>
                <c:pt idx="529" formatCode="0">
                  <c:v>40260</c:v>
                </c:pt>
                <c:pt idx="530" formatCode="0">
                  <c:v>40499</c:v>
                </c:pt>
                <c:pt idx="531" formatCode="0">
                  <c:v>40580</c:v>
                </c:pt>
                <c:pt idx="532" formatCode="0">
                  <c:v>40478.285714285717</c:v>
                </c:pt>
                <c:pt idx="533" formatCode="0">
                  <c:v>40824.142857142855</c:v>
                </c:pt>
                <c:pt idx="534" formatCode="0">
                  <c:v>41208.285714285717</c:v>
                </c:pt>
                <c:pt idx="535" formatCode="0">
                  <c:v>41359.571428571428</c:v>
                </c:pt>
                <c:pt idx="536" formatCode="0">
                  <c:v>41565.571428571428</c:v>
                </c:pt>
                <c:pt idx="537" formatCode="0">
                  <c:v>42061.285714285717</c:v>
                </c:pt>
                <c:pt idx="538" formatCode="0">
                  <c:v>42574.142857142855</c:v>
                </c:pt>
                <c:pt idx="539" formatCode="0">
                  <c:v>42968.571428571428</c:v>
                </c:pt>
                <c:pt idx="540" formatCode="0">
                  <c:v>42940.428571428572</c:v>
                </c:pt>
                <c:pt idx="541" formatCode="0">
                  <c:v>43079</c:v>
                </c:pt>
                <c:pt idx="542" formatCode="0">
                  <c:v>43354.428571428572</c:v>
                </c:pt>
                <c:pt idx="543" formatCode="0">
                  <c:v>43538.428571428572</c:v>
                </c:pt>
                <c:pt idx="544" formatCode="0">
                  <c:v>43701.571428571428</c:v>
                </c:pt>
                <c:pt idx="545" formatCode="0">
                  <c:v>44014.428571428572</c:v>
                </c:pt>
                <c:pt idx="546" formatCode="0">
                  <c:v>44272.571428571428</c:v>
                </c:pt>
                <c:pt idx="547" formatCode="0">
                  <c:v>45008.714285714283</c:v>
                </c:pt>
                <c:pt idx="548" formatCode="0">
                  <c:v>45395.857142857145</c:v>
                </c:pt>
                <c:pt idx="549" formatCode="0">
                  <c:v>45989</c:v>
                </c:pt>
                <c:pt idx="550" formatCode="0">
                  <c:v>46179.285714285717</c:v>
                </c:pt>
                <c:pt idx="551" formatCode="0">
                  <c:v>46153.857142857145</c:v>
                </c:pt>
                <c:pt idx="552" formatCode="0">
                  <c:v>46132.142857142855</c:v>
                </c:pt>
                <c:pt idx="553" formatCode="0">
                  <c:v>46269.428571428572</c:v>
                </c:pt>
                <c:pt idx="554" formatCode="0">
                  <c:v>46195.714285714283</c:v>
                </c:pt>
                <c:pt idx="555" formatCode="0">
                  <c:v>46018.142857142855</c:v>
                </c:pt>
                <c:pt idx="556" formatCode="0">
                  <c:v>45982.142857142855</c:v>
                </c:pt>
                <c:pt idx="557" formatCode="0">
                  <c:v>46129.714285714283</c:v>
                </c:pt>
                <c:pt idx="558" formatCode="0">
                  <c:v>46408.714285714283</c:v>
                </c:pt>
                <c:pt idx="559" formatCode="0">
                  <c:v>46533.142857142855</c:v>
                </c:pt>
                <c:pt idx="560" formatCode="0">
                  <c:v>46609.285714285717</c:v>
                </c:pt>
                <c:pt idx="561" formatCode="0">
                  <c:v>46865.285714285717</c:v>
                </c:pt>
                <c:pt idx="562" formatCode="0">
                  <c:v>47071.285714285717</c:v>
                </c:pt>
                <c:pt idx="563" formatCode="0">
                  <c:v>47155.285714285717</c:v>
                </c:pt>
                <c:pt idx="564" formatCode="0">
                  <c:v>47057.714285714283</c:v>
                </c:pt>
                <c:pt idx="565" formatCode="0">
                  <c:v>47041.857142857145</c:v>
                </c:pt>
                <c:pt idx="566" formatCode="0">
                  <c:v>47062.285714285717</c:v>
                </c:pt>
                <c:pt idx="567" formatCode="0">
                  <c:v>47129.285714285717</c:v>
                </c:pt>
                <c:pt idx="568" formatCode="0">
                  <c:v>47198.714285714283</c:v>
                </c:pt>
                <c:pt idx="569" formatCode="0">
                  <c:v>47257</c:v>
                </c:pt>
                <c:pt idx="570" formatCode="0">
                  <c:v>47535</c:v>
                </c:pt>
                <c:pt idx="571" formatCode="0">
                  <c:v>47729.714285714283</c:v>
                </c:pt>
                <c:pt idx="572" formatCode="0">
                  <c:v>47725.857142857145</c:v>
                </c:pt>
                <c:pt idx="573" formatCode="0">
                  <c:v>47712.857142857145</c:v>
                </c:pt>
                <c:pt idx="574" formatCode="0">
                  <c:v>47841.142857142855</c:v>
                </c:pt>
                <c:pt idx="575" formatCode="0">
                  <c:v>47754.857142857145</c:v>
                </c:pt>
                <c:pt idx="576" formatCode="0">
                  <c:v>47726</c:v>
                </c:pt>
                <c:pt idx="577" formatCode="0">
                  <c:v>47501.142857142855</c:v>
                </c:pt>
                <c:pt idx="578" formatCode="0">
                  <c:v>47418.142857142855</c:v>
                </c:pt>
                <c:pt idx="579" formatCode="0">
                  <c:v>47547.285714285717</c:v>
                </c:pt>
                <c:pt idx="580" formatCode="0">
                  <c:v>47564.714285714283</c:v>
                </c:pt>
                <c:pt idx="581" formatCode="0">
                  <c:v>47394</c:v>
                </c:pt>
                <c:pt idx="582" formatCode="0">
                  <c:v>47159.285714285717</c:v>
                </c:pt>
                <c:pt idx="583" formatCode="0">
                  <c:v>46611.142857142855</c:v>
                </c:pt>
                <c:pt idx="584" formatCode="0">
                  <c:v>46022.857142857145</c:v>
                </c:pt>
                <c:pt idx="585" formatCode="0">
                  <c:v>45878.714285714283</c:v>
                </c:pt>
                <c:pt idx="586" formatCode="0">
                  <c:v>45586.571428571428</c:v>
                </c:pt>
                <c:pt idx="587" formatCode="0">
                  <c:v>45368.714285714283</c:v>
                </c:pt>
                <c:pt idx="588" formatCode="0">
                  <c:v>45248.857142857145</c:v>
                </c:pt>
                <c:pt idx="589" formatCode="0">
                  <c:v>45189.857142857145</c:v>
                </c:pt>
                <c:pt idx="590" formatCode="0">
                  <c:v>45050.142857142855</c:v>
                </c:pt>
                <c:pt idx="591" formatCode="0">
                  <c:v>45114.857142857145</c:v>
                </c:pt>
                <c:pt idx="592" formatCode="0">
                  <c:v>44998.285714285717</c:v>
                </c:pt>
                <c:pt idx="593" formatCode="0">
                  <c:v>45075.714285714283</c:v>
                </c:pt>
                <c:pt idx="594" formatCode="0">
                  <c:v>45256.857142857145</c:v>
                </c:pt>
                <c:pt idx="595" formatCode="0">
                  <c:v>45302.142857142855</c:v>
                </c:pt>
                <c:pt idx="596" formatCode="0">
                  <c:v>44996</c:v>
                </c:pt>
                <c:pt idx="597" formatCode="0">
                  <c:v>44556.857142857145</c:v>
                </c:pt>
                <c:pt idx="598" formatCode="0">
                  <c:v>44529.428571428572</c:v>
                </c:pt>
                <c:pt idx="599" formatCode="0">
                  <c:v>44455.428571428572</c:v>
                </c:pt>
                <c:pt idx="600" formatCode="0">
                  <c:v>44487.428571428572</c:v>
                </c:pt>
                <c:pt idx="601" formatCode="0">
                  <c:v>44428.714285714283</c:v>
                </c:pt>
                <c:pt idx="602" formatCode="0">
                  <c:v>44375.285714285717</c:v>
                </c:pt>
                <c:pt idx="603" formatCode="0">
                  <c:v>44718.428571428572</c:v>
                </c:pt>
                <c:pt idx="604" formatCode="0">
                  <c:v>45185.142857142855</c:v>
                </c:pt>
                <c:pt idx="605" formatCode="0">
                  <c:v>44832.285714285717</c:v>
                </c:pt>
                <c:pt idx="606" formatCode="0">
                  <c:v>43670</c:v>
                </c:pt>
                <c:pt idx="607" formatCode="0">
                  <c:v>42256</c:v>
                </c:pt>
                <c:pt idx="608" formatCode="0">
                  <c:v>40751.857142857145</c:v>
                </c:pt>
                <c:pt idx="609" formatCode="0">
                  <c:v>39294.714285714283</c:v>
                </c:pt>
                <c:pt idx="610" formatCode="0">
                  <c:v>37971.428571428572</c:v>
                </c:pt>
                <c:pt idx="611" formatCode="0">
                  <c:v>36861.857142857145</c:v>
                </c:pt>
                <c:pt idx="612" formatCode="0">
                  <c:v>36165.857142857145</c:v>
                </c:pt>
                <c:pt idx="613" formatCode="0">
                  <c:v>36383.571428571428</c:v>
                </c:pt>
                <c:pt idx="614" formatCode="0">
                  <c:v>36581.285714285717</c:v>
                </c:pt>
                <c:pt idx="615" formatCode="0">
                  <c:v>36785.714285714283</c:v>
                </c:pt>
                <c:pt idx="616" formatCode="0">
                  <c:v>37050.285714285717</c:v>
                </c:pt>
                <c:pt idx="617" formatCode="0">
                  <c:v>37407</c:v>
                </c:pt>
                <c:pt idx="618" formatCode="0">
                  <c:v>37895.428571428572</c:v>
                </c:pt>
                <c:pt idx="619" formatCode="0">
                  <c:v>38362.857142857145</c:v>
                </c:pt>
                <c:pt idx="620" formatCode="0">
                  <c:v>38557</c:v>
                </c:pt>
                <c:pt idx="621" formatCode="0">
                  <c:v>38912.428571428572</c:v>
                </c:pt>
                <c:pt idx="622" formatCode="0">
                  <c:v>38981.857142857145</c:v>
                </c:pt>
                <c:pt idx="623" formatCode="0">
                  <c:v>39057.714285714283</c:v>
                </c:pt>
                <c:pt idx="624" formatCode="0">
                  <c:v>39040.571428571428</c:v>
                </c:pt>
                <c:pt idx="625" formatCode="0">
                  <c:v>38803.571428571428</c:v>
                </c:pt>
                <c:pt idx="626" formatCode="0">
                  <c:v>38709.857142857145</c:v>
                </c:pt>
                <c:pt idx="627" formatCode="0">
                  <c:v>38783</c:v>
                </c:pt>
                <c:pt idx="628" formatCode="0">
                  <c:v>38774.285714285717</c:v>
                </c:pt>
                <c:pt idx="629" formatCode="0">
                  <c:v>38931.857142857145</c:v>
                </c:pt>
                <c:pt idx="630" formatCode="0">
                  <c:v>38917.571428571428</c:v>
                </c:pt>
                <c:pt idx="631" formatCode="0">
                  <c:v>38950</c:v>
                </c:pt>
                <c:pt idx="632" formatCode="0">
                  <c:v>38967</c:v>
                </c:pt>
                <c:pt idx="633" formatCode="0">
                  <c:v>38966.428571428572</c:v>
                </c:pt>
                <c:pt idx="634" formatCode="0">
                  <c:v>38654</c:v>
                </c:pt>
                <c:pt idx="635" formatCode="0">
                  <c:v>38578.714285714283</c:v>
                </c:pt>
                <c:pt idx="636" formatCode="0">
                  <c:v>38502.142857142855</c:v>
                </c:pt>
                <c:pt idx="637" formatCode="0">
                  <c:v>38540.285714285717</c:v>
                </c:pt>
                <c:pt idx="638" formatCode="0">
                  <c:v>38634.428571428572</c:v>
                </c:pt>
                <c:pt idx="639" formatCode="0">
                  <c:v>38905.285714285717</c:v>
                </c:pt>
                <c:pt idx="640" formatCode="0">
                  <c:v>38955.571428571428</c:v>
                </c:pt>
                <c:pt idx="641" formatCode="0">
                  <c:v>39046.571428571428</c:v>
                </c:pt>
                <c:pt idx="642" formatCode="0">
                  <c:v>39546.428571428572</c:v>
                </c:pt>
                <c:pt idx="643" formatCode="0">
                  <c:v>39269.571428571428</c:v>
                </c:pt>
                <c:pt idx="644" formatCode="0">
                  <c:v>39260.857142857145</c:v>
                </c:pt>
                <c:pt idx="645" formatCode="0">
                  <c:v>39039.285714285717</c:v>
                </c:pt>
                <c:pt idx="646" formatCode="0">
                  <c:v>38890.285714285717</c:v>
                </c:pt>
                <c:pt idx="647" formatCode="0">
                  <c:v>38791.285714285717</c:v>
                </c:pt>
                <c:pt idx="648" formatCode="0">
                  <c:v>38723.857142857145</c:v>
                </c:pt>
                <c:pt idx="649" formatCode="0">
                  <c:v>37895.428571428572</c:v>
                </c:pt>
                <c:pt idx="650" formatCode="0">
                  <c:v>37387.714285714283</c:v>
                </c:pt>
                <c:pt idx="651" formatCode="0">
                  <c:v>36888.285714285717</c:v>
                </c:pt>
                <c:pt idx="652" formatCode="0">
                  <c:v>36758</c:v>
                </c:pt>
                <c:pt idx="653" formatCode="0">
                  <c:v>36512</c:v>
                </c:pt>
                <c:pt idx="654" formatCode="0">
                  <c:v>36309.571428571428</c:v>
                </c:pt>
                <c:pt idx="655" formatCode="0">
                  <c:v>36159</c:v>
                </c:pt>
                <c:pt idx="656" formatCode="0">
                  <c:v>35937.285714285717</c:v>
                </c:pt>
                <c:pt idx="657" formatCode="0">
                  <c:v>35916.857142857145</c:v>
                </c:pt>
                <c:pt idx="658" formatCode="0">
                  <c:v>35992.714285714283</c:v>
                </c:pt>
                <c:pt idx="659" formatCode="0">
                  <c:v>36081.571428571428</c:v>
                </c:pt>
                <c:pt idx="660" formatCode="0">
                  <c:v>36219</c:v>
                </c:pt>
                <c:pt idx="661" formatCode="0">
                  <c:v>36130.857142857145</c:v>
                </c:pt>
                <c:pt idx="662" formatCode="0">
                  <c:v>36046.857142857145</c:v>
                </c:pt>
                <c:pt idx="663" formatCode="0">
                  <c:v>36270.857142857145</c:v>
                </c:pt>
                <c:pt idx="664" formatCode="0">
                  <c:v>36384.428571428572</c:v>
                </c:pt>
                <c:pt idx="665" formatCode="0">
                  <c:v>36481.714285714283</c:v>
                </c:pt>
                <c:pt idx="666" formatCode="0">
                  <c:v>36312.285714285717</c:v>
                </c:pt>
                <c:pt idx="667" formatCode="0">
                  <c:v>36042.857142857145</c:v>
                </c:pt>
                <c:pt idx="668" formatCode="0">
                  <c:v>36910.571428571428</c:v>
                </c:pt>
                <c:pt idx="669" formatCode="0">
                  <c:v>37993.142857142855</c:v>
                </c:pt>
                <c:pt idx="670" formatCode="0">
                  <c:v>39181.571428571428</c:v>
                </c:pt>
                <c:pt idx="671" formatCode="0">
                  <c:v>40371.285714285717</c:v>
                </c:pt>
                <c:pt idx="672" formatCode="0">
                  <c:v>41549.714285714283</c:v>
                </c:pt>
                <c:pt idx="673" formatCode="0">
                  <c:v>42648.714285714283</c:v>
                </c:pt>
                <c:pt idx="674" formatCode="0">
                  <c:v>43711</c:v>
                </c:pt>
                <c:pt idx="675" formatCode="0">
                  <c:v>43843.285714285717</c:v>
                </c:pt>
                <c:pt idx="676" formatCode="0">
                  <c:v>43963.142857142855</c:v>
                </c:pt>
                <c:pt idx="677" formatCode="0">
                  <c:v>43954.571428571428</c:v>
                </c:pt>
                <c:pt idx="678" formatCode="0">
                  <c:v>44044.571428571428</c:v>
                </c:pt>
                <c:pt idx="679" formatCode="0">
                  <c:v>44213.571428571428</c:v>
                </c:pt>
                <c:pt idx="680" formatCode="0">
                  <c:v>44022</c:v>
                </c:pt>
                <c:pt idx="681" formatCode="0">
                  <c:v>44378.285714285717</c:v>
                </c:pt>
                <c:pt idx="682" formatCode="0">
                  <c:v>44613.714285714283</c:v>
                </c:pt>
                <c:pt idx="683" formatCode="0">
                  <c:v>45030.857142857145</c:v>
                </c:pt>
                <c:pt idx="684" formatCode="0">
                  <c:v>45405.714285714283</c:v>
                </c:pt>
                <c:pt idx="685" formatCode="0">
                  <c:v>45873.857142857145</c:v>
                </c:pt>
                <c:pt idx="686" formatCode="0">
                  <c:v>46267.142857142855</c:v>
                </c:pt>
                <c:pt idx="687" formatCode="0">
                  <c:v>47108.714285714283</c:v>
                </c:pt>
                <c:pt idx="688" formatCode="0">
                  <c:v>47752.857142857145</c:v>
                </c:pt>
                <c:pt idx="689" formatCode="0">
                  <c:v>48379.714285714283</c:v>
                </c:pt>
                <c:pt idx="690" formatCode="0">
                  <c:v>48594.285714285717</c:v>
                </c:pt>
                <c:pt idx="691" formatCode="0">
                  <c:v>47176.571428571428</c:v>
                </c:pt>
                <c:pt idx="692" formatCode="0">
                  <c:v>45173</c:v>
                </c:pt>
                <c:pt idx="693" formatCode="0">
                  <c:v>44679.285714285717</c:v>
                </c:pt>
                <c:pt idx="694" formatCode="0">
                  <c:v>44421.571428571428</c:v>
                </c:pt>
                <c:pt idx="695" formatCode="0">
                  <c:v>44084.142857142855</c:v>
                </c:pt>
                <c:pt idx="696" formatCode="0">
                  <c:v>43828.714285714283</c:v>
                </c:pt>
                <c:pt idx="697" formatCode="0">
                  <c:v>43409.571428571428</c:v>
                </c:pt>
                <c:pt idx="698" formatCode="0">
                  <c:v>43283.428571428572</c:v>
                </c:pt>
                <c:pt idx="699" formatCode="0">
                  <c:v>44710.428571428572</c:v>
                </c:pt>
                <c:pt idx="700" formatCode="0">
                  <c:v>44958</c:v>
                </c:pt>
                <c:pt idx="701" formatCode="0">
                  <c:v>45201.571428571428</c:v>
                </c:pt>
              </c:numCache>
            </c:numRef>
          </c:val>
          <c:extLst xmlns:c16r2="http://schemas.microsoft.com/office/drawing/2015/06/chart">
            <c:ext xmlns:c16="http://schemas.microsoft.com/office/drawing/2014/chart" uri="{C3380CC4-5D6E-409C-BE32-E72D297353CC}">
              <c16:uniqueId val="{00000000-9BB2-464C-93EC-8A9AB48105F1}"/>
            </c:ext>
          </c:extLst>
        </c:ser>
        <c:dLbls>
          <c:showLegendKey val="0"/>
          <c:showVal val="0"/>
          <c:showCatName val="0"/>
          <c:showSerName val="0"/>
          <c:showPercent val="0"/>
          <c:showBubbleSize val="0"/>
        </c:dLbls>
        <c:gapWidth val="150"/>
        <c:axId val="370655144"/>
        <c:axId val="370651224"/>
        <c:extLst xmlns:c16r2="http://schemas.microsoft.com/office/drawing/2015/06/chart">
          <c:ext xmlns:c15="http://schemas.microsoft.com/office/drawing/2012/chart" uri="{02D57815-91ED-43cb-92C2-25804820EDAC}">
            <c15:filteredBarSeries>
              <c15:ser>
                <c:idx val="0"/>
                <c:order val="0"/>
                <c:spPr>
                  <a:solidFill>
                    <a:schemeClr val="accent1"/>
                  </a:solidFill>
                  <a:ln>
                    <a:noFill/>
                  </a:ln>
                  <a:effectLst/>
                </c:spPr>
                <c:invertIfNegative val="0"/>
                <c:cat>
                  <c:strRef>
                    <c:extLst xmlns:c16r2="http://schemas.microsoft.com/office/drawing/2015/06/chart">
                      <c:ext uri="{02D57815-91ED-43cb-92C2-25804820EDAC}">
                        <c15:formulaRef>
                          <c15:sqref>Sheet1!$B$1:$B$703</c15:sqref>
                        </c15:formulaRef>
                      </c:ext>
                    </c:extLst>
                    <c:strCache>
                      <c:ptCount val="703"/>
                      <c:pt idx="0">
                        <c:v>Date</c:v>
                      </c:pt>
                      <c:pt idx="1">
                        <c:v>01.02.2020</c:v>
                      </c:pt>
                      <c:pt idx="2">
                        <c:v>02.02.2020</c:v>
                      </c:pt>
                      <c:pt idx="3">
                        <c:v>03.02.2020</c:v>
                      </c:pt>
                      <c:pt idx="4">
                        <c:v>04.02.2020</c:v>
                      </c:pt>
                      <c:pt idx="5">
                        <c:v>05.02.2020</c:v>
                      </c:pt>
                      <c:pt idx="6">
                        <c:v>06.02.2020</c:v>
                      </c:pt>
                      <c:pt idx="7">
                        <c:v>07.02.2020</c:v>
                      </c:pt>
                      <c:pt idx="8">
                        <c:v>08.02.2020</c:v>
                      </c:pt>
                      <c:pt idx="9">
                        <c:v>09.02.2020</c:v>
                      </c:pt>
                      <c:pt idx="10">
                        <c:v>10.02.2020</c:v>
                      </c:pt>
                      <c:pt idx="11">
                        <c:v>11.02.2020</c:v>
                      </c:pt>
                      <c:pt idx="12">
                        <c:v>12.02.2020</c:v>
                      </c:pt>
                      <c:pt idx="13">
                        <c:v>13.02.2020</c:v>
                      </c:pt>
                      <c:pt idx="14">
                        <c:v>14.02.2020</c:v>
                      </c:pt>
                      <c:pt idx="15">
                        <c:v>15.02.2020</c:v>
                      </c:pt>
                      <c:pt idx="16">
                        <c:v>16.02.2020</c:v>
                      </c:pt>
                      <c:pt idx="17">
                        <c:v>17.02.2020</c:v>
                      </c:pt>
                      <c:pt idx="18">
                        <c:v>18.02.2020</c:v>
                      </c:pt>
                      <c:pt idx="19">
                        <c:v>19.02.2020</c:v>
                      </c:pt>
                      <c:pt idx="20">
                        <c:v>20.02.2020</c:v>
                      </c:pt>
                      <c:pt idx="21">
                        <c:v>21.02.2020</c:v>
                      </c:pt>
                      <c:pt idx="22">
                        <c:v>22.02.2020</c:v>
                      </c:pt>
                      <c:pt idx="23">
                        <c:v>23.02.2020</c:v>
                      </c:pt>
                      <c:pt idx="24">
                        <c:v>24.02.2020</c:v>
                      </c:pt>
                      <c:pt idx="25">
                        <c:v>25.02.2020</c:v>
                      </c:pt>
                      <c:pt idx="26">
                        <c:v>26.02.2020</c:v>
                      </c:pt>
                      <c:pt idx="27">
                        <c:v>27.02.2020</c:v>
                      </c:pt>
                      <c:pt idx="28">
                        <c:v>28.02.2020</c:v>
                      </c:pt>
                      <c:pt idx="29">
                        <c:v>29.02.2020</c:v>
                      </c:pt>
                      <c:pt idx="30">
                        <c:v>01.03.2020</c:v>
                      </c:pt>
                      <c:pt idx="31">
                        <c:v>02.03.2020</c:v>
                      </c:pt>
                      <c:pt idx="32">
                        <c:v>03.03.2020</c:v>
                      </c:pt>
                      <c:pt idx="33">
                        <c:v>04.03.2020</c:v>
                      </c:pt>
                      <c:pt idx="34">
                        <c:v>05.03.2020</c:v>
                      </c:pt>
                      <c:pt idx="35">
                        <c:v>06.03.2020</c:v>
                      </c:pt>
                      <c:pt idx="36">
                        <c:v>07.03.2020</c:v>
                      </c:pt>
                      <c:pt idx="37">
                        <c:v>08.03.2020</c:v>
                      </c:pt>
                      <c:pt idx="38">
                        <c:v>09.03.2020</c:v>
                      </c:pt>
                      <c:pt idx="39">
                        <c:v>10.03.2020</c:v>
                      </c:pt>
                      <c:pt idx="40">
                        <c:v>11.03.2020</c:v>
                      </c:pt>
                      <c:pt idx="41">
                        <c:v>12.03.2020</c:v>
                      </c:pt>
                      <c:pt idx="42">
                        <c:v>13.03.2020</c:v>
                      </c:pt>
                      <c:pt idx="43">
                        <c:v>14.03.2020</c:v>
                      </c:pt>
                      <c:pt idx="44">
                        <c:v>15.03.2020</c:v>
                      </c:pt>
                      <c:pt idx="45">
                        <c:v>16.03.2020</c:v>
                      </c:pt>
                      <c:pt idx="46">
                        <c:v>17.03.2020</c:v>
                      </c:pt>
                      <c:pt idx="47">
                        <c:v>18.03.2020</c:v>
                      </c:pt>
                      <c:pt idx="48">
                        <c:v>19.03.2020</c:v>
                      </c:pt>
                      <c:pt idx="49">
                        <c:v>20.03.2020</c:v>
                      </c:pt>
                      <c:pt idx="50">
                        <c:v>21.03.2020</c:v>
                      </c:pt>
                      <c:pt idx="51">
                        <c:v>22.03.2020</c:v>
                      </c:pt>
                      <c:pt idx="52">
                        <c:v>23.03.2020</c:v>
                      </c:pt>
                      <c:pt idx="53">
                        <c:v>24.03.2020</c:v>
                      </c:pt>
                      <c:pt idx="54">
                        <c:v>25.03.2020</c:v>
                      </c:pt>
                      <c:pt idx="55">
                        <c:v>26.03.2020</c:v>
                      </c:pt>
                      <c:pt idx="56">
                        <c:v>27.03.2020</c:v>
                      </c:pt>
                      <c:pt idx="57">
                        <c:v>28.03.2020</c:v>
                      </c:pt>
                      <c:pt idx="58">
                        <c:v>29.03.2020</c:v>
                      </c:pt>
                      <c:pt idx="59">
                        <c:v>30.03.2020</c:v>
                      </c:pt>
                      <c:pt idx="60">
                        <c:v>31.03.2020</c:v>
                      </c:pt>
                      <c:pt idx="61">
                        <c:v>01.04.2020</c:v>
                      </c:pt>
                      <c:pt idx="62">
                        <c:v>02.04.2020</c:v>
                      </c:pt>
                      <c:pt idx="63">
                        <c:v>03.04.2020</c:v>
                      </c:pt>
                      <c:pt idx="64">
                        <c:v>04.04.2020</c:v>
                      </c:pt>
                      <c:pt idx="65">
                        <c:v>05.04.2020</c:v>
                      </c:pt>
                      <c:pt idx="66">
                        <c:v>06.04.2020</c:v>
                      </c:pt>
                      <c:pt idx="67">
                        <c:v>07.04.2020</c:v>
                      </c:pt>
                      <c:pt idx="68">
                        <c:v>08.04.2020</c:v>
                      </c:pt>
                      <c:pt idx="69">
                        <c:v>09.04.2020</c:v>
                      </c:pt>
                      <c:pt idx="70">
                        <c:v>10.04.2020</c:v>
                      </c:pt>
                      <c:pt idx="71">
                        <c:v>11.04.2020</c:v>
                      </c:pt>
                      <c:pt idx="72">
                        <c:v>12.04.2020</c:v>
                      </c:pt>
                      <c:pt idx="73">
                        <c:v>13.04.2020</c:v>
                      </c:pt>
                      <c:pt idx="74">
                        <c:v>14.04.2020</c:v>
                      </c:pt>
                      <c:pt idx="75">
                        <c:v>15.04.2020</c:v>
                      </c:pt>
                      <c:pt idx="76">
                        <c:v>16.04.2020</c:v>
                      </c:pt>
                      <c:pt idx="77">
                        <c:v>17.04.2020</c:v>
                      </c:pt>
                      <c:pt idx="78">
                        <c:v>18.04.2020</c:v>
                      </c:pt>
                      <c:pt idx="79">
                        <c:v>19.04.2020</c:v>
                      </c:pt>
                      <c:pt idx="80">
                        <c:v>20.04.2020</c:v>
                      </c:pt>
                      <c:pt idx="81">
                        <c:v>21.04.2020</c:v>
                      </c:pt>
                      <c:pt idx="82">
                        <c:v>22.04.2020</c:v>
                      </c:pt>
                      <c:pt idx="83">
                        <c:v>23.04.2020</c:v>
                      </c:pt>
                      <c:pt idx="84">
                        <c:v>24.04.2020</c:v>
                      </c:pt>
                      <c:pt idx="85">
                        <c:v>25.04.2020</c:v>
                      </c:pt>
                      <c:pt idx="86">
                        <c:v>26.04.2020</c:v>
                      </c:pt>
                      <c:pt idx="87">
                        <c:v>27.04.2020</c:v>
                      </c:pt>
                      <c:pt idx="88">
                        <c:v>28.04.2020</c:v>
                      </c:pt>
                      <c:pt idx="89">
                        <c:v>29.04.2020</c:v>
                      </c:pt>
                      <c:pt idx="90">
                        <c:v>30.04.2020</c:v>
                      </c:pt>
                      <c:pt idx="91">
                        <c:v>01.05.2020</c:v>
                      </c:pt>
                      <c:pt idx="92">
                        <c:v>02.05.2020</c:v>
                      </c:pt>
                      <c:pt idx="93">
                        <c:v>03.05.2020</c:v>
                      </c:pt>
                      <c:pt idx="94">
                        <c:v>04.05.2020</c:v>
                      </c:pt>
                      <c:pt idx="95">
                        <c:v>05.05.2020</c:v>
                      </c:pt>
                      <c:pt idx="96">
                        <c:v>06.05.2020</c:v>
                      </c:pt>
                      <c:pt idx="97">
                        <c:v>07.05.2020</c:v>
                      </c:pt>
                      <c:pt idx="98">
                        <c:v>08.05.2020</c:v>
                      </c:pt>
                      <c:pt idx="99">
                        <c:v>09.05.2020</c:v>
                      </c:pt>
                      <c:pt idx="100">
                        <c:v>10.05.2020</c:v>
                      </c:pt>
                      <c:pt idx="101">
                        <c:v>11.05.2020</c:v>
                      </c:pt>
                      <c:pt idx="102">
                        <c:v>12.05.2020</c:v>
                      </c:pt>
                      <c:pt idx="103">
                        <c:v>13.05.2020</c:v>
                      </c:pt>
                      <c:pt idx="104">
                        <c:v>14.05.2020</c:v>
                      </c:pt>
                      <c:pt idx="105">
                        <c:v>15.05.2020</c:v>
                      </c:pt>
                      <c:pt idx="106">
                        <c:v>16.05.2020</c:v>
                      </c:pt>
                      <c:pt idx="107">
                        <c:v>17.05.2020</c:v>
                      </c:pt>
                      <c:pt idx="108">
                        <c:v>18.05.2020</c:v>
                      </c:pt>
                      <c:pt idx="109">
                        <c:v>19.05.2020</c:v>
                      </c:pt>
                      <c:pt idx="110">
                        <c:v>20.05.2020</c:v>
                      </c:pt>
                      <c:pt idx="111">
                        <c:v>21.05.2020</c:v>
                      </c:pt>
                      <c:pt idx="112">
                        <c:v>21.05.2020</c:v>
                      </c:pt>
                      <c:pt idx="113">
                        <c:v>22.05.2020</c:v>
                      </c:pt>
                      <c:pt idx="114">
                        <c:v>23.05.2020</c:v>
                      </c:pt>
                      <c:pt idx="115">
                        <c:v>24.05.2020</c:v>
                      </c:pt>
                      <c:pt idx="116">
                        <c:v>25.05.2020</c:v>
                      </c:pt>
                      <c:pt idx="117">
                        <c:v>26.05.2020</c:v>
                      </c:pt>
                      <c:pt idx="118">
                        <c:v>27.05.2020</c:v>
                      </c:pt>
                      <c:pt idx="119">
                        <c:v>28.05.2020</c:v>
                      </c:pt>
                      <c:pt idx="120">
                        <c:v>29.05.2020</c:v>
                      </c:pt>
                      <c:pt idx="121">
                        <c:v>30.05.2020</c:v>
                      </c:pt>
                      <c:pt idx="122">
                        <c:v>31.05.2020</c:v>
                      </c:pt>
                      <c:pt idx="123">
                        <c:v>01.06.2020</c:v>
                      </c:pt>
                      <c:pt idx="124">
                        <c:v>02.06.2020</c:v>
                      </c:pt>
                      <c:pt idx="125">
                        <c:v>03.06.2020</c:v>
                      </c:pt>
                      <c:pt idx="126">
                        <c:v>04.06.2020</c:v>
                      </c:pt>
                      <c:pt idx="127">
                        <c:v>05.06.2020</c:v>
                      </c:pt>
                      <c:pt idx="128">
                        <c:v>06.06.2020</c:v>
                      </c:pt>
                      <c:pt idx="129">
                        <c:v>07.06.2020</c:v>
                      </c:pt>
                      <c:pt idx="130">
                        <c:v>08.06.2020</c:v>
                      </c:pt>
                      <c:pt idx="131">
                        <c:v>09.06.2020</c:v>
                      </c:pt>
                      <c:pt idx="132">
                        <c:v>10.06.2020</c:v>
                      </c:pt>
                      <c:pt idx="133">
                        <c:v>11.06.2020</c:v>
                      </c:pt>
                      <c:pt idx="134">
                        <c:v>12.06.2020</c:v>
                      </c:pt>
                      <c:pt idx="135">
                        <c:v>13.06.2020</c:v>
                      </c:pt>
                      <c:pt idx="136">
                        <c:v>14.06.2020</c:v>
                      </c:pt>
                      <c:pt idx="137">
                        <c:v>15.06.2020</c:v>
                      </c:pt>
                      <c:pt idx="138">
                        <c:v>16.06.2020</c:v>
                      </c:pt>
                      <c:pt idx="139">
                        <c:v>17.06.2020</c:v>
                      </c:pt>
                      <c:pt idx="140">
                        <c:v>18.06.2020</c:v>
                      </c:pt>
                      <c:pt idx="141">
                        <c:v>19.06.2020</c:v>
                      </c:pt>
                      <c:pt idx="142">
                        <c:v>20.06.2020</c:v>
                      </c:pt>
                      <c:pt idx="143">
                        <c:v>21.06.2020</c:v>
                      </c:pt>
                      <c:pt idx="144">
                        <c:v>22.06.2020</c:v>
                      </c:pt>
                      <c:pt idx="145">
                        <c:v>23.06.2020</c:v>
                      </c:pt>
                      <c:pt idx="146">
                        <c:v>24.06.2020</c:v>
                      </c:pt>
                      <c:pt idx="147">
                        <c:v>25.06.2020</c:v>
                      </c:pt>
                      <c:pt idx="148">
                        <c:v>26.06.2020</c:v>
                      </c:pt>
                      <c:pt idx="149">
                        <c:v>27.06.2020</c:v>
                      </c:pt>
                      <c:pt idx="150">
                        <c:v>28.06.2020</c:v>
                      </c:pt>
                      <c:pt idx="151">
                        <c:v>29.06.2020</c:v>
                      </c:pt>
                      <c:pt idx="152">
                        <c:v>30.06.2020</c:v>
                      </c:pt>
                      <c:pt idx="153">
                        <c:v>01.07.2020</c:v>
                      </c:pt>
                      <c:pt idx="154">
                        <c:v>02.07.2020</c:v>
                      </c:pt>
                      <c:pt idx="155">
                        <c:v>03.07.2020</c:v>
                      </c:pt>
                      <c:pt idx="156">
                        <c:v>04.07.2020</c:v>
                      </c:pt>
                      <c:pt idx="157">
                        <c:v>05.07.2020</c:v>
                      </c:pt>
                      <c:pt idx="158">
                        <c:v>06.07.2020</c:v>
                      </c:pt>
                      <c:pt idx="159">
                        <c:v>07.07.2020</c:v>
                      </c:pt>
                      <c:pt idx="160">
                        <c:v>08.07.2020</c:v>
                      </c:pt>
                      <c:pt idx="161">
                        <c:v>09.07.2020</c:v>
                      </c:pt>
                      <c:pt idx="162">
                        <c:v>10.07.2020</c:v>
                      </c:pt>
                      <c:pt idx="163">
                        <c:v>11.07.2020</c:v>
                      </c:pt>
                      <c:pt idx="164">
                        <c:v>12.07.2020</c:v>
                      </c:pt>
                      <c:pt idx="165">
                        <c:v>13.07.2020</c:v>
                      </c:pt>
                      <c:pt idx="166">
                        <c:v>14.07.2020</c:v>
                      </c:pt>
                      <c:pt idx="167">
                        <c:v>15.07.2020</c:v>
                      </c:pt>
                      <c:pt idx="168">
                        <c:v>16.07.2020</c:v>
                      </c:pt>
                      <c:pt idx="169">
                        <c:v>17.07.2020</c:v>
                      </c:pt>
                      <c:pt idx="170">
                        <c:v>18.07.2020</c:v>
                      </c:pt>
                      <c:pt idx="171">
                        <c:v>19.07.2020</c:v>
                      </c:pt>
                      <c:pt idx="172">
                        <c:v>20.07.2020</c:v>
                      </c:pt>
                      <c:pt idx="173">
                        <c:v>21.07.2020</c:v>
                      </c:pt>
                      <c:pt idx="174">
                        <c:v>22.07.2020</c:v>
                      </c:pt>
                      <c:pt idx="175">
                        <c:v>23.07.2020</c:v>
                      </c:pt>
                      <c:pt idx="176">
                        <c:v>24.07.2020</c:v>
                      </c:pt>
                      <c:pt idx="177">
                        <c:v>25.07.2020</c:v>
                      </c:pt>
                      <c:pt idx="178">
                        <c:v>26.07.2020</c:v>
                      </c:pt>
                      <c:pt idx="179">
                        <c:v>27.07.2020</c:v>
                      </c:pt>
                      <c:pt idx="180">
                        <c:v>28.07.2020</c:v>
                      </c:pt>
                      <c:pt idx="181">
                        <c:v>29.07.2020</c:v>
                      </c:pt>
                      <c:pt idx="182">
                        <c:v>30.07.2020</c:v>
                      </c:pt>
                      <c:pt idx="183">
                        <c:v>31.07.2020</c:v>
                      </c:pt>
                      <c:pt idx="184">
                        <c:v>01.08.2020</c:v>
                      </c:pt>
                      <c:pt idx="185">
                        <c:v>02.08.2020</c:v>
                      </c:pt>
                      <c:pt idx="186">
                        <c:v>03.08.2020</c:v>
                      </c:pt>
                      <c:pt idx="187">
                        <c:v>04.08.2020</c:v>
                      </c:pt>
                      <c:pt idx="188">
                        <c:v>05.08.2020</c:v>
                      </c:pt>
                      <c:pt idx="189">
                        <c:v>06.08.2020</c:v>
                      </c:pt>
                      <c:pt idx="190">
                        <c:v>07.08.2020</c:v>
                      </c:pt>
                      <c:pt idx="191">
                        <c:v>08.08.2020</c:v>
                      </c:pt>
                      <c:pt idx="192">
                        <c:v>09.08.2020</c:v>
                      </c:pt>
                      <c:pt idx="193">
                        <c:v>10.08.2020</c:v>
                      </c:pt>
                      <c:pt idx="194">
                        <c:v>11.08.2020</c:v>
                      </c:pt>
                      <c:pt idx="195">
                        <c:v>12.08.2020</c:v>
                      </c:pt>
                      <c:pt idx="196">
                        <c:v>13.08.2020</c:v>
                      </c:pt>
                      <c:pt idx="197">
                        <c:v>14.08.2020</c:v>
                      </c:pt>
                      <c:pt idx="198">
                        <c:v>15.08.2020</c:v>
                      </c:pt>
                      <c:pt idx="199">
                        <c:v>16.08.2020</c:v>
                      </c:pt>
                      <c:pt idx="200">
                        <c:v>17.08.2020</c:v>
                      </c:pt>
                      <c:pt idx="201">
                        <c:v>18.08.2020</c:v>
                      </c:pt>
                      <c:pt idx="202">
                        <c:v>19.08.2020</c:v>
                      </c:pt>
                      <c:pt idx="203">
                        <c:v>20.08.2020</c:v>
                      </c:pt>
                      <c:pt idx="204">
                        <c:v>21.08.2020</c:v>
                      </c:pt>
                      <c:pt idx="205">
                        <c:v>22.08.2020</c:v>
                      </c:pt>
                      <c:pt idx="206">
                        <c:v>23.08.2020</c:v>
                      </c:pt>
                      <c:pt idx="207">
                        <c:v>24.08.2020</c:v>
                      </c:pt>
                      <c:pt idx="208">
                        <c:v>25.08.2020</c:v>
                      </c:pt>
                      <c:pt idx="209">
                        <c:v>26.08.2020</c:v>
                      </c:pt>
                      <c:pt idx="210">
                        <c:v>27.08.2020</c:v>
                      </c:pt>
                      <c:pt idx="211">
                        <c:v>28.08.2020</c:v>
                      </c:pt>
                      <c:pt idx="212">
                        <c:v>29.08.2020</c:v>
                      </c:pt>
                      <c:pt idx="213">
                        <c:v>30.08.2020</c:v>
                      </c:pt>
                      <c:pt idx="214">
                        <c:v>31.08.2020</c:v>
                      </c:pt>
                      <c:pt idx="215">
                        <c:v>01.09.2020</c:v>
                      </c:pt>
                      <c:pt idx="216">
                        <c:v>02.09.2020</c:v>
                      </c:pt>
                      <c:pt idx="217">
                        <c:v>03.09.2020</c:v>
                      </c:pt>
                      <c:pt idx="218">
                        <c:v>04.09.2020</c:v>
                      </c:pt>
                      <c:pt idx="219">
                        <c:v>05.09.2020</c:v>
                      </c:pt>
                      <c:pt idx="220">
                        <c:v>06.09.2020</c:v>
                      </c:pt>
                      <c:pt idx="221">
                        <c:v>07.09.2020</c:v>
                      </c:pt>
                      <c:pt idx="222">
                        <c:v>08.09.2020</c:v>
                      </c:pt>
                      <c:pt idx="223">
                        <c:v>09.09.2020</c:v>
                      </c:pt>
                      <c:pt idx="224">
                        <c:v>10.09.2020</c:v>
                      </c:pt>
                      <c:pt idx="225">
                        <c:v>11.09.2020</c:v>
                      </c:pt>
                      <c:pt idx="226">
                        <c:v>12.09.2020</c:v>
                      </c:pt>
                      <c:pt idx="227">
                        <c:v>13.09.2020</c:v>
                      </c:pt>
                      <c:pt idx="228">
                        <c:v>14.09.2020</c:v>
                      </c:pt>
                      <c:pt idx="229">
                        <c:v>15.09.2020</c:v>
                      </c:pt>
                      <c:pt idx="230">
                        <c:v>16.09.2020</c:v>
                      </c:pt>
                      <c:pt idx="231">
                        <c:v>17.09.2020</c:v>
                      </c:pt>
                      <c:pt idx="232">
                        <c:v>18.09.2020</c:v>
                      </c:pt>
                      <c:pt idx="233">
                        <c:v>19.09.2020</c:v>
                      </c:pt>
                      <c:pt idx="234">
                        <c:v>20.09.2020</c:v>
                      </c:pt>
                      <c:pt idx="235">
                        <c:v>21.09.2020</c:v>
                      </c:pt>
                      <c:pt idx="236">
                        <c:v>22.09.2020</c:v>
                      </c:pt>
                      <c:pt idx="237">
                        <c:v>23.09.2020</c:v>
                      </c:pt>
                      <c:pt idx="238">
                        <c:v>24.09.2020</c:v>
                      </c:pt>
                      <c:pt idx="239">
                        <c:v>25.09.2020</c:v>
                      </c:pt>
                      <c:pt idx="240">
                        <c:v>26.09.2020</c:v>
                      </c:pt>
                      <c:pt idx="241">
                        <c:v>27.09.2020</c:v>
                      </c:pt>
                      <c:pt idx="242">
                        <c:v>28.09.2020</c:v>
                      </c:pt>
                      <c:pt idx="243">
                        <c:v>29.09.2020</c:v>
                      </c:pt>
                      <c:pt idx="244">
                        <c:v>30.09.2020</c:v>
                      </c:pt>
                      <c:pt idx="245">
                        <c:v>01.10.2020</c:v>
                      </c:pt>
                      <c:pt idx="246">
                        <c:v>02.10.2020</c:v>
                      </c:pt>
                      <c:pt idx="247">
                        <c:v>03.10.2020</c:v>
                      </c:pt>
                      <c:pt idx="248">
                        <c:v>04.10.2020</c:v>
                      </c:pt>
                      <c:pt idx="249">
                        <c:v>05.10.2020</c:v>
                      </c:pt>
                      <c:pt idx="250">
                        <c:v>06.10.2020</c:v>
                      </c:pt>
                      <c:pt idx="251">
                        <c:v>07.10.2020</c:v>
                      </c:pt>
                      <c:pt idx="252">
                        <c:v>08.10.2020</c:v>
                      </c:pt>
                      <c:pt idx="253">
                        <c:v>09.10.2020</c:v>
                      </c:pt>
                      <c:pt idx="254">
                        <c:v>10.10.2020</c:v>
                      </c:pt>
                      <c:pt idx="255">
                        <c:v>11.10.2020</c:v>
                      </c:pt>
                      <c:pt idx="256">
                        <c:v>12.10.2020</c:v>
                      </c:pt>
                      <c:pt idx="257">
                        <c:v>13.10.2020</c:v>
                      </c:pt>
                      <c:pt idx="258">
                        <c:v>14.10.2020</c:v>
                      </c:pt>
                      <c:pt idx="259">
                        <c:v>15.10.2020</c:v>
                      </c:pt>
                      <c:pt idx="260">
                        <c:v>16.10.2020</c:v>
                      </c:pt>
                      <c:pt idx="261">
                        <c:v>17.10.2020</c:v>
                      </c:pt>
                      <c:pt idx="262">
                        <c:v>18.10.2020</c:v>
                      </c:pt>
                      <c:pt idx="263">
                        <c:v>19.10.2020</c:v>
                      </c:pt>
                      <c:pt idx="264">
                        <c:v>20.10.2020</c:v>
                      </c:pt>
                      <c:pt idx="265">
                        <c:v>21.10.2020</c:v>
                      </c:pt>
                      <c:pt idx="266">
                        <c:v>22.10.2020</c:v>
                      </c:pt>
                      <c:pt idx="267">
                        <c:v>23.10.2020</c:v>
                      </c:pt>
                      <c:pt idx="268">
                        <c:v>24.10.2020</c:v>
                      </c:pt>
                      <c:pt idx="269">
                        <c:v>25.10.2020</c:v>
                      </c:pt>
                      <c:pt idx="270">
                        <c:v>26.10.2020</c:v>
                      </c:pt>
                      <c:pt idx="271">
                        <c:v>27.10.2020</c:v>
                      </c:pt>
                      <c:pt idx="272">
                        <c:v>28.10.2020</c:v>
                      </c:pt>
                      <c:pt idx="273">
                        <c:v>29.10.2020</c:v>
                      </c:pt>
                      <c:pt idx="274">
                        <c:v>30.10.2020</c:v>
                      </c:pt>
                      <c:pt idx="275">
                        <c:v>31.10.2020</c:v>
                      </c:pt>
                      <c:pt idx="276">
                        <c:v>01.11.2020</c:v>
                      </c:pt>
                      <c:pt idx="277">
                        <c:v>02.11.2020</c:v>
                      </c:pt>
                      <c:pt idx="278">
                        <c:v>03.11.2020</c:v>
                      </c:pt>
                      <c:pt idx="279">
                        <c:v>04.11.2020</c:v>
                      </c:pt>
                      <c:pt idx="280">
                        <c:v>05.11.2020</c:v>
                      </c:pt>
                      <c:pt idx="281">
                        <c:v>06.11.2020</c:v>
                      </c:pt>
                      <c:pt idx="282">
                        <c:v>07.11.2020</c:v>
                      </c:pt>
                      <c:pt idx="283">
                        <c:v>08.11.2020</c:v>
                      </c:pt>
                      <c:pt idx="284">
                        <c:v>09.11.2020</c:v>
                      </c:pt>
                      <c:pt idx="285">
                        <c:v>10.11.2020</c:v>
                      </c:pt>
                      <c:pt idx="286">
                        <c:v>11.11.2020</c:v>
                      </c:pt>
                      <c:pt idx="287">
                        <c:v>12.11.2020</c:v>
                      </c:pt>
                      <c:pt idx="288">
                        <c:v>13.11.2020</c:v>
                      </c:pt>
                      <c:pt idx="289">
                        <c:v>14.11.2020</c:v>
                      </c:pt>
                      <c:pt idx="290">
                        <c:v>15.11.2020</c:v>
                      </c:pt>
                      <c:pt idx="291">
                        <c:v>16.11.2020</c:v>
                      </c:pt>
                      <c:pt idx="292">
                        <c:v>17.11.2020</c:v>
                      </c:pt>
                      <c:pt idx="293">
                        <c:v>18.11.2020</c:v>
                      </c:pt>
                      <c:pt idx="294">
                        <c:v>19.11.2020</c:v>
                      </c:pt>
                      <c:pt idx="295">
                        <c:v>20.11.2020</c:v>
                      </c:pt>
                      <c:pt idx="296">
                        <c:v>21.11.2020</c:v>
                      </c:pt>
                      <c:pt idx="297">
                        <c:v>22.11.2020</c:v>
                      </c:pt>
                      <c:pt idx="298">
                        <c:v>23.11.2020</c:v>
                      </c:pt>
                      <c:pt idx="299">
                        <c:v>24.11.2020</c:v>
                      </c:pt>
                      <c:pt idx="300">
                        <c:v>25.11.2020</c:v>
                      </c:pt>
                      <c:pt idx="301">
                        <c:v>26.11.2020</c:v>
                      </c:pt>
                      <c:pt idx="302">
                        <c:v>27.11.2020</c:v>
                      </c:pt>
                      <c:pt idx="303">
                        <c:v>28.11.2020</c:v>
                      </c:pt>
                      <c:pt idx="304">
                        <c:v>29.11.2020</c:v>
                      </c:pt>
                      <c:pt idx="305">
                        <c:v>30.11.2020</c:v>
                      </c:pt>
                      <c:pt idx="306">
                        <c:v>01.12.2020</c:v>
                      </c:pt>
                      <c:pt idx="307">
                        <c:v>02.12.2020</c:v>
                      </c:pt>
                      <c:pt idx="308">
                        <c:v>03.12.2020</c:v>
                      </c:pt>
                      <c:pt idx="309">
                        <c:v>04.12.2020</c:v>
                      </c:pt>
                      <c:pt idx="310">
                        <c:v>05.12.2020</c:v>
                      </c:pt>
                      <c:pt idx="311">
                        <c:v>06.12.2020</c:v>
                      </c:pt>
                      <c:pt idx="312">
                        <c:v>07.12.2020</c:v>
                      </c:pt>
                      <c:pt idx="313">
                        <c:v>08.12.2020</c:v>
                      </c:pt>
                      <c:pt idx="314">
                        <c:v>09.12.2020</c:v>
                      </c:pt>
                      <c:pt idx="315">
                        <c:v>10.12.2020</c:v>
                      </c:pt>
                      <c:pt idx="316">
                        <c:v>11.12.2020</c:v>
                      </c:pt>
                      <c:pt idx="317">
                        <c:v>12.12.2020</c:v>
                      </c:pt>
                      <c:pt idx="318">
                        <c:v>13.12.2020</c:v>
                      </c:pt>
                      <c:pt idx="319">
                        <c:v>14.12.2020</c:v>
                      </c:pt>
                      <c:pt idx="320">
                        <c:v>15.12.2020</c:v>
                      </c:pt>
                      <c:pt idx="321">
                        <c:v>16.12.2020</c:v>
                      </c:pt>
                      <c:pt idx="322">
                        <c:v>17.12.2020</c:v>
                      </c:pt>
                      <c:pt idx="323">
                        <c:v>18.12.2020</c:v>
                      </c:pt>
                      <c:pt idx="324">
                        <c:v>19.12.2020</c:v>
                      </c:pt>
                      <c:pt idx="325">
                        <c:v>20.12.2020</c:v>
                      </c:pt>
                      <c:pt idx="326">
                        <c:v>21.12.2020</c:v>
                      </c:pt>
                      <c:pt idx="327">
                        <c:v>22.12.2020</c:v>
                      </c:pt>
                      <c:pt idx="328">
                        <c:v>23.12.2020</c:v>
                      </c:pt>
                      <c:pt idx="329">
                        <c:v>24.12.2020</c:v>
                      </c:pt>
                      <c:pt idx="330">
                        <c:v>25.12.2020</c:v>
                      </c:pt>
                      <c:pt idx="331">
                        <c:v>26.12.2020</c:v>
                      </c:pt>
                      <c:pt idx="332">
                        <c:v>27.12.2020</c:v>
                      </c:pt>
                      <c:pt idx="333">
                        <c:v>28.12.2020</c:v>
                      </c:pt>
                      <c:pt idx="334">
                        <c:v>29.12.2020</c:v>
                      </c:pt>
                      <c:pt idx="335">
                        <c:v>30.12.2020</c:v>
                      </c:pt>
                      <c:pt idx="336">
                        <c:v>31.12.2020</c:v>
                      </c:pt>
                      <c:pt idx="337">
                        <c:v>01.01.2021</c:v>
                      </c:pt>
                      <c:pt idx="338">
                        <c:v>02.01.2021</c:v>
                      </c:pt>
                      <c:pt idx="339">
                        <c:v>03.01.2021</c:v>
                      </c:pt>
                      <c:pt idx="340">
                        <c:v>04.01.2021</c:v>
                      </c:pt>
                      <c:pt idx="341">
                        <c:v>05.01.2021</c:v>
                      </c:pt>
                      <c:pt idx="342">
                        <c:v>06.01.2021</c:v>
                      </c:pt>
                      <c:pt idx="343">
                        <c:v>07.01.2021</c:v>
                      </c:pt>
                      <c:pt idx="344">
                        <c:v>08.01.2021</c:v>
                      </c:pt>
                      <c:pt idx="345">
                        <c:v>09.01.2021</c:v>
                      </c:pt>
                      <c:pt idx="346">
                        <c:v>10.01.2021</c:v>
                      </c:pt>
                      <c:pt idx="347">
                        <c:v>11.01.2021</c:v>
                      </c:pt>
                      <c:pt idx="348">
                        <c:v>12.01.2021</c:v>
                      </c:pt>
                      <c:pt idx="349">
                        <c:v>13.01.2021</c:v>
                      </c:pt>
                      <c:pt idx="350">
                        <c:v>14.01.2021</c:v>
                      </c:pt>
                      <c:pt idx="351">
                        <c:v>15.01.2021</c:v>
                      </c:pt>
                      <c:pt idx="352">
                        <c:v>16.01.2021</c:v>
                      </c:pt>
                      <c:pt idx="353">
                        <c:v>17.01.2021</c:v>
                      </c:pt>
                      <c:pt idx="354">
                        <c:v>18.01.2021</c:v>
                      </c:pt>
                      <c:pt idx="355">
                        <c:v>19.01.2021</c:v>
                      </c:pt>
                      <c:pt idx="356">
                        <c:v>20.01.2021</c:v>
                      </c:pt>
                      <c:pt idx="357">
                        <c:v>21.01.2021</c:v>
                      </c:pt>
                      <c:pt idx="358">
                        <c:v>22.01.2021</c:v>
                      </c:pt>
                      <c:pt idx="359">
                        <c:v>23.01.2021</c:v>
                      </c:pt>
                      <c:pt idx="360">
                        <c:v>24.01.2021</c:v>
                      </c:pt>
                      <c:pt idx="361">
                        <c:v>25.01.2021</c:v>
                      </c:pt>
                      <c:pt idx="362">
                        <c:v>26.01.2021</c:v>
                      </c:pt>
                      <c:pt idx="363">
                        <c:v>27.01.2021</c:v>
                      </c:pt>
                      <c:pt idx="364">
                        <c:v>28.01.2021</c:v>
                      </c:pt>
                      <c:pt idx="365">
                        <c:v>29.01.2021</c:v>
                      </c:pt>
                      <c:pt idx="366">
                        <c:v>30.01.2021</c:v>
                      </c:pt>
                      <c:pt idx="367">
                        <c:v>31.01.2021</c:v>
                      </c:pt>
                      <c:pt idx="368">
                        <c:v>01.02.2021</c:v>
                      </c:pt>
                      <c:pt idx="369">
                        <c:v>02.02.2021</c:v>
                      </c:pt>
                      <c:pt idx="370">
                        <c:v>03.02.2021</c:v>
                      </c:pt>
                      <c:pt idx="371">
                        <c:v>04.02.2021</c:v>
                      </c:pt>
                      <c:pt idx="372">
                        <c:v>05.02.2021</c:v>
                      </c:pt>
                      <c:pt idx="373">
                        <c:v>06.02.2021</c:v>
                      </c:pt>
                      <c:pt idx="374">
                        <c:v>07.02.2021</c:v>
                      </c:pt>
                      <c:pt idx="375">
                        <c:v>08.02.2021</c:v>
                      </c:pt>
                      <c:pt idx="376">
                        <c:v>09.02.2021</c:v>
                      </c:pt>
                      <c:pt idx="377">
                        <c:v>10.02.2021</c:v>
                      </c:pt>
                      <c:pt idx="378">
                        <c:v>11.02.2021</c:v>
                      </c:pt>
                      <c:pt idx="379">
                        <c:v>12.02.2021</c:v>
                      </c:pt>
                      <c:pt idx="380">
                        <c:v>13.02.2021</c:v>
                      </c:pt>
                      <c:pt idx="381">
                        <c:v>14.02.2021</c:v>
                      </c:pt>
                      <c:pt idx="382">
                        <c:v>15.02.2021</c:v>
                      </c:pt>
                      <c:pt idx="383">
                        <c:v>16.02.2021</c:v>
                      </c:pt>
                      <c:pt idx="384">
                        <c:v>17.02.2021</c:v>
                      </c:pt>
                      <c:pt idx="385">
                        <c:v>18.02.2021</c:v>
                      </c:pt>
                      <c:pt idx="386">
                        <c:v>19.02.2021</c:v>
                      </c:pt>
                      <c:pt idx="387">
                        <c:v>20.02.2021</c:v>
                      </c:pt>
                      <c:pt idx="388">
                        <c:v>21.02.2021</c:v>
                      </c:pt>
                      <c:pt idx="389">
                        <c:v>22.02.2021</c:v>
                      </c:pt>
                      <c:pt idx="390">
                        <c:v>23.02.2021</c:v>
                      </c:pt>
                      <c:pt idx="391">
                        <c:v>24.02.2021</c:v>
                      </c:pt>
                      <c:pt idx="392">
                        <c:v>25.02.2021</c:v>
                      </c:pt>
                      <c:pt idx="393">
                        <c:v>26.02.2021</c:v>
                      </c:pt>
                      <c:pt idx="394">
                        <c:v>27.02.2021</c:v>
                      </c:pt>
                      <c:pt idx="395">
                        <c:v>28.02.2021</c:v>
                      </c:pt>
                      <c:pt idx="396">
                        <c:v>01.03.2021</c:v>
                      </c:pt>
                      <c:pt idx="397">
                        <c:v>02.03.2021</c:v>
                      </c:pt>
                      <c:pt idx="398">
                        <c:v>03.03.2021</c:v>
                      </c:pt>
                      <c:pt idx="399">
                        <c:v>04.03.2021</c:v>
                      </c:pt>
                      <c:pt idx="400">
                        <c:v>05.03.2021</c:v>
                      </c:pt>
                      <c:pt idx="401">
                        <c:v>06.03.2021</c:v>
                      </c:pt>
                      <c:pt idx="402">
                        <c:v>07.03.2021</c:v>
                      </c:pt>
                      <c:pt idx="403">
                        <c:v>08.03.2021</c:v>
                      </c:pt>
                      <c:pt idx="404">
                        <c:v>09.03.2021</c:v>
                      </c:pt>
                      <c:pt idx="405">
                        <c:v>10.03.2021</c:v>
                      </c:pt>
                      <c:pt idx="406">
                        <c:v>11.03.2021</c:v>
                      </c:pt>
                      <c:pt idx="407">
                        <c:v>12.03.2021</c:v>
                      </c:pt>
                      <c:pt idx="408">
                        <c:v>13.03.2021</c:v>
                      </c:pt>
                      <c:pt idx="409">
                        <c:v>14.03.2021</c:v>
                      </c:pt>
                      <c:pt idx="410">
                        <c:v>15.03.2021</c:v>
                      </c:pt>
                      <c:pt idx="411">
                        <c:v>16.03.2021</c:v>
                      </c:pt>
                      <c:pt idx="412">
                        <c:v>17.03.2021</c:v>
                      </c:pt>
                      <c:pt idx="413">
                        <c:v>18.03.2021</c:v>
                      </c:pt>
                      <c:pt idx="414">
                        <c:v>19.03.2021</c:v>
                      </c:pt>
                      <c:pt idx="415">
                        <c:v>20.03.2021</c:v>
                      </c:pt>
                      <c:pt idx="416">
                        <c:v>21.03.2021</c:v>
                      </c:pt>
                      <c:pt idx="417">
                        <c:v>22.03.2021</c:v>
                      </c:pt>
                      <c:pt idx="418">
                        <c:v>23.03.2021</c:v>
                      </c:pt>
                      <c:pt idx="419">
                        <c:v>24.03.2021</c:v>
                      </c:pt>
                      <c:pt idx="420">
                        <c:v>25.03.2021</c:v>
                      </c:pt>
                      <c:pt idx="421">
                        <c:v>26.03.2021</c:v>
                      </c:pt>
                      <c:pt idx="422">
                        <c:v>27.03.2021</c:v>
                      </c:pt>
                      <c:pt idx="423">
                        <c:v>28.03.2021</c:v>
                      </c:pt>
                      <c:pt idx="424">
                        <c:v>29.03.2021</c:v>
                      </c:pt>
                      <c:pt idx="425">
                        <c:v>30.03.2021</c:v>
                      </c:pt>
                      <c:pt idx="426">
                        <c:v>31.03.2021</c:v>
                      </c:pt>
                      <c:pt idx="427">
                        <c:v>01.04.2021</c:v>
                      </c:pt>
                      <c:pt idx="428">
                        <c:v>02.04.2021</c:v>
                      </c:pt>
                      <c:pt idx="429">
                        <c:v>03.04.2021</c:v>
                      </c:pt>
                      <c:pt idx="430">
                        <c:v>04.04.2021</c:v>
                      </c:pt>
                      <c:pt idx="431">
                        <c:v>05.04.2021</c:v>
                      </c:pt>
                      <c:pt idx="432">
                        <c:v>06.04.2021</c:v>
                      </c:pt>
                      <c:pt idx="433">
                        <c:v>07.04.2021</c:v>
                      </c:pt>
                      <c:pt idx="434">
                        <c:v>08.04.2021</c:v>
                      </c:pt>
                      <c:pt idx="435">
                        <c:v>09.04.2021</c:v>
                      </c:pt>
                      <c:pt idx="436">
                        <c:v>10.04.2021</c:v>
                      </c:pt>
                      <c:pt idx="437">
                        <c:v>11.04.2021</c:v>
                      </c:pt>
                      <c:pt idx="438">
                        <c:v>12.04.2021</c:v>
                      </c:pt>
                      <c:pt idx="439">
                        <c:v>13.04.2021</c:v>
                      </c:pt>
                      <c:pt idx="440">
                        <c:v>14.04.2021</c:v>
                      </c:pt>
                      <c:pt idx="441">
                        <c:v>15.04.2021</c:v>
                      </c:pt>
                      <c:pt idx="442">
                        <c:v>16.04.2021</c:v>
                      </c:pt>
                      <c:pt idx="443">
                        <c:v>17.04.2021</c:v>
                      </c:pt>
                      <c:pt idx="444">
                        <c:v>18.04.2021</c:v>
                      </c:pt>
                      <c:pt idx="445">
                        <c:v>19.04.2021</c:v>
                      </c:pt>
                      <c:pt idx="446">
                        <c:v>20.04.2021</c:v>
                      </c:pt>
                      <c:pt idx="447">
                        <c:v>21.04.2021</c:v>
                      </c:pt>
                      <c:pt idx="448">
                        <c:v>22.04.2021</c:v>
                      </c:pt>
                      <c:pt idx="449">
                        <c:v>23.04.2021</c:v>
                      </c:pt>
                      <c:pt idx="450">
                        <c:v>24.04.2021</c:v>
                      </c:pt>
                      <c:pt idx="451">
                        <c:v>25.04.2021</c:v>
                      </c:pt>
                      <c:pt idx="452">
                        <c:v>26.04.2021</c:v>
                      </c:pt>
                      <c:pt idx="453">
                        <c:v>27.04.2021</c:v>
                      </c:pt>
                      <c:pt idx="454">
                        <c:v>28.04.2021</c:v>
                      </c:pt>
                      <c:pt idx="455">
                        <c:v>29.04.2021</c:v>
                      </c:pt>
                      <c:pt idx="456">
                        <c:v>30.04.2021</c:v>
                      </c:pt>
                      <c:pt idx="457">
                        <c:v>01.05.2021</c:v>
                      </c:pt>
                      <c:pt idx="458">
                        <c:v>02.05.2021</c:v>
                      </c:pt>
                      <c:pt idx="459">
                        <c:v>03.05.2021</c:v>
                      </c:pt>
                      <c:pt idx="460">
                        <c:v>04.05.2021</c:v>
                      </c:pt>
                      <c:pt idx="461">
                        <c:v>05.05.2021</c:v>
                      </c:pt>
                      <c:pt idx="462">
                        <c:v>06.05.2021</c:v>
                      </c:pt>
                      <c:pt idx="463">
                        <c:v>07.05.2021</c:v>
                      </c:pt>
                      <c:pt idx="464">
                        <c:v>08.05.2021</c:v>
                      </c:pt>
                      <c:pt idx="465">
                        <c:v>09.05.2021</c:v>
                      </c:pt>
                      <c:pt idx="466">
                        <c:v>10.05.2021</c:v>
                      </c:pt>
                      <c:pt idx="467">
                        <c:v>11.05.2021</c:v>
                      </c:pt>
                      <c:pt idx="468">
                        <c:v>12.05.2021</c:v>
                      </c:pt>
                      <c:pt idx="469">
                        <c:v>13.05.2021</c:v>
                      </c:pt>
                      <c:pt idx="470">
                        <c:v>14.05.2021</c:v>
                      </c:pt>
                      <c:pt idx="471">
                        <c:v>15.05.2021</c:v>
                      </c:pt>
                      <c:pt idx="472">
                        <c:v>16.05.2021</c:v>
                      </c:pt>
                      <c:pt idx="473">
                        <c:v>17.05.2021</c:v>
                      </c:pt>
                      <c:pt idx="474">
                        <c:v>18.05.2021</c:v>
                      </c:pt>
                      <c:pt idx="475">
                        <c:v>19.05.2021</c:v>
                      </c:pt>
                      <c:pt idx="476">
                        <c:v>20.05.2021</c:v>
                      </c:pt>
                      <c:pt idx="477">
                        <c:v>21.05.2021</c:v>
                      </c:pt>
                      <c:pt idx="478">
                        <c:v>22.05.2021</c:v>
                      </c:pt>
                      <c:pt idx="479">
                        <c:v>23.05.2021</c:v>
                      </c:pt>
                      <c:pt idx="480">
                        <c:v>24.05.2021</c:v>
                      </c:pt>
                      <c:pt idx="481">
                        <c:v>25.05.2021</c:v>
                      </c:pt>
                      <c:pt idx="482">
                        <c:v>26.05.2021</c:v>
                      </c:pt>
                      <c:pt idx="483">
                        <c:v>27.05.2021</c:v>
                      </c:pt>
                      <c:pt idx="484">
                        <c:v>28.05.2021</c:v>
                      </c:pt>
                      <c:pt idx="485">
                        <c:v>29.05.2021</c:v>
                      </c:pt>
                      <c:pt idx="486">
                        <c:v>30.05.2021</c:v>
                      </c:pt>
                      <c:pt idx="487">
                        <c:v>31.05.2021</c:v>
                      </c:pt>
                      <c:pt idx="488">
                        <c:v>01.06.2021</c:v>
                      </c:pt>
                      <c:pt idx="489">
                        <c:v>02.06.2021</c:v>
                      </c:pt>
                      <c:pt idx="490">
                        <c:v>03.06.2021</c:v>
                      </c:pt>
                      <c:pt idx="491">
                        <c:v>04.06.2021</c:v>
                      </c:pt>
                      <c:pt idx="492">
                        <c:v>05.06.2021</c:v>
                      </c:pt>
                      <c:pt idx="493">
                        <c:v>06.06.2021</c:v>
                      </c:pt>
                      <c:pt idx="494">
                        <c:v>07.06.2021</c:v>
                      </c:pt>
                      <c:pt idx="495">
                        <c:v>08.06.2021</c:v>
                      </c:pt>
                      <c:pt idx="496">
                        <c:v>09.06.2021</c:v>
                      </c:pt>
                      <c:pt idx="497">
                        <c:v>10.06.2021</c:v>
                      </c:pt>
                      <c:pt idx="498">
                        <c:v>11.06.2021</c:v>
                      </c:pt>
                      <c:pt idx="499">
                        <c:v>12.06.2021</c:v>
                      </c:pt>
                      <c:pt idx="500">
                        <c:v>13.06.2021</c:v>
                      </c:pt>
                      <c:pt idx="501">
                        <c:v>14.06.2021</c:v>
                      </c:pt>
                      <c:pt idx="502">
                        <c:v>15.06.2021</c:v>
                      </c:pt>
                      <c:pt idx="503">
                        <c:v>16.06.2021</c:v>
                      </c:pt>
                      <c:pt idx="504">
                        <c:v>17.06.2021</c:v>
                      </c:pt>
                      <c:pt idx="505">
                        <c:v>18.06.2021</c:v>
                      </c:pt>
                      <c:pt idx="506">
                        <c:v>19.06.2021</c:v>
                      </c:pt>
                      <c:pt idx="507">
                        <c:v>20.06.2021</c:v>
                      </c:pt>
                      <c:pt idx="508">
                        <c:v>21.06.2021</c:v>
                      </c:pt>
                      <c:pt idx="509">
                        <c:v>22.06.2021</c:v>
                      </c:pt>
                      <c:pt idx="510">
                        <c:v>23.06.2021</c:v>
                      </c:pt>
                      <c:pt idx="511">
                        <c:v>24.06.2021</c:v>
                      </c:pt>
                      <c:pt idx="512">
                        <c:v>25.06.2021</c:v>
                      </c:pt>
                      <c:pt idx="513">
                        <c:v>26.06.2021</c:v>
                      </c:pt>
                      <c:pt idx="514">
                        <c:v>27.06.2021</c:v>
                      </c:pt>
                      <c:pt idx="515">
                        <c:v>28.06.2021</c:v>
                      </c:pt>
                      <c:pt idx="516">
                        <c:v>29.06.2021</c:v>
                      </c:pt>
                      <c:pt idx="517">
                        <c:v>30.06.2021</c:v>
                      </c:pt>
                      <c:pt idx="518">
                        <c:v>01.07.2021</c:v>
                      </c:pt>
                      <c:pt idx="519">
                        <c:v>02.07.2021</c:v>
                      </c:pt>
                      <c:pt idx="520">
                        <c:v>03.07.2021</c:v>
                      </c:pt>
                      <c:pt idx="521">
                        <c:v>04.07.2021</c:v>
                      </c:pt>
                      <c:pt idx="522">
                        <c:v>05.07.2021</c:v>
                      </c:pt>
                      <c:pt idx="523">
                        <c:v>06.07.2021</c:v>
                      </c:pt>
                      <c:pt idx="524">
                        <c:v>07.07.2021</c:v>
                      </c:pt>
                      <c:pt idx="525">
                        <c:v>08.07.2021</c:v>
                      </c:pt>
                      <c:pt idx="526">
                        <c:v>09.07.2021</c:v>
                      </c:pt>
                      <c:pt idx="527">
                        <c:v>10.07.2021</c:v>
                      </c:pt>
                      <c:pt idx="528">
                        <c:v>11.07.2021</c:v>
                      </c:pt>
                      <c:pt idx="529">
                        <c:v>12.07.2021</c:v>
                      </c:pt>
                      <c:pt idx="530">
                        <c:v>13.07.2021</c:v>
                      </c:pt>
                      <c:pt idx="531">
                        <c:v>14.07.2021</c:v>
                      </c:pt>
                      <c:pt idx="532">
                        <c:v>15.07.2021</c:v>
                      </c:pt>
                      <c:pt idx="533">
                        <c:v>16.07.2021</c:v>
                      </c:pt>
                      <c:pt idx="534">
                        <c:v>17.07.2021</c:v>
                      </c:pt>
                      <c:pt idx="535">
                        <c:v>18.07.2021</c:v>
                      </c:pt>
                      <c:pt idx="536">
                        <c:v>19.07.2021</c:v>
                      </c:pt>
                      <c:pt idx="537">
                        <c:v>20.07.2021</c:v>
                      </c:pt>
                      <c:pt idx="538">
                        <c:v>21.07.2021</c:v>
                      </c:pt>
                      <c:pt idx="539">
                        <c:v>22.07.2021</c:v>
                      </c:pt>
                      <c:pt idx="540">
                        <c:v>23.07.2021</c:v>
                      </c:pt>
                      <c:pt idx="541">
                        <c:v>24.07.2021</c:v>
                      </c:pt>
                      <c:pt idx="542">
                        <c:v>25.07.2021</c:v>
                      </c:pt>
                      <c:pt idx="543">
                        <c:v>26.07.2021</c:v>
                      </c:pt>
                      <c:pt idx="544">
                        <c:v>27.07.2021</c:v>
                      </c:pt>
                      <c:pt idx="545">
                        <c:v>28.07.2021</c:v>
                      </c:pt>
                      <c:pt idx="546">
                        <c:v>29.07.2021</c:v>
                      </c:pt>
                      <c:pt idx="547">
                        <c:v>30.07.2021</c:v>
                      </c:pt>
                      <c:pt idx="548">
                        <c:v>31.07.2021</c:v>
                      </c:pt>
                      <c:pt idx="549">
                        <c:v>01.08.2021</c:v>
                      </c:pt>
                      <c:pt idx="550">
                        <c:v>02.08.2021</c:v>
                      </c:pt>
                      <c:pt idx="551">
                        <c:v>03.08.2021</c:v>
                      </c:pt>
                      <c:pt idx="552">
                        <c:v>04.08.2021</c:v>
                      </c:pt>
                      <c:pt idx="553">
                        <c:v>05.08.2021</c:v>
                      </c:pt>
                      <c:pt idx="554">
                        <c:v>06.08.2021</c:v>
                      </c:pt>
                      <c:pt idx="555">
                        <c:v>07.08.2021</c:v>
                      </c:pt>
                      <c:pt idx="556">
                        <c:v>08.08.2021</c:v>
                      </c:pt>
                      <c:pt idx="557">
                        <c:v>09.08.2021</c:v>
                      </c:pt>
                      <c:pt idx="558">
                        <c:v>10.08.2021</c:v>
                      </c:pt>
                      <c:pt idx="559">
                        <c:v>11.08.2021</c:v>
                      </c:pt>
                      <c:pt idx="560">
                        <c:v>12.08.2021</c:v>
                      </c:pt>
                      <c:pt idx="561">
                        <c:v>13.08.2021</c:v>
                      </c:pt>
                      <c:pt idx="562">
                        <c:v>14.08.2021</c:v>
                      </c:pt>
                      <c:pt idx="563">
                        <c:v>15.08.2021</c:v>
                      </c:pt>
                      <c:pt idx="564">
                        <c:v>16.08.2021</c:v>
                      </c:pt>
                      <c:pt idx="565">
                        <c:v>17.08.2021</c:v>
                      </c:pt>
                      <c:pt idx="566">
                        <c:v>18.08.2021</c:v>
                      </c:pt>
                      <c:pt idx="567">
                        <c:v>19.08.2021</c:v>
                      </c:pt>
                      <c:pt idx="568">
                        <c:v>20.08.2021</c:v>
                      </c:pt>
                      <c:pt idx="569">
                        <c:v>21.08.2021</c:v>
                      </c:pt>
                      <c:pt idx="570">
                        <c:v>22.08.2021</c:v>
                      </c:pt>
                      <c:pt idx="571">
                        <c:v>23.08.2021</c:v>
                      </c:pt>
                      <c:pt idx="572">
                        <c:v>24.08.2021</c:v>
                      </c:pt>
                      <c:pt idx="573">
                        <c:v>25.08.2021</c:v>
                      </c:pt>
                      <c:pt idx="574">
                        <c:v>26.08.2021</c:v>
                      </c:pt>
                      <c:pt idx="575">
                        <c:v>27.08.2021</c:v>
                      </c:pt>
                      <c:pt idx="576">
                        <c:v>28.08.2021</c:v>
                      </c:pt>
                      <c:pt idx="577">
                        <c:v>29.08.2021</c:v>
                      </c:pt>
                      <c:pt idx="578">
                        <c:v>30.08.2021</c:v>
                      </c:pt>
                      <c:pt idx="579">
                        <c:v>31.08.2021</c:v>
                      </c:pt>
                      <c:pt idx="580">
                        <c:v>01.09.2021</c:v>
                      </c:pt>
                      <c:pt idx="581">
                        <c:v>02.09.2021</c:v>
                      </c:pt>
                      <c:pt idx="582">
                        <c:v>03.09.2021</c:v>
                      </c:pt>
                      <c:pt idx="583">
                        <c:v>04.09.2021</c:v>
                      </c:pt>
                      <c:pt idx="584">
                        <c:v>05.09.2021</c:v>
                      </c:pt>
                      <c:pt idx="585">
                        <c:v>06.09.2021</c:v>
                      </c:pt>
                      <c:pt idx="586">
                        <c:v>07.09.2021</c:v>
                      </c:pt>
                      <c:pt idx="587">
                        <c:v>08.09.2021</c:v>
                      </c:pt>
                      <c:pt idx="588">
                        <c:v>09.09.2021</c:v>
                      </c:pt>
                      <c:pt idx="589">
                        <c:v>10.09.2021</c:v>
                      </c:pt>
                      <c:pt idx="590">
                        <c:v>11.09.2021</c:v>
                      </c:pt>
                      <c:pt idx="591">
                        <c:v>12.09.2021</c:v>
                      </c:pt>
                      <c:pt idx="592">
                        <c:v>13.09.2021</c:v>
                      </c:pt>
                      <c:pt idx="593">
                        <c:v>14.09.2021</c:v>
                      </c:pt>
                      <c:pt idx="594">
                        <c:v>15.09.2021</c:v>
                      </c:pt>
                      <c:pt idx="595">
                        <c:v>16.09.2021</c:v>
                      </c:pt>
                      <c:pt idx="596">
                        <c:v>17.09.2021</c:v>
                      </c:pt>
                      <c:pt idx="597">
                        <c:v>18.09.2021</c:v>
                      </c:pt>
                      <c:pt idx="598">
                        <c:v>19.09.2021</c:v>
                      </c:pt>
                      <c:pt idx="599">
                        <c:v>20.09.2021</c:v>
                      </c:pt>
                      <c:pt idx="600">
                        <c:v>21.09.2021</c:v>
                      </c:pt>
                      <c:pt idx="601">
                        <c:v>22.09.2021</c:v>
                      </c:pt>
                      <c:pt idx="602">
                        <c:v>23.09.2021</c:v>
                      </c:pt>
                      <c:pt idx="603">
                        <c:v>24.09.2021</c:v>
                      </c:pt>
                      <c:pt idx="604">
                        <c:v>25.09.2021</c:v>
                      </c:pt>
                      <c:pt idx="605">
                        <c:v>26.09.2021</c:v>
                      </c:pt>
                      <c:pt idx="606">
                        <c:v>27.09.2021</c:v>
                      </c:pt>
                      <c:pt idx="607">
                        <c:v>28.09.2021</c:v>
                      </c:pt>
                      <c:pt idx="608">
                        <c:v>29.09.2021</c:v>
                      </c:pt>
                      <c:pt idx="609">
                        <c:v>30.09.2021</c:v>
                      </c:pt>
                      <c:pt idx="610">
                        <c:v>01.10.2021</c:v>
                      </c:pt>
                      <c:pt idx="611">
                        <c:v>02.10.2021</c:v>
                      </c:pt>
                      <c:pt idx="612">
                        <c:v>03.10.2021</c:v>
                      </c:pt>
                      <c:pt idx="613">
                        <c:v>04.10.2021</c:v>
                      </c:pt>
                      <c:pt idx="614">
                        <c:v>05.10.2021</c:v>
                      </c:pt>
                      <c:pt idx="615">
                        <c:v>06.10.2021</c:v>
                      </c:pt>
                      <c:pt idx="616">
                        <c:v>07.10.2021</c:v>
                      </c:pt>
                      <c:pt idx="617">
                        <c:v>08.10.2021</c:v>
                      </c:pt>
                      <c:pt idx="618">
                        <c:v>09.10.2021</c:v>
                      </c:pt>
                      <c:pt idx="619">
                        <c:v>10.10.2021</c:v>
                      </c:pt>
                      <c:pt idx="620">
                        <c:v>11.10.2021</c:v>
                      </c:pt>
                      <c:pt idx="621">
                        <c:v>12.10.2021</c:v>
                      </c:pt>
                      <c:pt idx="622">
                        <c:v>13.10.2021</c:v>
                      </c:pt>
                      <c:pt idx="623">
                        <c:v>14.10.2021</c:v>
                      </c:pt>
                      <c:pt idx="624">
                        <c:v>15.10.2021</c:v>
                      </c:pt>
                      <c:pt idx="625">
                        <c:v>16.10.2021</c:v>
                      </c:pt>
                      <c:pt idx="626">
                        <c:v>17.10.2021</c:v>
                      </c:pt>
                      <c:pt idx="627">
                        <c:v>18.10.2021</c:v>
                      </c:pt>
                      <c:pt idx="628">
                        <c:v>19.10.2021</c:v>
                      </c:pt>
                      <c:pt idx="629">
                        <c:v>20.10.2021</c:v>
                      </c:pt>
                      <c:pt idx="630">
                        <c:v>21.10.2021</c:v>
                      </c:pt>
                      <c:pt idx="631">
                        <c:v>22.10.2021</c:v>
                      </c:pt>
                      <c:pt idx="632">
                        <c:v>23.10.2021</c:v>
                      </c:pt>
                      <c:pt idx="633">
                        <c:v>24.10.2021</c:v>
                      </c:pt>
                      <c:pt idx="634">
                        <c:v>25.10.2021</c:v>
                      </c:pt>
                      <c:pt idx="635">
                        <c:v>26.10.2021</c:v>
                      </c:pt>
                      <c:pt idx="636">
                        <c:v>27.10.2021</c:v>
                      </c:pt>
                      <c:pt idx="637">
                        <c:v>28.10.2021</c:v>
                      </c:pt>
                      <c:pt idx="638">
                        <c:v>29.10.2021</c:v>
                      </c:pt>
                      <c:pt idx="639">
                        <c:v>30.10.2021</c:v>
                      </c:pt>
                      <c:pt idx="640">
                        <c:v>31.10.2021</c:v>
                      </c:pt>
                      <c:pt idx="641">
                        <c:v>01.11.2021</c:v>
                      </c:pt>
                      <c:pt idx="642">
                        <c:v>02.11.2021</c:v>
                      </c:pt>
                      <c:pt idx="643">
                        <c:v>03.11.2021</c:v>
                      </c:pt>
                      <c:pt idx="644">
                        <c:v>04.11.2021</c:v>
                      </c:pt>
                      <c:pt idx="645">
                        <c:v>05.11.2021</c:v>
                      </c:pt>
                      <c:pt idx="646">
                        <c:v>06.11.2021</c:v>
                      </c:pt>
                      <c:pt idx="647">
                        <c:v>07.11.2021</c:v>
                      </c:pt>
                      <c:pt idx="648">
                        <c:v>08.11.2021</c:v>
                      </c:pt>
                      <c:pt idx="649">
                        <c:v>09.11.2021</c:v>
                      </c:pt>
                      <c:pt idx="650">
                        <c:v>10.11.2021</c:v>
                      </c:pt>
                      <c:pt idx="651">
                        <c:v>11.11.2021</c:v>
                      </c:pt>
                      <c:pt idx="652">
                        <c:v>12.11.2021</c:v>
                      </c:pt>
                      <c:pt idx="653">
                        <c:v>13.11.2021</c:v>
                      </c:pt>
                      <c:pt idx="654">
                        <c:v>14.11.2021</c:v>
                      </c:pt>
                      <c:pt idx="655">
                        <c:v>15.11.2021</c:v>
                      </c:pt>
                      <c:pt idx="656">
                        <c:v>16.11.2021</c:v>
                      </c:pt>
                      <c:pt idx="657">
                        <c:v>17.11.2021</c:v>
                      </c:pt>
                      <c:pt idx="658">
                        <c:v>18.11.2021</c:v>
                      </c:pt>
                      <c:pt idx="659">
                        <c:v>19.11.2021</c:v>
                      </c:pt>
                      <c:pt idx="660">
                        <c:v>20.11.2021</c:v>
                      </c:pt>
                      <c:pt idx="661">
                        <c:v>21.11.2021</c:v>
                      </c:pt>
                      <c:pt idx="662">
                        <c:v>22.11.2021</c:v>
                      </c:pt>
                      <c:pt idx="663">
                        <c:v>23.11.2021</c:v>
                      </c:pt>
                      <c:pt idx="664">
                        <c:v>24.11.2021</c:v>
                      </c:pt>
                      <c:pt idx="665">
                        <c:v>25.11.2021</c:v>
                      </c:pt>
                      <c:pt idx="666">
                        <c:v>26.11.2021</c:v>
                      </c:pt>
                      <c:pt idx="667">
                        <c:v>27.11.2021</c:v>
                      </c:pt>
                      <c:pt idx="668">
                        <c:v>28.11.2021</c:v>
                      </c:pt>
                      <c:pt idx="669">
                        <c:v>29.11.2021</c:v>
                      </c:pt>
                      <c:pt idx="670">
                        <c:v>30.11.2021</c:v>
                      </c:pt>
                      <c:pt idx="671">
                        <c:v>01.12.2021</c:v>
                      </c:pt>
                      <c:pt idx="672">
                        <c:v>02.12.2021</c:v>
                      </c:pt>
                      <c:pt idx="673">
                        <c:v>03.12.2021</c:v>
                      </c:pt>
                      <c:pt idx="674">
                        <c:v>04.12.2021</c:v>
                      </c:pt>
                      <c:pt idx="675">
                        <c:v>05.12.2021</c:v>
                      </c:pt>
                      <c:pt idx="676">
                        <c:v>06.12.2021</c:v>
                      </c:pt>
                      <c:pt idx="677">
                        <c:v>07.12.2021</c:v>
                      </c:pt>
                      <c:pt idx="678">
                        <c:v>08.12.2021</c:v>
                      </c:pt>
                      <c:pt idx="679">
                        <c:v>09.12.2021</c:v>
                      </c:pt>
                      <c:pt idx="680">
                        <c:v>10.12.2021</c:v>
                      </c:pt>
                      <c:pt idx="681">
                        <c:v>11.12.2021</c:v>
                      </c:pt>
                      <c:pt idx="682">
                        <c:v>12.12.2021</c:v>
                      </c:pt>
                      <c:pt idx="683">
                        <c:v>13.12.2021</c:v>
                      </c:pt>
                      <c:pt idx="684">
                        <c:v>14.12.2021</c:v>
                      </c:pt>
                      <c:pt idx="685">
                        <c:v>15.12.2021</c:v>
                      </c:pt>
                      <c:pt idx="686">
                        <c:v>16.12.2021</c:v>
                      </c:pt>
                      <c:pt idx="687">
                        <c:v>17.12.2021</c:v>
                      </c:pt>
                      <c:pt idx="688">
                        <c:v>18.12.2021</c:v>
                      </c:pt>
                      <c:pt idx="689">
                        <c:v>19.12.2021</c:v>
                      </c:pt>
                      <c:pt idx="690">
                        <c:v>20.12.2021</c:v>
                      </c:pt>
                      <c:pt idx="691">
                        <c:v>21.12.2021</c:v>
                      </c:pt>
                      <c:pt idx="692">
                        <c:v>22.12.2021</c:v>
                      </c:pt>
                      <c:pt idx="693">
                        <c:v>23.12.2021</c:v>
                      </c:pt>
                      <c:pt idx="694">
                        <c:v>24.12.2021</c:v>
                      </c:pt>
                      <c:pt idx="695">
                        <c:v>25.12.2021</c:v>
                      </c:pt>
                      <c:pt idx="696">
                        <c:v>26.12.2021</c:v>
                      </c:pt>
                      <c:pt idx="697">
                        <c:v>27.12.2021</c:v>
                      </c:pt>
                      <c:pt idx="698">
                        <c:v>28.12.2021</c:v>
                      </c:pt>
                      <c:pt idx="699">
                        <c:v>29.12.2021</c:v>
                      </c:pt>
                      <c:pt idx="700">
                        <c:v>30.12.2021</c:v>
                      </c:pt>
                      <c:pt idx="701">
                        <c:v>31.12.2021</c:v>
                      </c:pt>
                      <c:pt idx="702">
                        <c:v>01.01.2022</c:v>
                      </c:pt>
                    </c:strCache>
                  </c:strRef>
                </c:cat>
                <c:val>
                  <c:numRef>
                    <c:extLst xmlns:c16r2="http://schemas.microsoft.com/office/drawing/2015/06/chart">
                      <c:ext uri="{02D57815-91ED-43cb-92C2-25804820EDAC}">
                        <c15:formulaRef>
                          <c15:sqref>Sheet1!$C$1:$C$488</c15:sqref>
                        </c15:formulaRef>
                      </c:ext>
                    </c:extLst>
                    <c:numCache>
                      <c:formatCode>General</c:formatCode>
                      <c:ptCount val="488"/>
                      <c:pt idx="0">
                        <c:v>0</c:v>
                      </c:pt>
                      <c:pt idx="1">
                        <c:v>50426</c:v>
                      </c:pt>
                      <c:pt idx="2">
                        <c:v>53214</c:v>
                      </c:pt>
                      <c:pt idx="3">
                        <c:v>50213</c:v>
                      </c:pt>
                      <c:pt idx="4">
                        <c:v>47298</c:v>
                      </c:pt>
                      <c:pt idx="5">
                        <c:v>46482</c:v>
                      </c:pt>
                      <c:pt idx="6">
                        <c:v>51290</c:v>
                      </c:pt>
                      <c:pt idx="7">
                        <c:v>52313</c:v>
                      </c:pt>
                      <c:pt idx="8">
                        <c:v>51679</c:v>
                      </c:pt>
                      <c:pt idx="9">
                        <c:v>48057</c:v>
                      </c:pt>
                      <c:pt idx="10">
                        <c:v>48531</c:v>
                      </c:pt>
                      <c:pt idx="11">
                        <c:v>49727</c:v>
                      </c:pt>
                      <c:pt idx="12">
                        <c:v>50379</c:v>
                      </c:pt>
                      <c:pt idx="13">
                        <c:v>52008</c:v>
                      </c:pt>
                      <c:pt idx="14">
                        <c:v>54494</c:v>
                      </c:pt>
                      <c:pt idx="15">
                        <c:v>50649</c:v>
                      </c:pt>
                      <c:pt idx="16">
                        <c:v>54932</c:v>
                      </c:pt>
                      <c:pt idx="17">
                        <c:v>54671</c:v>
                      </c:pt>
                      <c:pt idx="18">
                        <c:v>51472</c:v>
                      </c:pt>
                      <c:pt idx="19">
                        <c:v>51556</c:v>
                      </c:pt>
                      <c:pt idx="20">
                        <c:v>55051</c:v>
                      </c:pt>
                      <c:pt idx="21">
                        <c:v>55402</c:v>
                      </c:pt>
                      <c:pt idx="22">
                        <c:v>53797</c:v>
                      </c:pt>
                      <c:pt idx="23">
                        <c:v>53652</c:v>
                      </c:pt>
                      <c:pt idx="24">
                        <c:v>55381</c:v>
                      </c:pt>
                      <c:pt idx="25">
                        <c:v>51864</c:v>
                      </c:pt>
                      <c:pt idx="26">
                        <c:v>52102</c:v>
                      </c:pt>
                      <c:pt idx="27">
                        <c:v>54099</c:v>
                      </c:pt>
                      <c:pt idx="28">
                        <c:v>55047</c:v>
                      </c:pt>
                      <c:pt idx="29">
                        <c:v>53983</c:v>
                      </c:pt>
                      <c:pt idx="30">
                        <c:v>55179</c:v>
                      </c:pt>
                      <c:pt idx="31">
                        <c:v>51094</c:v>
                      </c:pt>
                      <c:pt idx="32">
                        <c:v>50636</c:v>
                      </c:pt>
                      <c:pt idx="33">
                        <c:v>51011</c:v>
                      </c:pt>
                      <c:pt idx="34">
                        <c:v>51990</c:v>
                      </c:pt>
                      <c:pt idx="35">
                        <c:v>53413</c:v>
                      </c:pt>
                      <c:pt idx="36">
                        <c:v>53865</c:v>
                      </c:pt>
                      <c:pt idx="37">
                        <c:v>53812</c:v>
                      </c:pt>
                      <c:pt idx="38">
                        <c:v>51324</c:v>
                      </c:pt>
                      <c:pt idx="39">
                        <c:v>48482</c:v>
                      </c:pt>
                      <c:pt idx="40">
                        <c:v>45437</c:v>
                      </c:pt>
                      <c:pt idx="41">
                        <c:v>48375</c:v>
                      </c:pt>
                      <c:pt idx="42">
                        <c:v>47762</c:v>
                      </c:pt>
                      <c:pt idx="43">
                        <c:v>44757</c:v>
                      </c:pt>
                      <c:pt idx="44">
                        <c:v>44968</c:v>
                      </c:pt>
                      <c:pt idx="45">
                        <c:v>42462</c:v>
                      </c:pt>
                      <c:pt idx="46">
                        <c:v>37768</c:v>
                      </c:pt>
                      <c:pt idx="47">
                        <c:v>33903</c:v>
                      </c:pt>
                      <c:pt idx="48">
                        <c:v>29771</c:v>
                      </c:pt>
                      <c:pt idx="49">
                        <c:v>32328</c:v>
                      </c:pt>
                      <c:pt idx="50">
                        <c:v>26865</c:v>
                      </c:pt>
                      <c:pt idx="51">
                        <c:v>26837</c:v>
                      </c:pt>
                      <c:pt idx="52">
                        <c:v>16628</c:v>
                      </c:pt>
                      <c:pt idx="53">
                        <c:v>13312</c:v>
                      </c:pt>
                      <c:pt idx="54">
                        <c:v>11934</c:v>
                      </c:pt>
                      <c:pt idx="55">
                        <c:v>13181</c:v>
                      </c:pt>
                      <c:pt idx="56">
                        <c:v>12251</c:v>
                      </c:pt>
                      <c:pt idx="57">
                        <c:v>9372</c:v>
                      </c:pt>
                      <c:pt idx="58">
                        <c:v>10476</c:v>
                      </c:pt>
                      <c:pt idx="59">
                        <c:v>8192</c:v>
                      </c:pt>
                      <c:pt idx="60">
                        <c:v>8277</c:v>
                      </c:pt>
                      <c:pt idx="61">
                        <c:v>8253</c:v>
                      </c:pt>
                      <c:pt idx="62">
                        <c:v>8947</c:v>
                      </c:pt>
                      <c:pt idx="63">
                        <c:v>9410</c:v>
                      </c:pt>
                      <c:pt idx="64">
                        <c:v>7174</c:v>
                      </c:pt>
                      <c:pt idx="65">
                        <c:v>8996</c:v>
                      </c:pt>
                      <c:pt idx="66">
                        <c:v>8537</c:v>
                      </c:pt>
                      <c:pt idx="67">
                        <c:v>7048</c:v>
                      </c:pt>
                      <c:pt idx="68">
                        <c:v>7678</c:v>
                      </c:pt>
                      <c:pt idx="69">
                        <c:v>9410</c:v>
                      </c:pt>
                      <c:pt idx="70">
                        <c:v>7894</c:v>
                      </c:pt>
                      <c:pt idx="71">
                        <c:v>6378</c:v>
                      </c:pt>
                      <c:pt idx="72">
                        <c:v>6259</c:v>
                      </c:pt>
                      <c:pt idx="73">
                        <c:v>6821</c:v>
                      </c:pt>
                      <c:pt idx="74">
                        <c:v>7588</c:v>
                      </c:pt>
                      <c:pt idx="75">
                        <c:v>8242</c:v>
                      </c:pt>
                      <c:pt idx="76">
                        <c:v>8667</c:v>
                      </c:pt>
                      <c:pt idx="77">
                        <c:v>9443</c:v>
                      </c:pt>
                      <c:pt idx="78">
                        <c:v>7484</c:v>
                      </c:pt>
                      <c:pt idx="79">
                        <c:v>8906</c:v>
                      </c:pt>
                      <c:pt idx="80">
                        <c:v>8680</c:v>
                      </c:pt>
                      <c:pt idx="81">
                        <c:v>7891</c:v>
                      </c:pt>
                      <c:pt idx="82">
                        <c:v>8395</c:v>
                      </c:pt>
                      <c:pt idx="83">
                        <c:v>9632</c:v>
                      </c:pt>
                      <c:pt idx="84">
                        <c:v>7891</c:v>
                      </c:pt>
                      <c:pt idx="85">
                        <c:v>5862</c:v>
                      </c:pt>
                      <c:pt idx="86">
                        <c:v>7639</c:v>
                      </c:pt>
                      <c:pt idx="87">
                        <c:v>8240</c:v>
                      </c:pt>
                      <c:pt idx="88">
                        <c:v>9892</c:v>
                      </c:pt>
                      <c:pt idx="89">
                        <c:v>9948</c:v>
                      </c:pt>
                      <c:pt idx="90">
                        <c:v>10756</c:v>
                      </c:pt>
                      <c:pt idx="91">
                        <c:v>9259</c:v>
                      </c:pt>
                      <c:pt idx="92">
                        <c:v>8862</c:v>
                      </c:pt>
                      <c:pt idx="93">
                        <c:v>9547</c:v>
                      </c:pt>
                      <c:pt idx="94">
                        <c:v>10310</c:v>
                      </c:pt>
                      <c:pt idx="95">
                        <c:v>10716</c:v>
                      </c:pt>
                      <c:pt idx="96">
                        <c:v>11720</c:v>
                      </c:pt>
                      <c:pt idx="97">
                        <c:v>11831</c:v>
                      </c:pt>
                      <c:pt idx="98">
                        <c:v>12075</c:v>
                      </c:pt>
                      <c:pt idx="99">
                        <c:v>9389</c:v>
                      </c:pt>
                      <c:pt idx="100">
                        <c:v>10500</c:v>
                      </c:pt>
                      <c:pt idx="101">
                        <c:v>11694</c:v>
                      </c:pt>
                      <c:pt idx="102">
                        <c:v>10541</c:v>
                      </c:pt>
                      <c:pt idx="103">
                        <c:v>12320</c:v>
                      </c:pt>
                      <c:pt idx="104">
                        <c:v>12756</c:v>
                      </c:pt>
                      <c:pt idx="105">
                        <c:v>12497</c:v>
                      </c:pt>
                      <c:pt idx="106">
                        <c:v>11530</c:v>
                      </c:pt>
                      <c:pt idx="107">
                        <c:v>13292</c:v>
                      </c:pt>
                      <c:pt idx="108">
                        <c:v>14593</c:v>
                      </c:pt>
                      <c:pt idx="109">
                        <c:v>14110</c:v>
                      </c:pt>
                      <c:pt idx="110">
                        <c:v>15666</c:v>
                      </c:pt>
                      <c:pt idx="111">
                        <c:v>14675</c:v>
                      </c:pt>
                      <c:pt idx="112">
                        <c:v>14675</c:v>
                      </c:pt>
                      <c:pt idx="113">
                        <c:v>15741</c:v>
                      </c:pt>
                      <c:pt idx="114">
                        <c:v>13124</c:v>
                      </c:pt>
                      <c:pt idx="115">
                        <c:v>15073</c:v>
                      </c:pt>
                      <c:pt idx="116">
                        <c:v>15276</c:v>
                      </c:pt>
                      <c:pt idx="117">
                        <c:v>14780</c:v>
                      </c:pt>
                      <c:pt idx="118">
                        <c:v>14882</c:v>
                      </c:pt>
                      <c:pt idx="119">
                        <c:v>15173</c:v>
                      </c:pt>
                      <c:pt idx="120">
                        <c:v>15495</c:v>
                      </c:pt>
                      <c:pt idx="121">
                        <c:v>12558</c:v>
                      </c:pt>
                      <c:pt idx="122">
                        <c:v>13516</c:v>
                      </c:pt>
                      <c:pt idx="123">
                        <c:v>14497</c:v>
                      </c:pt>
                      <c:pt idx="124">
                        <c:v>15476</c:v>
                      </c:pt>
                      <c:pt idx="125">
                        <c:v>15214</c:v>
                      </c:pt>
                      <c:pt idx="126">
                        <c:v>14687</c:v>
                      </c:pt>
                      <c:pt idx="127">
                        <c:v>17606</c:v>
                      </c:pt>
                      <c:pt idx="128">
                        <c:v>14022</c:v>
                      </c:pt>
                      <c:pt idx="129">
                        <c:v>16408</c:v>
                      </c:pt>
                      <c:pt idx="130">
                        <c:v>16366</c:v>
                      </c:pt>
                      <c:pt idx="131">
                        <c:v>15535</c:v>
                      </c:pt>
                      <c:pt idx="132">
                        <c:v>14679</c:v>
                      </c:pt>
                      <c:pt idx="133">
                        <c:v>15423</c:v>
                      </c:pt>
                      <c:pt idx="134">
                        <c:v>15215</c:v>
                      </c:pt>
                      <c:pt idx="135">
                        <c:v>12644</c:v>
                      </c:pt>
                      <c:pt idx="136">
                        <c:v>14323</c:v>
                      </c:pt>
                      <c:pt idx="137">
                        <c:v>18075</c:v>
                      </c:pt>
                      <c:pt idx="138">
                        <c:v>14632</c:v>
                      </c:pt>
                      <c:pt idx="139">
                        <c:v>16650</c:v>
                      </c:pt>
                      <c:pt idx="140">
                        <c:v>16015</c:v>
                      </c:pt>
                      <c:pt idx="141">
                        <c:v>15677</c:v>
                      </c:pt>
                      <c:pt idx="142">
                        <c:v>15357</c:v>
                      </c:pt>
                      <c:pt idx="143">
                        <c:v>15919</c:v>
                      </c:pt>
                      <c:pt idx="144">
                        <c:v>17021</c:v>
                      </c:pt>
                      <c:pt idx="145">
                        <c:v>16762</c:v>
                      </c:pt>
                      <c:pt idx="146">
                        <c:v>18117</c:v>
                      </c:pt>
                      <c:pt idx="147">
                        <c:v>18499</c:v>
                      </c:pt>
                      <c:pt idx="148">
                        <c:v>17688</c:v>
                      </c:pt>
                      <c:pt idx="149">
                        <c:v>17103</c:v>
                      </c:pt>
                      <c:pt idx="150">
                        <c:v>19127</c:v>
                      </c:pt>
                      <c:pt idx="151">
                        <c:v>19939</c:v>
                      </c:pt>
                      <c:pt idx="152">
                        <c:v>19277</c:v>
                      </c:pt>
                      <c:pt idx="153">
                        <c:v>27511</c:v>
                      </c:pt>
                      <c:pt idx="154">
                        <c:v>30711</c:v>
                      </c:pt>
                      <c:pt idx="155">
                        <c:v>32414</c:v>
                      </c:pt>
                      <c:pt idx="156">
                        <c:v>33117</c:v>
                      </c:pt>
                      <c:pt idx="157">
                        <c:v>33175</c:v>
                      </c:pt>
                      <c:pt idx="158">
                        <c:v>29250</c:v>
                      </c:pt>
                      <c:pt idx="159">
                        <c:v>25589</c:v>
                      </c:pt>
                      <c:pt idx="160">
                        <c:v>23753</c:v>
                      </c:pt>
                      <c:pt idx="161">
                        <c:v>24411</c:v>
                      </c:pt>
                      <c:pt idx="162">
                        <c:v>27097</c:v>
                      </c:pt>
                      <c:pt idx="163">
                        <c:v>28955</c:v>
                      </c:pt>
                      <c:pt idx="164">
                        <c:v>31495</c:v>
                      </c:pt>
                      <c:pt idx="165">
                        <c:v>29805</c:v>
                      </c:pt>
                      <c:pt idx="166">
                        <c:v>29063</c:v>
                      </c:pt>
                      <c:pt idx="167">
                        <c:v>30236</c:v>
                      </c:pt>
                      <c:pt idx="168">
                        <c:v>31382</c:v>
                      </c:pt>
                      <c:pt idx="169">
                        <c:v>33067</c:v>
                      </c:pt>
                      <c:pt idx="170">
                        <c:v>34151</c:v>
                      </c:pt>
                      <c:pt idx="171">
                        <c:v>33943</c:v>
                      </c:pt>
                      <c:pt idx="172">
                        <c:v>35154</c:v>
                      </c:pt>
                      <c:pt idx="173">
                        <c:v>32374</c:v>
                      </c:pt>
                      <c:pt idx="174">
                        <c:v>32704</c:v>
                      </c:pt>
                      <c:pt idx="175">
                        <c:v>33223</c:v>
                      </c:pt>
                      <c:pt idx="176">
                        <c:v>35207</c:v>
                      </c:pt>
                      <c:pt idx="177">
                        <c:v>37831</c:v>
                      </c:pt>
                      <c:pt idx="178">
                        <c:v>35418</c:v>
                      </c:pt>
                      <c:pt idx="179">
                        <c:v>32391</c:v>
                      </c:pt>
                      <c:pt idx="180">
                        <c:v>30155</c:v>
                      </c:pt>
                      <c:pt idx="181">
                        <c:v>30976</c:v>
                      </c:pt>
                      <c:pt idx="182">
                        <c:v>31861</c:v>
                      </c:pt>
                      <c:pt idx="183">
                        <c:v>33357</c:v>
                      </c:pt>
                      <c:pt idx="184">
                        <c:v>37018</c:v>
                      </c:pt>
                      <c:pt idx="185">
                        <c:v>35389</c:v>
                      </c:pt>
                      <c:pt idx="186">
                        <c:v>36216</c:v>
                      </c:pt>
                      <c:pt idx="187">
                        <c:v>36154</c:v>
                      </c:pt>
                      <c:pt idx="188">
                        <c:v>36868</c:v>
                      </c:pt>
                      <c:pt idx="189">
                        <c:v>37406</c:v>
                      </c:pt>
                      <c:pt idx="190">
                        <c:v>37273</c:v>
                      </c:pt>
                      <c:pt idx="191">
                        <c:v>37886</c:v>
                      </c:pt>
                      <c:pt idx="192">
                        <c:v>39023</c:v>
                      </c:pt>
                      <c:pt idx="193">
                        <c:v>36328</c:v>
                      </c:pt>
                      <c:pt idx="194">
                        <c:v>34305</c:v>
                      </c:pt>
                      <c:pt idx="195">
                        <c:v>35908</c:v>
                      </c:pt>
                      <c:pt idx="196">
                        <c:v>36812</c:v>
                      </c:pt>
                      <c:pt idx="197">
                        <c:v>37179</c:v>
                      </c:pt>
                      <c:pt idx="198">
                        <c:v>37278</c:v>
                      </c:pt>
                      <c:pt idx="199">
                        <c:v>38674</c:v>
                      </c:pt>
                      <c:pt idx="200">
                        <c:v>37168</c:v>
                      </c:pt>
                      <c:pt idx="201">
                        <c:v>35328</c:v>
                      </c:pt>
                      <c:pt idx="202">
                        <c:v>35807</c:v>
                      </c:pt>
                      <c:pt idx="203">
                        <c:v>36492</c:v>
                      </c:pt>
                      <c:pt idx="204">
                        <c:v>37985</c:v>
                      </c:pt>
                      <c:pt idx="205">
                        <c:v>37317</c:v>
                      </c:pt>
                      <c:pt idx="206">
                        <c:v>38352</c:v>
                      </c:pt>
                      <c:pt idx="207">
                        <c:v>35384</c:v>
                      </c:pt>
                      <c:pt idx="208">
                        <c:v>33865</c:v>
                      </c:pt>
                      <c:pt idx="209">
                        <c:v>35256</c:v>
                      </c:pt>
                      <c:pt idx="210">
                        <c:v>36735</c:v>
                      </c:pt>
                      <c:pt idx="211">
                        <c:v>37935</c:v>
                      </c:pt>
                      <c:pt idx="212">
                        <c:v>36462</c:v>
                      </c:pt>
                      <c:pt idx="213">
                        <c:v>38106</c:v>
                      </c:pt>
                      <c:pt idx="214">
                        <c:v>34643</c:v>
                      </c:pt>
                      <c:pt idx="215">
                        <c:v>27758</c:v>
                      </c:pt>
                      <c:pt idx="216">
                        <c:v>29453</c:v>
                      </c:pt>
                      <c:pt idx="217">
                        <c:v>31066</c:v>
                      </c:pt>
                      <c:pt idx="218">
                        <c:v>34140</c:v>
                      </c:pt>
                      <c:pt idx="219">
                        <c:v>35389</c:v>
                      </c:pt>
                      <c:pt idx="220">
                        <c:v>36272</c:v>
                      </c:pt>
                      <c:pt idx="221">
                        <c:v>32442</c:v>
                      </c:pt>
                      <c:pt idx="222">
                        <c:v>29664</c:v>
                      </c:pt>
                      <c:pt idx="223">
                        <c:v>29697</c:v>
                      </c:pt>
                      <c:pt idx="224">
                        <c:v>32100</c:v>
                      </c:pt>
                      <c:pt idx="225">
                        <c:v>34453</c:v>
                      </c:pt>
                      <c:pt idx="226">
                        <c:v>34124</c:v>
                      </c:pt>
                      <c:pt idx="227">
                        <c:v>34657</c:v>
                      </c:pt>
                      <c:pt idx="228">
                        <c:v>32858</c:v>
                      </c:pt>
                      <c:pt idx="229">
                        <c:v>29153</c:v>
                      </c:pt>
                      <c:pt idx="230">
                        <c:v>29782</c:v>
                      </c:pt>
                      <c:pt idx="231">
                        <c:v>31352</c:v>
                      </c:pt>
                      <c:pt idx="232">
                        <c:v>33441</c:v>
                      </c:pt>
                      <c:pt idx="233">
                        <c:v>32754</c:v>
                      </c:pt>
                      <c:pt idx="234">
                        <c:v>33253</c:v>
                      </c:pt>
                      <c:pt idx="235">
                        <c:v>31180</c:v>
                      </c:pt>
                      <c:pt idx="236">
                        <c:v>28514</c:v>
                      </c:pt>
                      <c:pt idx="237">
                        <c:v>28511</c:v>
                      </c:pt>
                      <c:pt idx="238">
                        <c:v>30161</c:v>
                      </c:pt>
                      <c:pt idx="239">
                        <c:v>33959</c:v>
                      </c:pt>
                      <c:pt idx="240">
                        <c:v>34466</c:v>
                      </c:pt>
                      <c:pt idx="241">
                        <c:v>33470</c:v>
                      </c:pt>
                      <c:pt idx="242">
                        <c:v>30945</c:v>
                      </c:pt>
                      <c:pt idx="243">
                        <c:v>27512</c:v>
                      </c:pt>
                      <c:pt idx="244">
                        <c:v>29174</c:v>
                      </c:pt>
                      <c:pt idx="245">
                        <c:v>27825</c:v>
                      </c:pt>
                      <c:pt idx="246">
                        <c:v>30256</c:v>
                      </c:pt>
                      <c:pt idx="247">
                        <c:v>32675</c:v>
                      </c:pt>
                      <c:pt idx="248">
                        <c:v>30641</c:v>
                      </c:pt>
                      <c:pt idx="249">
                        <c:v>28998</c:v>
                      </c:pt>
                      <c:pt idx="250">
                        <c:v>26020</c:v>
                      </c:pt>
                      <c:pt idx="251">
                        <c:v>26059</c:v>
                      </c:pt>
                      <c:pt idx="252">
                        <c:v>27968</c:v>
                      </c:pt>
                      <c:pt idx="253">
                        <c:v>30581</c:v>
                      </c:pt>
                      <c:pt idx="254">
                        <c:v>31287</c:v>
                      </c:pt>
                      <c:pt idx="255">
                        <c:v>30933</c:v>
                      </c:pt>
                      <c:pt idx="256">
                        <c:v>28969</c:v>
                      </c:pt>
                      <c:pt idx="257">
                        <c:v>25565</c:v>
                      </c:pt>
                      <c:pt idx="258">
                        <c:v>26156</c:v>
                      </c:pt>
                      <c:pt idx="259">
                        <c:v>26068</c:v>
                      </c:pt>
                      <c:pt idx="260">
                        <c:v>30499</c:v>
                      </c:pt>
                      <c:pt idx="261">
                        <c:v>31876</c:v>
                      </c:pt>
                      <c:pt idx="262">
                        <c:v>30024</c:v>
                      </c:pt>
                      <c:pt idx="263">
                        <c:v>27517</c:v>
                      </c:pt>
                      <c:pt idx="264">
                        <c:v>24385</c:v>
                      </c:pt>
                      <c:pt idx="265">
                        <c:v>25619</c:v>
                      </c:pt>
                      <c:pt idx="266">
                        <c:v>27544</c:v>
                      </c:pt>
                      <c:pt idx="267">
                        <c:v>30113</c:v>
                      </c:pt>
                      <c:pt idx="268">
                        <c:v>32543</c:v>
                      </c:pt>
                      <c:pt idx="269">
                        <c:v>30327</c:v>
                      </c:pt>
                      <c:pt idx="270">
                        <c:v>28061</c:v>
                      </c:pt>
                      <c:pt idx="271">
                        <c:v>22815</c:v>
                      </c:pt>
                      <c:pt idx="272">
                        <c:v>23840</c:v>
                      </c:pt>
                      <c:pt idx="273">
                        <c:v>26908</c:v>
                      </c:pt>
                      <c:pt idx="274">
                        <c:v>28763</c:v>
                      </c:pt>
                      <c:pt idx="275">
                        <c:v>29544</c:v>
                      </c:pt>
                      <c:pt idx="276">
                        <c:v>29895</c:v>
                      </c:pt>
                      <c:pt idx="277">
                        <c:v>25267</c:v>
                      </c:pt>
                      <c:pt idx="278">
                        <c:v>19192</c:v>
                      </c:pt>
                      <c:pt idx="279">
                        <c:v>19590</c:v>
                      </c:pt>
                      <c:pt idx="280">
                        <c:v>22783</c:v>
                      </c:pt>
                      <c:pt idx="281">
                        <c:v>23231</c:v>
                      </c:pt>
                      <c:pt idx="282">
                        <c:v>20645</c:v>
                      </c:pt>
                      <c:pt idx="283">
                        <c:v>22257</c:v>
                      </c:pt>
                      <c:pt idx="284">
                        <c:v>18480</c:v>
                      </c:pt>
                      <c:pt idx="285">
                        <c:v>13454</c:v>
                      </c:pt>
                      <c:pt idx="286">
                        <c:v>14302</c:v>
                      </c:pt>
                      <c:pt idx="287">
                        <c:v>17214</c:v>
                      </c:pt>
                      <c:pt idx="288">
                        <c:v>18110</c:v>
                      </c:pt>
                      <c:pt idx="289">
                        <c:v>15114</c:v>
                      </c:pt>
                      <c:pt idx="290">
                        <c:v>18167</c:v>
                      </c:pt>
                      <c:pt idx="291">
                        <c:v>17386</c:v>
                      </c:pt>
                      <c:pt idx="292">
                        <c:v>12968</c:v>
                      </c:pt>
                      <c:pt idx="293">
                        <c:v>13622</c:v>
                      </c:pt>
                      <c:pt idx="294">
                        <c:v>16079</c:v>
                      </c:pt>
                      <c:pt idx="295">
                        <c:v>17703</c:v>
                      </c:pt>
                      <c:pt idx="296">
                        <c:v>14244</c:v>
                      </c:pt>
                      <c:pt idx="297">
                        <c:v>16474</c:v>
                      </c:pt>
                      <c:pt idx="298">
                        <c:v>16605</c:v>
                      </c:pt>
                      <c:pt idx="299">
                        <c:v>12781</c:v>
                      </c:pt>
                      <c:pt idx="300">
                        <c:v>13618</c:v>
                      </c:pt>
                      <c:pt idx="301">
                        <c:v>16298</c:v>
                      </c:pt>
                      <c:pt idx="302">
                        <c:v>17102</c:v>
                      </c:pt>
                      <c:pt idx="303">
                        <c:v>14242</c:v>
                      </c:pt>
                      <c:pt idx="304">
                        <c:v>16999</c:v>
                      </c:pt>
                      <c:pt idx="305">
                        <c:v>16522</c:v>
                      </c:pt>
                      <c:pt idx="306">
                        <c:v>12755</c:v>
                      </c:pt>
                      <c:pt idx="307">
                        <c:v>13587</c:v>
                      </c:pt>
                      <c:pt idx="308">
                        <c:v>17002</c:v>
                      </c:pt>
                      <c:pt idx="309">
                        <c:v>20416</c:v>
                      </c:pt>
                      <c:pt idx="310">
                        <c:v>17924</c:v>
                      </c:pt>
                      <c:pt idx="311">
                        <c:v>20207</c:v>
                      </c:pt>
                      <c:pt idx="312">
                        <c:v>19036</c:v>
                      </c:pt>
                      <c:pt idx="313">
                        <c:v>16529</c:v>
                      </c:pt>
                      <c:pt idx="314">
                        <c:v>15074</c:v>
                      </c:pt>
                      <c:pt idx="315">
                        <c:v>18228</c:v>
                      </c:pt>
                      <c:pt idx="316">
                        <c:v>20384</c:v>
                      </c:pt>
                      <c:pt idx="317">
                        <c:v>18969</c:v>
                      </c:pt>
                      <c:pt idx="318">
                        <c:v>20576</c:v>
                      </c:pt>
                      <c:pt idx="319">
                        <c:v>20887</c:v>
                      </c:pt>
                      <c:pt idx="320">
                        <c:v>17212</c:v>
                      </c:pt>
                      <c:pt idx="321">
                        <c:v>20601</c:v>
                      </c:pt>
                      <c:pt idx="322">
                        <c:v>24364</c:v>
                      </c:pt>
                      <c:pt idx="323">
                        <c:v>32153</c:v>
                      </c:pt>
                      <c:pt idx="324">
                        <c:v>36199</c:v>
                      </c:pt>
                      <c:pt idx="325">
                        <c:v>31838</c:v>
                      </c:pt>
                      <c:pt idx="326">
                        <c:v>28116</c:v>
                      </c:pt>
                      <c:pt idx="327">
                        <c:v>26465</c:v>
                      </c:pt>
                      <c:pt idx="328">
                        <c:v>29581</c:v>
                      </c:pt>
                      <c:pt idx="329">
                        <c:v>20535</c:v>
                      </c:pt>
                      <c:pt idx="330">
                        <c:v>12434</c:v>
                      </c:pt>
                      <c:pt idx="331">
                        <c:v>26072</c:v>
                      </c:pt>
                      <c:pt idx="332">
                        <c:v>28860</c:v>
                      </c:pt>
                      <c:pt idx="333">
                        <c:v>26203</c:v>
                      </c:pt>
                      <c:pt idx="334">
                        <c:v>22146</c:v>
                      </c:pt>
                      <c:pt idx="335">
                        <c:v>25671</c:v>
                      </c:pt>
                      <c:pt idx="336">
                        <c:v>17705</c:v>
                      </c:pt>
                      <c:pt idx="337">
                        <c:v>17517</c:v>
                      </c:pt>
                      <c:pt idx="338">
                        <c:v>29626</c:v>
                      </c:pt>
                      <c:pt idx="339">
                        <c:v>30638</c:v>
                      </c:pt>
                      <c:pt idx="340">
                        <c:v>25674</c:v>
                      </c:pt>
                      <c:pt idx="341">
                        <c:v>20419</c:v>
                      </c:pt>
                      <c:pt idx="342">
                        <c:v>20659</c:v>
                      </c:pt>
                      <c:pt idx="343">
                        <c:v>22613</c:v>
                      </c:pt>
                      <c:pt idx="344">
                        <c:v>24156</c:v>
                      </c:pt>
                      <c:pt idx="345">
                        <c:v>25811</c:v>
                      </c:pt>
                      <c:pt idx="346">
                        <c:v>28034</c:v>
                      </c:pt>
                      <c:pt idx="347">
                        <c:v>21981</c:v>
                      </c:pt>
                      <c:pt idx="348">
                        <c:v>16599</c:v>
                      </c:pt>
                      <c:pt idx="349">
                        <c:v>15398</c:v>
                      </c:pt>
                      <c:pt idx="350">
                        <c:v>17292</c:v>
                      </c:pt>
                      <c:pt idx="351">
                        <c:v>18710</c:v>
                      </c:pt>
                      <c:pt idx="352">
                        <c:v>16357</c:v>
                      </c:pt>
                      <c:pt idx="353">
                        <c:v>17975</c:v>
                      </c:pt>
                      <c:pt idx="354">
                        <c:v>16647</c:v>
                      </c:pt>
                      <c:pt idx="355">
                        <c:v>12710</c:v>
                      </c:pt>
                      <c:pt idx="356">
                        <c:v>15264</c:v>
                      </c:pt>
                      <c:pt idx="357">
                        <c:v>16320</c:v>
                      </c:pt>
                      <c:pt idx="358">
                        <c:v>17696</c:v>
                      </c:pt>
                      <c:pt idx="359">
                        <c:v>15010</c:v>
                      </c:pt>
                      <c:pt idx="360">
                        <c:v>17086</c:v>
                      </c:pt>
                      <c:pt idx="361">
                        <c:v>15890</c:v>
                      </c:pt>
                      <c:pt idx="362">
                        <c:v>12354</c:v>
                      </c:pt>
                      <c:pt idx="363">
                        <c:v>13660</c:v>
                      </c:pt>
                      <c:pt idx="364">
                        <c:v>15169</c:v>
                      </c:pt>
                      <c:pt idx="365">
                        <c:v>17491</c:v>
                      </c:pt>
                      <c:pt idx="366">
                        <c:v>16164</c:v>
                      </c:pt>
                      <c:pt idx="367">
                        <c:v>18416</c:v>
                      </c:pt>
                      <c:pt idx="368">
                        <c:v>15919</c:v>
                      </c:pt>
                      <c:pt idx="369">
                        <c:v>13064</c:v>
                      </c:pt>
                      <c:pt idx="370">
                        <c:v>14443</c:v>
                      </c:pt>
                      <c:pt idx="371">
                        <c:v>16187</c:v>
                      </c:pt>
                      <c:pt idx="372">
                        <c:v>18791</c:v>
                      </c:pt>
                      <c:pt idx="373">
                        <c:v>16541</c:v>
                      </c:pt>
                      <c:pt idx="374">
                        <c:v>19193</c:v>
                      </c:pt>
                      <c:pt idx="375">
                        <c:v>15708</c:v>
                      </c:pt>
                      <c:pt idx="376">
                        <c:v>12356</c:v>
                      </c:pt>
                      <c:pt idx="377">
                        <c:v>14362</c:v>
                      </c:pt>
                      <c:pt idx="378">
                        <c:v>15256</c:v>
                      </c:pt>
                      <c:pt idx="379">
                        <c:v>18166</c:v>
                      </c:pt>
                      <c:pt idx="380">
                        <c:v>14615</c:v>
                      </c:pt>
                      <c:pt idx="381">
                        <c:v>17581</c:v>
                      </c:pt>
                      <c:pt idx="382">
                        <c:v>14861</c:v>
                      </c:pt>
                      <c:pt idx="383">
                        <c:v>12339</c:v>
                      </c:pt>
                      <c:pt idx="384">
                        <c:v>12854</c:v>
                      </c:pt>
                      <c:pt idx="385">
                        <c:v>15722</c:v>
                      </c:pt>
                      <c:pt idx="386">
                        <c:v>15073</c:v>
                      </c:pt>
                      <c:pt idx="387">
                        <c:v>15177</c:v>
                      </c:pt>
                      <c:pt idx="388">
                        <c:v>17598</c:v>
                      </c:pt>
                      <c:pt idx="389">
                        <c:v>15625</c:v>
                      </c:pt>
                      <c:pt idx="390">
                        <c:v>11434</c:v>
                      </c:pt>
                      <c:pt idx="391">
                        <c:v>12893</c:v>
                      </c:pt>
                      <c:pt idx="392">
                        <c:v>16180</c:v>
                      </c:pt>
                      <c:pt idx="393">
                        <c:v>17761</c:v>
                      </c:pt>
                      <c:pt idx="394">
                        <c:v>15713</c:v>
                      </c:pt>
                      <c:pt idx="395">
                        <c:v>17488</c:v>
                      </c:pt>
                      <c:pt idx="396">
                        <c:v>15562</c:v>
                      </c:pt>
                      <c:pt idx="397">
                        <c:v>12648</c:v>
                      </c:pt>
                      <c:pt idx="398">
                        <c:v>14351</c:v>
                      </c:pt>
                      <c:pt idx="399">
                        <c:v>15326</c:v>
                      </c:pt>
                      <c:pt idx="400">
                        <c:v>17991</c:v>
                      </c:pt>
                      <c:pt idx="401">
                        <c:v>15533</c:v>
                      </c:pt>
                      <c:pt idx="402">
                        <c:v>17354</c:v>
                      </c:pt>
                      <c:pt idx="403">
                        <c:v>15664</c:v>
                      </c:pt>
                      <c:pt idx="404">
                        <c:v>11200</c:v>
                      </c:pt>
                      <c:pt idx="405">
                        <c:v>12094</c:v>
                      </c:pt>
                      <c:pt idx="406">
                        <c:v>13119</c:v>
                      </c:pt>
                      <c:pt idx="407">
                        <c:v>16148</c:v>
                      </c:pt>
                      <c:pt idx="408">
                        <c:v>13326</c:v>
                      </c:pt>
                      <c:pt idx="409">
                        <c:v>16186</c:v>
                      </c:pt>
                      <c:pt idx="410">
                        <c:v>13034</c:v>
                      </c:pt>
                      <c:pt idx="411">
                        <c:v>11296</c:v>
                      </c:pt>
                      <c:pt idx="412">
                        <c:v>13604</c:v>
                      </c:pt>
                      <c:pt idx="413">
                        <c:v>17363</c:v>
                      </c:pt>
                      <c:pt idx="414">
                        <c:v>19796</c:v>
                      </c:pt>
                      <c:pt idx="415">
                        <c:v>18074</c:v>
                      </c:pt>
                      <c:pt idx="416">
                        <c:v>19551</c:v>
                      </c:pt>
                      <c:pt idx="417">
                        <c:v>18115</c:v>
                      </c:pt>
                      <c:pt idx="418">
                        <c:v>13792</c:v>
                      </c:pt>
                      <c:pt idx="419">
                        <c:v>15951</c:v>
                      </c:pt>
                      <c:pt idx="420">
                        <c:v>19013</c:v>
                      </c:pt>
                      <c:pt idx="421">
                        <c:v>22593</c:v>
                      </c:pt>
                      <c:pt idx="422">
                        <c:v>20921</c:v>
                      </c:pt>
                      <c:pt idx="423">
                        <c:v>24364</c:v>
                      </c:pt>
                      <c:pt idx="424">
                        <c:v>20522</c:v>
                      </c:pt>
                      <c:pt idx="425">
                        <c:v>16439</c:v>
                      </c:pt>
                      <c:pt idx="426">
                        <c:v>20170</c:v>
                      </c:pt>
                      <c:pt idx="427">
                        <c:v>22485</c:v>
                      </c:pt>
                      <c:pt idx="428">
                        <c:v>23139</c:v>
                      </c:pt>
                      <c:pt idx="429">
                        <c:v>22246</c:v>
                      </c:pt>
                      <c:pt idx="430">
                        <c:v>23779</c:v>
                      </c:pt>
                      <c:pt idx="431">
                        <c:v>22828</c:v>
                      </c:pt>
                      <c:pt idx="432">
                        <c:v>17220</c:v>
                      </c:pt>
                      <c:pt idx="433">
                        <c:v>18034</c:v>
                      </c:pt>
                      <c:pt idx="434">
                        <c:v>20541</c:v>
                      </c:pt>
                      <c:pt idx="435">
                        <c:v>24635</c:v>
                      </c:pt>
                      <c:pt idx="436">
                        <c:v>23202</c:v>
                      </c:pt>
                      <c:pt idx="437">
                        <c:v>25709</c:v>
                      </c:pt>
                      <c:pt idx="438">
                        <c:v>20762</c:v>
                      </c:pt>
                      <c:pt idx="439">
                        <c:v>14961</c:v>
                      </c:pt>
                      <c:pt idx="440">
                        <c:v>17190</c:v>
                      </c:pt>
                      <c:pt idx="441">
                        <c:v>20762</c:v>
                      </c:pt>
                      <c:pt idx="442">
                        <c:v>23711</c:v>
                      </c:pt>
                      <c:pt idx="443">
                        <c:v>20266</c:v>
                      </c:pt>
                      <c:pt idx="444">
                        <c:v>23486</c:v>
                      </c:pt>
                      <c:pt idx="445">
                        <c:v>19683</c:v>
                      </c:pt>
                      <c:pt idx="446">
                        <c:v>14048</c:v>
                      </c:pt>
                      <c:pt idx="447">
                        <c:v>15548</c:v>
                      </c:pt>
                      <c:pt idx="448">
                        <c:v>18870</c:v>
                      </c:pt>
                      <c:pt idx="449">
                        <c:v>21532</c:v>
                      </c:pt>
                      <c:pt idx="450">
                        <c:v>19274</c:v>
                      </c:pt>
                      <c:pt idx="451">
                        <c:v>22516</c:v>
                      </c:pt>
                      <c:pt idx="452">
                        <c:v>19667</c:v>
                      </c:pt>
                      <c:pt idx="453">
                        <c:v>13272</c:v>
                      </c:pt>
                      <c:pt idx="454">
                        <c:v>14128</c:v>
                      </c:pt>
                      <c:pt idx="455">
                        <c:v>15289</c:v>
                      </c:pt>
                      <c:pt idx="456">
                        <c:v>19531</c:v>
                      </c:pt>
                      <c:pt idx="457">
                        <c:v>21541</c:v>
                      </c:pt>
                      <c:pt idx="458">
                        <c:v>22992</c:v>
                      </c:pt>
                      <c:pt idx="459">
                        <c:v>20622</c:v>
                      </c:pt>
                      <c:pt idx="460">
                        <c:v>14428</c:v>
                      </c:pt>
                      <c:pt idx="461">
                        <c:v>17117</c:v>
                      </c:pt>
                      <c:pt idx="462">
                        <c:v>18605</c:v>
                      </c:pt>
                      <c:pt idx="463">
                        <c:v>22304</c:v>
                      </c:pt>
                      <c:pt idx="464">
                        <c:v>22044</c:v>
                      </c:pt>
                      <c:pt idx="465">
                        <c:v>20568</c:v>
                      </c:pt>
                      <c:pt idx="466">
                        <c:v>19715</c:v>
                      </c:pt>
                      <c:pt idx="467">
                        <c:v>15360</c:v>
                      </c:pt>
                      <c:pt idx="468">
                        <c:v>17650</c:v>
                      </c:pt>
                      <c:pt idx="469">
                        <c:v>20212</c:v>
                      </c:pt>
                      <c:pt idx="470">
                        <c:v>20433</c:v>
                      </c:pt>
                      <c:pt idx="471">
                        <c:v>20821</c:v>
                      </c:pt>
                      <c:pt idx="472">
                        <c:v>22774</c:v>
                      </c:pt>
                      <c:pt idx="473">
                        <c:v>20450</c:v>
                      </c:pt>
                      <c:pt idx="474">
                        <c:v>16339</c:v>
                      </c:pt>
                      <c:pt idx="475">
                        <c:v>18644</c:v>
                      </c:pt>
                      <c:pt idx="476">
                        <c:v>20942</c:v>
                      </c:pt>
                      <c:pt idx="477">
                        <c:v>25578</c:v>
                      </c:pt>
                      <c:pt idx="478">
                        <c:v>24736</c:v>
                      </c:pt>
                      <c:pt idx="479">
                        <c:v>25447</c:v>
                      </c:pt>
                      <c:pt idx="480">
                        <c:v>23177</c:v>
                      </c:pt>
                      <c:pt idx="481">
                        <c:v>17468</c:v>
                      </c:pt>
                      <c:pt idx="482">
                        <c:v>20406</c:v>
                      </c:pt>
                      <c:pt idx="483">
                        <c:v>22411</c:v>
                      </c:pt>
                      <c:pt idx="484">
                        <c:v>27407</c:v>
                      </c:pt>
                      <c:pt idx="485">
                        <c:v>27463</c:v>
                      </c:pt>
                      <c:pt idx="486">
                        <c:v>29115</c:v>
                      </c:pt>
                      <c:pt idx="487">
                        <c:v>25624</c:v>
                      </c:pt>
                    </c:numCache>
                  </c:numRef>
                </c:val>
                <c:extLst xmlns:c16r2="http://schemas.microsoft.com/office/drawing/2015/06/chart">
                  <c:ext xmlns:c16="http://schemas.microsoft.com/office/drawing/2014/chart" uri="{C3380CC4-5D6E-409C-BE32-E72D297353CC}">
                    <c16:uniqueId val="{00000001-9BB2-464C-93EC-8A9AB48105F1}"/>
                  </c:ext>
                </c:extLst>
              </c15:ser>
            </c15:filteredBarSeries>
            <c15:filteredBarSeries>
              <c15:ser>
                <c:idx val="2"/>
                <c:order val="2"/>
                <c:spPr>
                  <a:solidFill>
                    <a:schemeClr val="accent3"/>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Sheet1!$B$1:$B$703</c15:sqref>
                        </c15:formulaRef>
                      </c:ext>
                    </c:extLst>
                    <c:strCache>
                      <c:ptCount val="703"/>
                      <c:pt idx="0">
                        <c:v>Date</c:v>
                      </c:pt>
                      <c:pt idx="1">
                        <c:v>01.02.2020</c:v>
                      </c:pt>
                      <c:pt idx="2">
                        <c:v>02.02.2020</c:v>
                      </c:pt>
                      <c:pt idx="3">
                        <c:v>03.02.2020</c:v>
                      </c:pt>
                      <c:pt idx="4">
                        <c:v>04.02.2020</c:v>
                      </c:pt>
                      <c:pt idx="5">
                        <c:v>05.02.2020</c:v>
                      </c:pt>
                      <c:pt idx="6">
                        <c:v>06.02.2020</c:v>
                      </c:pt>
                      <c:pt idx="7">
                        <c:v>07.02.2020</c:v>
                      </c:pt>
                      <c:pt idx="8">
                        <c:v>08.02.2020</c:v>
                      </c:pt>
                      <c:pt idx="9">
                        <c:v>09.02.2020</c:v>
                      </c:pt>
                      <c:pt idx="10">
                        <c:v>10.02.2020</c:v>
                      </c:pt>
                      <c:pt idx="11">
                        <c:v>11.02.2020</c:v>
                      </c:pt>
                      <c:pt idx="12">
                        <c:v>12.02.2020</c:v>
                      </c:pt>
                      <c:pt idx="13">
                        <c:v>13.02.2020</c:v>
                      </c:pt>
                      <c:pt idx="14">
                        <c:v>14.02.2020</c:v>
                      </c:pt>
                      <c:pt idx="15">
                        <c:v>15.02.2020</c:v>
                      </c:pt>
                      <c:pt idx="16">
                        <c:v>16.02.2020</c:v>
                      </c:pt>
                      <c:pt idx="17">
                        <c:v>17.02.2020</c:v>
                      </c:pt>
                      <c:pt idx="18">
                        <c:v>18.02.2020</c:v>
                      </c:pt>
                      <c:pt idx="19">
                        <c:v>19.02.2020</c:v>
                      </c:pt>
                      <c:pt idx="20">
                        <c:v>20.02.2020</c:v>
                      </c:pt>
                      <c:pt idx="21">
                        <c:v>21.02.2020</c:v>
                      </c:pt>
                      <c:pt idx="22">
                        <c:v>22.02.2020</c:v>
                      </c:pt>
                      <c:pt idx="23">
                        <c:v>23.02.2020</c:v>
                      </c:pt>
                      <c:pt idx="24">
                        <c:v>24.02.2020</c:v>
                      </c:pt>
                      <c:pt idx="25">
                        <c:v>25.02.2020</c:v>
                      </c:pt>
                      <c:pt idx="26">
                        <c:v>26.02.2020</c:v>
                      </c:pt>
                      <c:pt idx="27">
                        <c:v>27.02.2020</c:v>
                      </c:pt>
                      <c:pt idx="28">
                        <c:v>28.02.2020</c:v>
                      </c:pt>
                      <c:pt idx="29">
                        <c:v>29.02.2020</c:v>
                      </c:pt>
                      <c:pt idx="30">
                        <c:v>01.03.2020</c:v>
                      </c:pt>
                      <c:pt idx="31">
                        <c:v>02.03.2020</c:v>
                      </c:pt>
                      <c:pt idx="32">
                        <c:v>03.03.2020</c:v>
                      </c:pt>
                      <c:pt idx="33">
                        <c:v>04.03.2020</c:v>
                      </c:pt>
                      <c:pt idx="34">
                        <c:v>05.03.2020</c:v>
                      </c:pt>
                      <c:pt idx="35">
                        <c:v>06.03.2020</c:v>
                      </c:pt>
                      <c:pt idx="36">
                        <c:v>07.03.2020</c:v>
                      </c:pt>
                      <c:pt idx="37">
                        <c:v>08.03.2020</c:v>
                      </c:pt>
                      <c:pt idx="38">
                        <c:v>09.03.2020</c:v>
                      </c:pt>
                      <c:pt idx="39">
                        <c:v>10.03.2020</c:v>
                      </c:pt>
                      <c:pt idx="40">
                        <c:v>11.03.2020</c:v>
                      </c:pt>
                      <c:pt idx="41">
                        <c:v>12.03.2020</c:v>
                      </c:pt>
                      <c:pt idx="42">
                        <c:v>13.03.2020</c:v>
                      </c:pt>
                      <c:pt idx="43">
                        <c:v>14.03.2020</c:v>
                      </c:pt>
                      <c:pt idx="44">
                        <c:v>15.03.2020</c:v>
                      </c:pt>
                      <c:pt idx="45">
                        <c:v>16.03.2020</c:v>
                      </c:pt>
                      <c:pt idx="46">
                        <c:v>17.03.2020</c:v>
                      </c:pt>
                      <c:pt idx="47">
                        <c:v>18.03.2020</c:v>
                      </c:pt>
                      <c:pt idx="48">
                        <c:v>19.03.2020</c:v>
                      </c:pt>
                      <c:pt idx="49">
                        <c:v>20.03.2020</c:v>
                      </c:pt>
                      <c:pt idx="50">
                        <c:v>21.03.2020</c:v>
                      </c:pt>
                      <c:pt idx="51">
                        <c:v>22.03.2020</c:v>
                      </c:pt>
                      <c:pt idx="52">
                        <c:v>23.03.2020</c:v>
                      </c:pt>
                      <c:pt idx="53">
                        <c:v>24.03.2020</c:v>
                      </c:pt>
                      <c:pt idx="54">
                        <c:v>25.03.2020</c:v>
                      </c:pt>
                      <c:pt idx="55">
                        <c:v>26.03.2020</c:v>
                      </c:pt>
                      <c:pt idx="56">
                        <c:v>27.03.2020</c:v>
                      </c:pt>
                      <c:pt idx="57">
                        <c:v>28.03.2020</c:v>
                      </c:pt>
                      <c:pt idx="58">
                        <c:v>29.03.2020</c:v>
                      </c:pt>
                      <c:pt idx="59">
                        <c:v>30.03.2020</c:v>
                      </c:pt>
                      <c:pt idx="60">
                        <c:v>31.03.2020</c:v>
                      </c:pt>
                      <c:pt idx="61">
                        <c:v>01.04.2020</c:v>
                      </c:pt>
                      <c:pt idx="62">
                        <c:v>02.04.2020</c:v>
                      </c:pt>
                      <c:pt idx="63">
                        <c:v>03.04.2020</c:v>
                      </c:pt>
                      <c:pt idx="64">
                        <c:v>04.04.2020</c:v>
                      </c:pt>
                      <c:pt idx="65">
                        <c:v>05.04.2020</c:v>
                      </c:pt>
                      <c:pt idx="66">
                        <c:v>06.04.2020</c:v>
                      </c:pt>
                      <c:pt idx="67">
                        <c:v>07.04.2020</c:v>
                      </c:pt>
                      <c:pt idx="68">
                        <c:v>08.04.2020</c:v>
                      </c:pt>
                      <c:pt idx="69">
                        <c:v>09.04.2020</c:v>
                      </c:pt>
                      <c:pt idx="70">
                        <c:v>10.04.2020</c:v>
                      </c:pt>
                      <c:pt idx="71">
                        <c:v>11.04.2020</c:v>
                      </c:pt>
                      <c:pt idx="72">
                        <c:v>12.04.2020</c:v>
                      </c:pt>
                      <c:pt idx="73">
                        <c:v>13.04.2020</c:v>
                      </c:pt>
                      <c:pt idx="74">
                        <c:v>14.04.2020</c:v>
                      </c:pt>
                      <c:pt idx="75">
                        <c:v>15.04.2020</c:v>
                      </c:pt>
                      <c:pt idx="76">
                        <c:v>16.04.2020</c:v>
                      </c:pt>
                      <c:pt idx="77">
                        <c:v>17.04.2020</c:v>
                      </c:pt>
                      <c:pt idx="78">
                        <c:v>18.04.2020</c:v>
                      </c:pt>
                      <c:pt idx="79">
                        <c:v>19.04.2020</c:v>
                      </c:pt>
                      <c:pt idx="80">
                        <c:v>20.04.2020</c:v>
                      </c:pt>
                      <c:pt idx="81">
                        <c:v>21.04.2020</c:v>
                      </c:pt>
                      <c:pt idx="82">
                        <c:v>22.04.2020</c:v>
                      </c:pt>
                      <c:pt idx="83">
                        <c:v>23.04.2020</c:v>
                      </c:pt>
                      <c:pt idx="84">
                        <c:v>24.04.2020</c:v>
                      </c:pt>
                      <c:pt idx="85">
                        <c:v>25.04.2020</c:v>
                      </c:pt>
                      <c:pt idx="86">
                        <c:v>26.04.2020</c:v>
                      </c:pt>
                      <c:pt idx="87">
                        <c:v>27.04.2020</c:v>
                      </c:pt>
                      <c:pt idx="88">
                        <c:v>28.04.2020</c:v>
                      </c:pt>
                      <c:pt idx="89">
                        <c:v>29.04.2020</c:v>
                      </c:pt>
                      <c:pt idx="90">
                        <c:v>30.04.2020</c:v>
                      </c:pt>
                      <c:pt idx="91">
                        <c:v>01.05.2020</c:v>
                      </c:pt>
                      <c:pt idx="92">
                        <c:v>02.05.2020</c:v>
                      </c:pt>
                      <c:pt idx="93">
                        <c:v>03.05.2020</c:v>
                      </c:pt>
                      <c:pt idx="94">
                        <c:v>04.05.2020</c:v>
                      </c:pt>
                      <c:pt idx="95">
                        <c:v>05.05.2020</c:v>
                      </c:pt>
                      <c:pt idx="96">
                        <c:v>06.05.2020</c:v>
                      </c:pt>
                      <c:pt idx="97">
                        <c:v>07.05.2020</c:v>
                      </c:pt>
                      <c:pt idx="98">
                        <c:v>08.05.2020</c:v>
                      </c:pt>
                      <c:pt idx="99">
                        <c:v>09.05.2020</c:v>
                      </c:pt>
                      <c:pt idx="100">
                        <c:v>10.05.2020</c:v>
                      </c:pt>
                      <c:pt idx="101">
                        <c:v>11.05.2020</c:v>
                      </c:pt>
                      <c:pt idx="102">
                        <c:v>12.05.2020</c:v>
                      </c:pt>
                      <c:pt idx="103">
                        <c:v>13.05.2020</c:v>
                      </c:pt>
                      <c:pt idx="104">
                        <c:v>14.05.2020</c:v>
                      </c:pt>
                      <c:pt idx="105">
                        <c:v>15.05.2020</c:v>
                      </c:pt>
                      <c:pt idx="106">
                        <c:v>16.05.2020</c:v>
                      </c:pt>
                      <c:pt idx="107">
                        <c:v>17.05.2020</c:v>
                      </c:pt>
                      <c:pt idx="108">
                        <c:v>18.05.2020</c:v>
                      </c:pt>
                      <c:pt idx="109">
                        <c:v>19.05.2020</c:v>
                      </c:pt>
                      <c:pt idx="110">
                        <c:v>20.05.2020</c:v>
                      </c:pt>
                      <c:pt idx="111">
                        <c:v>21.05.2020</c:v>
                      </c:pt>
                      <c:pt idx="112">
                        <c:v>21.05.2020</c:v>
                      </c:pt>
                      <c:pt idx="113">
                        <c:v>22.05.2020</c:v>
                      </c:pt>
                      <c:pt idx="114">
                        <c:v>23.05.2020</c:v>
                      </c:pt>
                      <c:pt idx="115">
                        <c:v>24.05.2020</c:v>
                      </c:pt>
                      <c:pt idx="116">
                        <c:v>25.05.2020</c:v>
                      </c:pt>
                      <c:pt idx="117">
                        <c:v>26.05.2020</c:v>
                      </c:pt>
                      <c:pt idx="118">
                        <c:v>27.05.2020</c:v>
                      </c:pt>
                      <c:pt idx="119">
                        <c:v>28.05.2020</c:v>
                      </c:pt>
                      <c:pt idx="120">
                        <c:v>29.05.2020</c:v>
                      </c:pt>
                      <c:pt idx="121">
                        <c:v>30.05.2020</c:v>
                      </c:pt>
                      <c:pt idx="122">
                        <c:v>31.05.2020</c:v>
                      </c:pt>
                      <c:pt idx="123">
                        <c:v>01.06.2020</c:v>
                      </c:pt>
                      <c:pt idx="124">
                        <c:v>02.06.2020</c:v>
                      </c:pt>
                      <c:pt idx="125">
                        <c:v>03.06.2020</c:v>
                      </c:pt>
                      <c:pt idx="126">
                        <c:v>04.06.2020</c:v>
                      </c:pt>
                      <c:pt idx="127">
                        <c:v>05.06.2020</c:v>
                      </c:pt>
                      <c:pt idx="128">
                        <c:v>06.06.2020</c:v>
                      </c:pt>
                      <c:pt idx="129">
                        <c:v>07.06.2020</c:v>
                      </c:pt>
                      <c:pt idx="130">
                        <c:v>08.06.2020</c:v>
                      </c:pt>
                      <c:pt idx="131">
                        <c:v>09.06.2020</c:v>
                      </c:pt>
                      <c:pt idx="132">
                        <c:v>10.06.2020</c:v>
                      </c:pt>
                      <c:pt idx="133">
                        <c:v>11.06.2020</c:v>
                      </c:pt>
                      <c:pt idx="134">
                        <c:v>12.06.2020</c:v>
                      </c:pt>
                      <c:pt idx="135">
                        <c:v>13.06.2020</c:v>
                      </c:pt>
                      <c:pt idx="136">
                        <c:v>14.06.2020</c:v>
                      </c:pt>
                      <c:pt idx="137">
                        <c:v>15.06.2020</c:v>
                      </c:pt>
                      <c:pt idx="138">
                        <c:v>16.06.2020</c:v>
                      </c:pt>
                      <c:pt idx="139">
                        <c:v>17.06.2020</c:v>
                      </c:pt>
                      <c:pt idx="140">
                        <c:v>18.06.2020</c:v>
                      </c:pt>
                      <c:pt idx="141">
                        <c:v>19.06.2020</c:v>
                      </c:pt>
                      <c:pt idx="142">
                        <c:v>20.06.2020</c:v>
                      </c:pt>
                      <c:pt idx="143">
                        <c:v>21.06.2020</c:v>
                      </c:pt>
                      <c:pt idx="144">
                        <c:v>22.06.2020</c:v>
                      </c:pt>
                      <c:pt idx="145">
                        <c:v>23.06.2020</c:v>
                      </c:pt>
                      <c:pt idx="146">
                        <c:v>24.06.2020</c:v>
                      </c:pt>
                      <c:pt idx="147">
                        <c:v>25.06.2020</c:v>
                      </c:pt>
                      <c:pt idx="148">
                        <c:v>26.06.2020</c:v>
                      </c:pt>
                      <c:pt idx="149">
                        <c:v>27.06.2020</c:v>
                      </c:pt>
                      <c:pt idx="150">
                        <c:v>28.06.2020</c:v>
                      </c:pt>
                      <c:pt idx="151">
                        <c:v>29.06.2020</c:v>
                      </c:pt>
                      <c:pt idx="152">
                        <c:v>30.06.2020</c:v>
                      </c:pt>
                      <c:pt idx="153">
                        <c:v>01.07.2020</c:v>
                      </c:pt>
                      <c:pt idx="154">
                        <c:v>02.07.2020</c:v>
                      </c:pt>
                      <c:pt idx="155">
                        <c:v>03.07.2020</c:v>
                      </c:pt>
                      <c:pt idx="156">
                        <c:v>04.07.2020</c:v>
                      </c:pt>
                      <c:pt idx="157">
                        <c:v>05.07.2020</c:v>
                      </c:pt>
                      <c:pt idx="158">
                        <c:v>06.07.2020</c:v>
                      </c:pt>
                      <c:pt idx="159">
                        <c:v>07.07.2020</c:v>
                      </c:pt>
                      <c:pt idx="160">
                        <c:v>08.07.2020</c:v>
                      </c:pt>
                      <c:pt idx="161">
                        <c:v>09.07.2020</c:v>
                      </c:pt>
                      <c:pt idx="162">
                        <c:v>10.07.2020</c:v>
                      </c:pt>
                      <c:pt idx="163">
                        <c:v>11.07.2020</c:v>
                      </c:pt>
                      <c:pt idx="164">
                        <c:v>12.07.2020</c:v>
                      </c:pt>
                      <c:pt idx="165">
                        <c:v>13.07.2020</c:v>
                      </c:pt>
                      <c:pt idx="166">
                        <c:v>14.07.2020</c:v>
                      </c:pt>
                      <c:pt idx="167">
                        <c:v>15.07.2020</c:v>
                      </c:pt>
                      <c:pt idx="168">
                        <c:v>16.07.2020</c:v>
                      </c:pt>
                      <c:pt idx="169">
                        <c:v>17.07.2020</c:v>
                      </c:pt>
                      <c:pt idx="170">
                        <c:v>18.07.2020</c:v>
                      </c:pt>
                      <c:pt idx="171">
                        <c:v>19.07.2020</c:v>
                      </c:pt>
                      <c:pt idx="172">
                        <c:v>20.07.2020</c:v>
                      </c:pt>
                      <c:pt idx="173">
                        <c:v>21.07.2020</c:v>
                      </c:pt>
                      <c:pt idx="174">
                        <c:v>22.07.2020</c:v>
                      </c:pt>
                      <c:pt idx="175">
                        <c:v>23.07.2020</c:v>
                      </c:pt>
                      <c:pt idx="176">
                        <c:v>24.07.2020</c:v>
                      </c:pt>
                      <c:pt idx="177">
                        <c:v>25.07.2020</c:v>
                      </c:pt>
                      <c:pt idx="178">
                        <c:v>26.07.2020</c:v>
                      </c:pt>
                      <c:pt idx="179">
                        <c:v>27.07.2020</c:v>
                      </c:pt>
                      <c:pt idx="180">
                        <c:v>28.07.2020</c:v>
                      </c:pt>
                      <c:pt idx="181">
                        <c:v>29.07.2020</c:v>
                      </c:pt>
                      <c:pt idx="182">
                        <c:v>30.07.2020</c:v>
                      </c:pt>
                      <c:pt idx="183">
                        <c:v>31.07.2020</c:v>
                      </c:pt>
                      <c:pt idx="184">
                        <c:v>01.08.2020</c:v>
                      </c:pt>
                      <c:pt idx="185">
                        <c:v>02.08.2020</c:v>
                      </c:pt>
                      <c:pt idx="186">
                        <c:v>03.08.2020</c:v>
                      </c:pt>
                      <c:pt idx="187">
                        <c:v>04.08.2020</c:v>
                      </c:pt>
                      <c:pt idx="188">
                        <c:v>05.08.2020</c:v>
                      </c:pt>
                      <c:pt idx="189">
                        <c:v>06.08.2020</c:v>
                      </c:pt>
                      <c:pt idx="190">
                        <c:v>07.08.2020</c:v>
                      </c:pt>
                      <c:pt idx="191">
                        <c:v>08.08.2020</c:v>
                      </c:pt>
                      <c:pt idx="192">
                        <c:v>09.08.2020</c:v>
                      </c:pt>
                      <c:pt idx="193">
                        <c:v>10.08.2020</c:v>
                      </c:pt>
                      <c:pt idx="194">
                        <c:v>11.08.2020</c:v>
                      </c:pt>
                      <c:pt idx="195">
                        <c:v>12.08.2020</c:v>
                      </c:pt>
                      <c:pt idx="196">
                        <c:v>13.08.2020</c:v>
                      </c:pt>
                      <c:pt idx="197">
                        <c:v>14.08.2020</c:v>
                      </c:pt>
                      <c:pt idx="198">
                        <c:v>15.08.2020</c:v>
                      </c:pt>
                      <c:pt idx="199">
                        <c:v>16.08.2020</c:v>
                      </c:pt>
                      <c:pt idx="200">
                        <c:v>17.08.2020</c:v>
                      </c:pt>
                      <c:pt idx="201">
                        <c:v>18.08.2020</c:v>
                      </c:pt>
                      <c:pt idx="202">
                        <c:v>19.08.2020</c:v>
                      </c:pt>
                      <c:pt idx="203">
                        <c:v>20.08.2020</c:v>
                      </c:pt>
                      <c:pt idx="204">
                        <c:v>21.08.2020</c:v>
                      </c:pt>
                      <c:pt idx="205">
                        <c:v>22.08.2020</c:v>
                      </c:pt>
                      <c:pt idx="206">
                        <c:v>23.08.2020</c:v>
                      </c:pt>
                      <c:pt idx="207">
                        <c:v>24.08.2020</c:v>
                      </c:pt>
                      <c:pt idx="208">
                        <c:v>25.08.2020</c:v>
                      </c:pt>
                      <c:pt idx="209">
                        <c:v>26.08.2020</c:v>
                      </c:pt>
                      <c:pt idx="210">
                        <c:v>27.08.2020</c:v>
                      </c:pt>
                      <c:pt idx="211">
                        <c:v>28.08.2020</c:v>
                      </c:pt>
                      <c:pt idx="212">
                        <c:v>29.08.2020</c:v>
                      </c:pt>
                      <c:pt idx="213">
                        <c:v>30.08.2020</c:v>
                      </c:pt>
                      <c:pt idx="214">
                        <c:v>31.08.2020</c:v>
                      </c:pt>
                      <c:pt idx="215">
                        <c:v>01.09.2020</c:v>
                      </c:pt>
                      <c:pt idx="216">
                        <c:v>02.09.2020</c:v>
                      </c:pt>
                      <c:pt idx="217">
                        <c:v>03.09.2020</c:v>
                      </c:pt>
                      <c:pt idx="218">
                        <c:v>04.09.2020</c:v>
                      </c:pt>
                      <c:pt idx="219">
                        <c:v>05.09.2020</c:v>
                      </c:pt>
                      <c:pt idx="220">
                        <c:v>06.09.2020</c:v>
                      </c:pt>
                      <c:pt idx="221">
                        <c:v>07.09.2020</c:v>
                      </c:pt>
                      <c:pt idx="222">
                        <c:v>08.09.2020</c:v>
                      </c:pt>
                      <c:pt idx="223">
                        <c:v>09.09.2020</c:v>
                      </c:pt>
                      <c:pt idx="224">
                        <c:v>10.09.2020</c:v>
                      </c:pt>
                      <c:pt idx="225">
                        <c:v>11.09.2020</c:v>
                      </c:pt>
                      <c:pt idx="226">
                        <c:v>12.09.2020</c:v>
                      </c:pt>
                      <c:pt idx="227">
                        <c:v>13.09.2020</c:v>
                      </c:pt>
                      <c:pt idx="228">
                        <c:v>14.09.2020</c:v>
                      </c:pt>
                      <c:pt idx="229">
                        <c:v>15.09.2020</c:v>
                      </c:pt>
                      <c:pt idx="230">
                        <c:v>16.09.2020</c:v>
                      </c:pt>
                      <c:pt idx="231">
                        <c:v>17.09.2020</c:v>
                      </c:pt>
                      <c:pt idx="232">
                        <c:v>18.09.2020</c:v>
                      </c:pt>
                      <c:pt idx="233">
                        <c:v>19.09.2020</c:v>
                      </c:pt>
                      <c:pt idx="234">
                        <c:v>20.09.2020</c:v>
                      </c:pt>
                      <c:pt idx="235">
                        <c:v>21.09.2020</c:v>
                      </c:pt>
                      <c:pt idx="236">
                        <c:v>22.09.2020</c:v>
                      </c:pt>
                      <c:pt idx="237">
                        <c:v>23.09.2020</c:v>
                      </c:pt>
                      <c:pt idx="238">
                        <c:v>24.09.2020</c:v>
                      </c:pt>
                      <c:pt idx="239">
                        <c:v>25.09.2020</c:v>
                      </c:pt>
                      <c:pt idx="240">
                        <c:v>26.09.2020</c:v>
                      </c:pt>
                      <c:pt idx="241">
                        <c:v>27.09.2020</c:v>
                      </c:pt>
                      <c:pt idx="242">
                        <c:v>28.09.2020</c:v>
                      </c:pt>
                      <c:pt idx="243">
                        <c:v>29.09.2020</c:v>
                      </c:pt>
                      <c:pt idx="244">
                        <c:v>30.09.2020</c:v>
                      </c:pt>
                      <c:pt idx="245">
                        <c:v>01.10.2020</c:v>
                      </c:pt>
                      <c:pt idx="246">
                        <c:v>02.10.2020</c:v>
                      </c:pt>
                      <c:pt idx="247">
                        <c:v>03.10.2020</c:v>
                      </c:pt>
                      <c:pt idx="248">
                        <c:v>04.10.2020</c:v>
                      </c:pt>
                      <c:pt idx="249">
                        <c:v>05.10.2020</c:v>
                      </c:pt>
                      <c:pt idx="250">
                        <c:v>06.10.2020</c:v>
                      </c:pt>
                      <c:pt idx="251">
                        <c:v>07.10.2020</c:v>
                      </c:pt>
                      <c:pt idx="252">
                        <c:v>08.10.2020</c:v>
                      </c:pt>
                      <c:pt idx="253">
                        <c:v>09.10.2020</c:v>
                      </c:pt>
                      <c:pt idx="254">
                        <c:v>10.10.2020</c:v>
                      </c:pt>
                      <c:pt idx="255">
                        <c:v>11.10.2020</c:v>
                      </c:pt>
                      <c:pt idx="256">
                        <c:v>12.10.2020</c:v>
                      </c:pt>
                      <c:pt idx="257">
                        <c:v>13.10.2020</c:v>
                      </c:pt>
                      <c:pt idx="258">
                        <c:v>14.10.2020</c:v>
                      </c:pt>
                      <c:pt idx="259">
                        <c:v>15.10.2020</c:v>
                      </c:pt>
                      <c:pt idx="260">
                        <c:v>16.10.2020</c:v>
                      </c:pt>
                      <c:pt idx="261">
                        <c:v>17.10.2020</c:v>
                      </c:pt>
                      <c:pt idx="262">
                        <c:v>18.10.2020</c:v>
                      </c:pt>
                      <c:pt idx="263">
                        <c:v>19.10.2020</c:v>
                      </c:pt>
                      <c:pt idx="264">
                        <c:v>20.10.2020</c:v>
                      </c:pt>
                      <c:pt idx="265">
                        <c:v>21.10.2020</c:v>
                      </c:pt>
                      <c:pt idx="266">
                        <c:v>22.10.2020</c:v>
                      </c:pt>
                      <c:pt idx="267">
                        <c:v>23.10.2020</c:v>
                      </c:pt>
                      <c:pt idx="268">
                        <c:v>24.10.2020</c:v>
                      </c:pt>
                      <c:pt idx="269">
                        <c:v>25.10.2020</c:v>
                      </c:pt>
                      <c:pt idx="270">
                        <c:v>26.10.2020</c:v>
                      </c:pt>
                      <c:pt idx="271">
                        <c:v>27.10.2020</c:v>
                      </c:pt>
                      <c:pt idx="272">
                        <c:v>28.10.2020</c:v>
                      </c:pt>
                      <c:pt idx="273">
                        <c:v>29.10.2020</c:v>
                      </c:pt>
                      <c:pt idx="274">
                        <c:v>30.10.2020</c:v>
                      </c:pt>
                      <c:pt idx="275">
                        <c:v>31.10.2020</c:v>
                      </c:pt>
                      <c:pt idx="276">
                        <c:v>01.11.2020</c:v>
                      </c:pt>
                      <c:pt idx="277">
                        <c:v>02.11.2020</c:v>
                      </c:pt>
                      <c:pt idx="278">
                        <c:v>03.11.2020</c:v>
                      </c:pt>
                      <c:pt idx="279">
                        <c:v>04.11.2020</c:v>
                      </c:pt>
                      <c:pt idx="280">
                        <c:v>05.11.2020</c:v>
                      </c:pt>
                      <c:pt idx="281">
                        <c:v>06.11.2020</c:v>
                      </c:pt>
                      <c:pt idx="282">
                        <c:v>07.11.2020</c:v>
                      </c:pt>
                      <c:pt idx="283">
                        <c:v>08.11.2020</c:v>
                      </c:pt>
                      <c:pt idx="284">
                        <c:v>09.11.2020</c:v>
                      </c:pt>
                      <c:pt idx="285">
                        <c:v>10.11.2020</c:v>
                      </c:pt>
                      <c:pt idx="286">
                        <c:v>11.11.2020</c:v>
                      </c:pt>
                      <c:pt idx="287">
                        <c:v>12.11.2020</c:v>
                      </c:pt>
                      <c:pt idx="288">
                        <c:v>13.11.2020</c:v>
                      </c:pt>
                      <c:pt idx="289">
                        <c:v>14.11.2020</c:v>
                      </c:pt>
                      <c:pt idx="290">
                        <c:v>15.11.2020</c:v>
                      </c:pt>
                      <c:pt idx="291">
                        <c:v>16.11.2020</c:v>
                      </c:pt>
                      <c:pt idx="292">
                        <c:v>17.11.2020</c:v>
                      </c:pt>
                      <c:pt idx="293">
                        <c:v>18.11.2020</c:v>
                      </c:pt>
                      <c:pt idx="294">
                        <c:v>19.11.2020</c:v>
                      </c:pt>
                      <c:pt idx="295">
                        <c:v>20.11.2020</c:v>
                      </c:pt>
                      <c:pt idx="296">
                        <c:v>21.11.2020</c:v>
                      </c:pt>
                      <c:pt idx="297">
                        <c:v>22.11.2020</c:v>
                      </c:pt>
                      <c:pt idx="298">
                        <c:v>23.11.2020</c:v>
                      </c:pt>
                      <c:pt idx="299">
                        <c:v>24.11.2020</c:v>
                      </c:pt>
                      <c:pt idx="300">
                        <c:v>25.11.2020</c:v>
                      </c:pt>
                      <c:pt idx="301">
                        <c:v>26.11.2020</c:v>
                      </c:pt>
                      <c:pt idx="302">
                        <c:v>27.11.2020</c:v>
                      </c:pt>
                      <c:pt idx="303">
                        <c:v>28.11.2020</c:v>
                      </c:pt>
                      <c:pt idx="304">
                        <c:v>29.11.2020</c:v>
                      </c:pt>
                      <c:pt idx="305">
                        <c:v>30.11.2020</c:v>
                      </c:pt>
                      <c:pt idx="306">
                        <c:v>01.12.2020</c:v>
                      </c:pt>
                      <c:pt idx="307">
                        <c:v>02.12.2020</c:v>
                      </c:pt>
                      <c:pt idx="308">
                        <c:v>03.12.2020</c:v>
                      </c:pt>
                      <c:pt idx="309">
                        <c:v>04.12.2020</c:v>
                      </c:pt>
                      <c:pt idx="310">
                        <c:v>05.12.2020</c:v>
                      </c:pt>
                      <c:pt idx="311">
                        <c:v>06.12.2020</c:v>
                      </c:pt>
                      <c:pt idx="312">
                        <c:v>07.12.2020</c:v>
                      </c:pt>
                      <c:pt idx="313">
                        <c:v>08.12.2020</c:v>
                      </c:pt>
                      <c:pt idx="314">
                        <c:v>09.12.2020</c:v>
                      </c:pt>
                      <c:pt idx="315">
                        <c:v>10.12.2020</c:v>
                      </c:pt>
                      <c:pt idx="316">
                        <c:v>11.12.2020</c:v>
                      </c:pt>
                      <c:pt idx="317">
                        <c:v>12.12.2020</c:v>
                      </c:pt>
                      <c:pt idx="318">
                        <c:v>13.12.2020</c:v>
                      </c:pt>
                      <c:pt idx="319">
                        <c:v>14.12.2020</c:v>
                      </c:pt>
                      <c:pt idx="320">
                        <c:v>15.12.2020</c:v>
                      </c:pt>
                      <c:pt idx="321">
                        <c:v>16.12.2020</c:v>
                      </c:pt>
                      <c:pt idx="322">
                        <c:v>17.12.2020</c:v>
                      </c:pt>
                      <c:pt idx="323">
                        <c:v>18.12.2020</c:v>
                      </c:pt>
                      <c:pt idx="324">
                        <c:v>19.12.2020</c:v>
                      </c:pt>
                      <c:pt idx="325">
                        <c:v>20.12.2020</c:v>
                      </c:pt>
                      <c:pt idx="326">
                        <c:v>21.12.2020</c:v>
                      </c:pt>
                      <c:pt idx="327">
                        <c:v>22.12.2020</c:v>
                      </c:pt>
                      <c:pt idx="328">
                        <c:v>23.12.2020</c:v>
                      </c:pt>
                      <c:pt idx="329">
                        <c:v>24.12.2020</c:v>
                      </c:pt>
                      <c:pt idx="330">
                        <c:v>25.12.2020</c:v>
                      </c:pt>
                      <c:pt idx="331">
                        <c:v>26.12.2020</c:v>
                      </c:pt>
                      <c:pt idx="332">
                        <c:v>27.12.2020</c:v>
                      </c:pt>
                      <c:pt idx="333">
                        <c:v>28.12.2020</c:v>
                      </c:pt>
                      <c:pt idx="334">
                        <c:v>29.12.2020</c:v>
                      </c:pt>
                      <c:pt idx="335">
                        <c:v>30.12.2020</c:v>
                      </c:pt>
                      <c:pt idx="336">
                        <c:v>31.12.2020</c:v>
                      </c:pt>
                      <c:pt idx="337">
                        <c:v>01.01.2021</c:v>
                      </c:pt>
                      <c:pt idx="338">
                        <c:v>02.01.2021</c:v>
                      </c:pt>
                      <c:pt idx="339">
                        <c:v>03.01.2021</c:v>
                      </c:pt>
                      <c:pt idx="340">
                        <c:v>04.01.2021</c:v>
                      </c:pt>
                      <c:pt idx="341">
                        <c:v>05.01.2021</c:v>
                      </c:pt>
                      <c:pt idx="342">
                        <c:v>06.01.2021</c:v>
                      </c:pt>
                      <c:pt idx="343">
                        <c:v>07.01.2021</c:v>
                      </c:pt>
                      <c:pt idx="344">
                        <c:v>08.01.2021</c:v>
                      </c:pt>
                      <c:pt idx="345">
                        <c:v>09.01.2021</c:v>
                      </c:pt>
                      <c:pt idx="346">
                        <c:v>10.01.2021</c:v>
                      </c:pt>
                      <c:pt idx="347">
                        <c:v>11.01.2021</c:v>
                      </c:pt>
                      <c:pt idx="348">
                        <c:v>12.01.2021</c:v>
                      </c:pt>
                      <c:pt idx="349">
                        <c:v>13.01.2021</c:v>
                      </c:pt>
                      <c:pt idx="350">
                        <c:v>14.01.2021</c:v>
                      </c:pt>
                      <c:pt idx="351">
                        <c:v>15.01.2021</c:v>
                      </c:pt>
                      <c:pt idx="352">
                        <c:v>16.01.2021</c:v>
                      </c:pt>
                      <c:pt idx="353">
                        <c:v>17.01.2021</c:v>
                      </c:pt>
                      <c:pt idx="354">
                        <c:v>18.01.2021</c:v>
                      </c:pt>
                      <c:pt idx="355">
                        <c:v>19.01.2021</c:v>
                      </c:pt>
                      <c:pt idx="356">
                        <c:v>20.01.2021</c:v>
                      </c:pt>
                      <c:pt idx="357">
                        <c:v>21.01.2021</c:v>
                      </c:pt>
                      <c:pt idx="358">
                        <c:v>22.01.2021</c:v>
                      </c:pt>
                      <c:pt idx="359">
                        <c:v>23.01.2021</c:v>
                      </c:pt>
                      <c:pt idx="360">
                        <c:v>24.01.2021</c:v>
                      </c:pt>
                      <c:pt idx="361">
                        <c:v>25.01.2021</c:v>
                      </c:pt>
                      <c:pt idx="362">
                        <c:v>26.01.2021</c:v>
                      </c:pt>
                      <c:pt idx="363">
                        <c:v>27.01.2021</c:v>
                      </c:pt>
                      <c:pt idx="364">
                        <c:v>28.01.2021</c:v>
                      </c:pt>
                      <c:pt idx="365">
                        <c:v>29.01.2021</c:v>
                      </c:pt>
                      <c:pt idx="366">
                        <c:v>30.01.2021</c:v>
                      </c:pt>
                      <c:pt idx="367">
                        <c:v>31.01.2021</c:v>
                      </c:pt>
                      <c:pt idx="368">
                        <c:v>01.02.2021</c:v>
                      </c:pt>
                      <c:pt idx="369">
                        <c:v>02.02.2021</c:v>
                      </c:pt>
                      <c:pt idx="370">
                        <c:v>03.02.2021</c:v>
                      </c:pt>
                      <c:pt idx="371">
                        <c:v>04.02.2021</c:v>
                      </c:pt>
                      <c:pt idx="372">
                        <c:v>05.02.2021</c:v>
                      </c:pt>
                      <c:pt idx="373">
                        <c:v>06.02.2021</c:v>
                      </c:pt>
                      <c:pt idx="374">
                        <c:v>07.02.2021</c:v>
                      </c:pt>
                      <c:pt idx="375">
                        <c:v>08.02.2021</c:v>
                      </c:pt>
                      <c:pt idx="376">
                        <c:v>09.02.2021</c:v>
                      </c:pt>
                      <c:pt idx="377">
                        <c:v>10.02.2021</c:v>
                      </c:pt>
                      <c:pt idx="378">
                        <c:v>11.02.2021</c:v>
                      </c:pt>
                      <c:pt idx="379">
                        <c:v>12.02.2021</c:v>
                      </c:pt>
                      <c:pt idx="380">
                        <c:v>13.02.2021</c:v>
                      </c:pt>
                      <c:pt idx="381">
                        <c:v>14.02.2021</c:v>
                      </c:pt>
                      <c:pt idx="382">
                        <c:v>15.02.2021</c:v>
                      </c:pt>
                      <c:pt idx="383">
                        <c:v>16.02.2021</c:v>
                      </c:pt>
                      <c:pt idx="384">
                        <c:v>17.02.2021</c:v>
                      </c:pt>
                      <c:pt idx="385">
                        <c:v>18.02.2021</c:v>
                      </c:pt>
                      <c:pt idx="386">
                        <c:v>19.02.2021</c:v>
                      </c:pt>
                      <c:pt idx="387">
                        <c:v>20.02.2021</c:v>
                      </c:pt>
                      <c:pt idx="388">
                        <c:v>21.02.2021</c:v>
                      </c:pt>
                      <c:pt idx="389">
                        <c:v>22.02.2021</c:v>
                      </c:pt>
                      <c:pt idx="390">
                        <c:v>23.02.2021</c:v>
                      </c:pt>
                      <c:pt idx="391">
                        <c:v>24.02.2021</c:v>
                      </c:pt>
                      <c:pt idx="392">
                        <c:v>25.02.2021</c:v>
                      </c:pt>
                      <c:pt idx="393">
                        <c:v>26.02.2021</c:v>
                      </c:pt>
                      <c:pt idx="394">
                        <c:v>27.02.2021</c:v>
                      </c:pt>
                      <c:pt idx="395">
                        <c:v>28.02.2021</c:v>
                      </c:pt>
                      <c:pt idx="396">
                        <c:v>01.03.2021</c:v>
                      </c:pt>
                      <c:pt idx="397">
                        <c:v>02.03.2021</c:v>
                      </c:pt>
                      <c:pt idx="398">
                        <c:v>03.03.2021</c:v>
                      </c:pt>
                      <c:pt idx="399">
                        <c:v>04.03.2021</c:v>
                      </c:pt>
                      <c:pt idx="400">
                        <c:v>05.03.2021</c:v>
                      </c:pt>
                      <c:pt idx="401">
                        <c:v>06.03.2021</c:v>
                      </c:pt>
                      <c:pt idx="402">
                        <c:v>07.03.2021</c:v>
                      </c:pt>
                      <c:pt idx="403">
                        <c:v>08.03.2021</c:v>
                      </c:pt>
                      <c:pt idx="404">
                        <c:v>09.03.2021</c:v>
                      </c:pt>
                      <c:pt idx="405">
                        <c:v>10.03.2021</c:v>
                      </c:pt>
                      <c:pt idx="406">
                        <c:v>11.03.2021</c:v>
                      </c:pt>
                      <c:pt idx="407">
                        <c:v>12.03.2021</c:v>
                      </c:pt>
                      <c:pt idx="408">
                        <c:v>13.03.2021</c:v>
                      </c:pt>
                      <c:pt idx="409">
                        <c:v>14.03.2021</c:v>
                      </c:pt>
                      <c:pt idx="410">
                        <c:v>15.03.2021</c:v>
                      </c:pt>
                      <c:pt idx="411">
                        <c:v>16.03.2021</c:v>
                      </c:pt>
                      <c:pt idx="412">
                        <c:v>17.03.2021</c:v>
                      </c:pt>
                      <c:pt idx="413">
                        <c:v>18.03.2021</c:v>
                      </c:pt>
                      <c:pt idx="414">
                        <c:v>19.03.2021</c:v>
                      </c:pt>
                      <c:pt idx="415">
                        <c:v>20.03.2021</c:v>
                      </c:pt>
                      <c:pt idx="416">
                        <c:v>21.03.2021</c:v>
                      </c:pt>
                      <c:pt idx="417">
                        <c:v>22.03.2021</c:v>
                      </c:pt>
                      <c:pt idx="418">
                        <c:v>23.03.2021</c:v>
                      </c:pt>
                      <c:pt idx="419">
                        <c:v>24.03.2021</c:v>
                      </c:pt>
                      <c:pt idx="420">
                        <c:v>25.03.2021</c:v>
                      </c:pt>
                      <c:pt idx="421">
                        <c:v>26.03.2021</c:v>
                      </c:pt>
                      <c:pt idx="422">
                        <c:v>27.03.2021</c:v>
                      </c:pt>
                      <c:pt idx="423">
                        <c:v>28.03.2021</c:v>
                      </c:pt>
                      <c:pt idx="424">
                        <c:v>29.03.2021</c:v>
                      </c:pt>
                      <c:pt idx="425">
                        <c:v>30.03.2021</c:v>
                      </c:pt>
                      <c:pt idx="426">
                        <c:v>31.03.2021</c:v>
                      </c:pt>
                      <c:pt idx="427">
                        <c:v>01.04.2021</c:v>
                      </c:pt>
                      <c:pt idx="428">
                        <c:v>02.04.2021</c:v>
                      </c:pt>
                      <c:pt idx="429">
                        <c:v>03.04.2021</c:v>
                      </c:pt>
                      <c:pt idx="430">
                        <c:v>04.04.2021</c:v>
                      </c:pt>
                      <c:pt idx="431">
                        <c:v>05.04.2021</c:v>
                      </c:pt>
                      <c:pt idx="432">
                        <c:v>06.04.2021</c:v>
                      </c:pt>
                      <c:pt idx="433">
                        <c:v>07.04.2021</c:v>
                      </c:pt>
                      <c:pt idx="434">
                        <c:v>08.04.2021</c:v>
                      </c:pt>
                      <c:pt idx="435">
                        <c:v>09.04.2021</c:v>
                      </c:pt>
                      <c:pt idx="436">
                        <c:v>10.04.2021</c:v>
                      </c:pt>
                      <c:pt idx="437">
                        <c:v>11.04.2021</c:v>
                      </c:pt>
                      <c:pt idx="438">
                        <c:v>12.04.2021</c:v>
                      </c:pt>
                      <c:pt idx="439">
                        <c:v>13.04.2021</c:v>
                      </c:pt>
                      <c:pt idx="440">
                        <c:v>14.04.2021</c:v>
                      </c:pt>
                      <c:pt idx="441">
                        <c:v>15.04.2021</c:v>
                      </c:pt>
                      <c:pt idx="442">
                        <c:v>16.04.2021</c:v>
                      </c:pt>
                      <c:pt idx="443">
                        <c:v>17.04.2021</c:v>
                      </c:pt>
                      <c:pt idx="444">
                        <c:v>18.04.2021</c:v>
                      </c:pt>
                      <c:pt idx="445">
                        <c:v>19.04.2021</c:v>
                      </c:pt>
                      <c:pt idx="446">
                        <c:v>20.04.2021</c:v>
                      </c:pt>
                      <c:pt idx="447">
                        <c:v>21.04.2021</c:v>
                      </c:pt>
                      <c:pt idx="448">
                        <c:v>22.04.2021</c:v>
                      </c:pt>
                      <c:pt idx="449">
                        <c:v>23.04.2021</c:v>
                      </c:pt>
                      <c:pt idx="450">
                        <c:v>24.04.2021</c:v>
                      </c:pt>
                      <c:pt idx="451">
                        <c:v>25.04.2021</c:v>
                      </c:pt>
                      <c:pt idx="452">
                        <c:v>26.04.2021</c:v>
                      </c:pt>
                      <c:pt idx="453">
                        <c:v>27.04.2021</c:v>
                      </c:pt>
                      <c:pt idx="454">
                        <c:v>28.04.2021</c:v>
                      </c:pt>
                      <c:pt idx="455">
                        <c:v>29.04.2021</c:v>
                      </c:pt>
                      <c:pt idx="456">
                        <c:v>30.04.2021</c:v>
                      </c:pt>
                      <c:pt idx="457">
                        <c:v>01.05.2021</c:v>
                      </c:pt>
                      <c:pt idx="458">
                        <c:v>02.05.2021</c:v>
                      </c:pt>
                      <c:pt idx="459">
                        <c:v>03.05.2021</c:v>
                      </c:pt>
                      <c:pt idx="460">
                        <c:v>04.05.2021</c:v>
                      </c:pt>
                      <c:pt idx="461">
                        <c:v>05.05.2021</c:v>
                      </c:pt>
                      <c:pt idx="462">
                        <c:v>06.05.2021</c:v>
                      </c:pt>
                      <c:pt idx="463">
                        <c:v>07.05.2021</c:v>
                      </c:pt>
                      <c:pt idx="464">
                        <c:v>08.05.2021</c:v>
                      </c:pt>
                      <c:pt idx="465">
                        <c:v>09.05.2021</c:v>
                      </c:pt>
                      <c:pt idx="466">
                        <c:v>10.05.2021</c:v>
                      </c:pt>
                      <c:pt idx="467">
                        <c:v>11.05.2021</c:v>
                      </c:pt>
                      <c:pt idx="468">
                        <c:v>12.05.2021</c:v>
                      </c:pt>
                      <c:pt idx="469">
                        <c:v>13.05.2021</c:v>
                      </c:pt>
                      <c:pt idx="470">
                        <c:v>14.05.2021</c:v>
                      </c:pt>
                      <c:pt idx="471">
                        <c:v>15.05.2021</c:v>
                      </c:pt>
                      <c:pt idx="472">
                        <c:v>16.05.2021</c:v>
                      </c:pt>
                      <c:pt idx="473">
                        <c:v>17.05.2021</c:v>
                      </c:pt>
                      <c:pt idx="474">
                        <c:v>18.05.2021</c:v>
                      </c:pt>
                      <c:pt idx="475">
                        <c:v>19.05.2021</c:v>
                      </c:pt>
                      <c:pt idx="476">
                        <c:v>20.05.2021</c:v>
                      </c:pt>
                      <c:pt idx="477">
                        <c:v>21.05.2021</c:v>
                      </c:pt>
                      <c:pt idx="478">
                        <c:v>22.05.2021</c:v>
                      </c:pt>
                      <c:pt idx="479">
                        <c:v>23.05.2021</c:v>
                      </c:pt>
                      <c:pt idx="480">
                        <c:v>24.05.2021</c:v>
                      </c:pt>
                      <c:pt idx="481">
                        <c:v>25.05.2021</c:v>
                      </c:pt>
                      <c:pt idx="482">
                        <c:v>26.05.2021</c:v>
                      </c:pt>
                      <c:pt idx="483">
                        <c:v>27.05.2021</c:v>
                      </c:pt>
                      <c:pt idx="484">
                        <c:v>28.05.2021</c:v>
                      </c:pt>
                      <c:pt idx="485">
                        <c:v>29.05.2021</c:v>
                      </c:pt>
                      <c:pt idx="486">
                        <c:v>30.05.2021</c:v>
                      </c:pt>
                      <c:pt idx="487">
                        <c:v>31.05.2021</c:v>
                      </c:pt>
                      <c:pt idx="488">
                        <c:v>01.06.2021</c:v>
                      </c:pt>
                      <c:pt idx="489">
                        <c:v>02.06.2021</c:v>
                      </c:pt>
                      <c:pt idx="490">
                        <c:v>03.06.2021</c:v>
                      </c:pt>
                      <c:pt idx="491">
                        <c:v>04.06.2021</c:v>
                      </c:pt>
                      <c:pt idx="492">
                        <c:v>05.06.2021</c:v>
                      </c:pt>
                      <c:pt idx="493">
                        <c:v>06.06.2021</c:v>
                      </c:pt>
                      <c:pt idx="494">
                        <c:v>07.06.2021</c:v>
                      </c:pt>
                      <c:pt idx="495">
                        <c:v>08.06.2021</c:v>
                      </c:pt>
                      <c:pt idx="496">
                        <c:v>09.06.2021</c:v>
                      </c:pt>
                      <c:pt idx="497">
                        <c:v>10.06.2021</c:v>
                      </c:pt>
                      <c:pt idx="498">
                        <c:v>11.06.2021</c:v>
                      </c:pt>
                      <c:pt idx="499">
                        <c:v>12.06.2021</c:v>
                      </c:pt>
                      <c:pt idx="500">
                        <c:v>13.06.2021</c:v>
                      </c:pt>
                      <c:pt idx="501">
                        <c:v>14.06.2021</c:v>
                      </c:pt>
                      <c:pt idx="502">
                        <c:v>15.06.2021</c:v>
                      </c:pt>
                      <c:pt idx="503">
                        <c:v>16.06.2021</c:v>
                      </c:pt>
                      <c:pt idx="504">
                        <c:v>17.06.2021</c:v>
                      </c:pt>
                      <c:pt idx="505">
                        <c:v>18.06.2021</c:v>
                      </c:pt>
                      <c:pt idx="506">
                        <c:v>19.06.2021</c:v>
                      </c:pt>
                      <c:pt idx="507">
                        <c:v>20.06.2021</c:v>
                      </c:pt>
                      <c:pt idx="508">
                        <c:v>21.06.2021</c:v>
                      </c:pt>
                      <c:pt idx="509">
                        <c:v>22.06.2021</c:v>
                      </c:pt>
                      <c:pt idx="510">
                        <c:v>23.06.2021</c:v>
                      </c:pt>
                      <c:pt idx="511">
                        <c:v>24.06.2021</c:v>
                      </c:pt>
                      <c:pt idx="512">
                        <c:v>25.06.2021</c:v>
                      </c:pt>
                      <c:pt idx="513">
                        <c:v>26.06.2021</c:v>
                      </c:pt>
                      <c:pt idx="514">
                        <c:v>27.06.2021</c:v>
                      </c:pt>
                      <c:pt idx="515">
                        <c:v>28.06.2021</c:v>
                      </c:pt>
                      <c:pt idx="516">
                        <c:v>29.06.2021</c:v>
                      </c:pt>
                      <c:pt idx="517">
                        <c:v>30.06.2021</c:v>
                      </c:pt>
                      <c:pt idx="518">
                        <c:v>01.07.2021</c:v>
                      </c:pt>
                      <c:pt idx="519">
                        <c:v>02.07.2021</c:v>
                      </c:pt>
                      <c:pt idx="520">
                        <c:v>03.07.2021</c:v>
                      </c:pt>
                      <c:pt idx="521">
                        <c:v>04.07.2021</c:v>
                      </c:pt>
                      <c:pt idx="522">
                        <c:v>05.07.2021</c:v>
                      </c:pt>
                      <c:pt idx="523">
                        <c:v>06.07.2021</c:v>
                      </c:pt>
                      <c:pt idx="524">
                        <c:v>07.07.2021</c:v>
                      </c:pt>
                      <c:pt idx="525">
                        <c:v>08.07.2021</c:v>
                      </c:pt>
                      <c:pt idx="526">
                        <c:v>09.07.2021</c:v>
                      </c:pt>
                      <c:pt idx="527">
                        <c:v>10.07.2021</c:v>
                      </c:pt>
                      <c:pt idx="528">
                        <c:v>11.07.2021</c:v>
                      </c:pt>
                      <c:pt idx="529">
                        <c:v>12.07.2021</c:v>
                      </c:pt>
                      <c:pt idx="530">
                        <c:v>13.07.2021</c:v>
                      </c:pt>
                      <c:pt idx="531">
                        <c:v>14.07.2021</c:v>
                      </c:pt>
                      <c:pt idx="532">
                        <c:v>15.07.2021</c:v>
                      </c:pt>
                      <c:pt idx="533">
                        <c:v>16.07.2021</c:v>
                      </c:pt>
                      <c:pt idx="534">
                        <c:v>17.07.2021</c:v>
                      </c:pt>
                      <c:pt idx="535">
                        <c:v>18.07.2021</c:v>
                      </c:pt>
                      <c:pt idx="536">
                        <c:v>19.07.2021</c:v>
                      </c:pt>
                      <c:pt idx="537">
                        <c:v>20.07.2021</c:v>
                      </c:pt>
                      <c:pt idx="538">
                        <c:v>21.07.2021</c:v>
                      </c:pt>
                      <c:pt idx="539">
                        <c:v>22.07.2021</c:v>
                      </c:pt>
                      <c:pt idx="540">
                        <c:v>23.07.2021</c:v>
                      </c:pt>
                      <c:pt idx="541">
                        <c:v>24.07.2021</c:v>
                      </c:pt>
                      <c:pt idx="542">
                        <c:v>25.07.2021</c:v>
                      </c:pt>
                      <c:pt idx="543">
                        <c:v>26.07.2021</c:v>
                      </c:pt>
                      <c:pt idx="544">
                        <c:v>27.07.2021</c:v>
                      </c:pt>
                      <c:pt idx="545">
                        <c:v>28.07.2021</c:v>
                      </c:pt>
                      <c:pt idx="546">
                        <c:v>29.07.2021</c:v>
                      </c:pt>
                      <c:pt idx="547">
                        <c:v>30.07.2021</c:v>
                      </c:pt>
                      <c:pt idx="548">
                        <c:v>31.07.2021</c:v>
                      </c:pt>
                      <c:pt idx="549">
                        <c:v>01.08.2021</c:v>
                      </c:pt>
                      <c:pt idx="550">
                        <c:v>02.08.2021</c:v>
                      </c:pt>
                      <c:pt idx="551">
                        <c:v>03.08.2021</c:v>
                      </c:pt>
                      <c:pt idx="552">
                        <c:v>04.08.2021</c:v>
                      </c:pt>
                      <c:pt idx="553">
                        <c:v>05.08.2021</c:v>
                      </c:pt>
                      <c:pt idx="554">
                        <c:v>06.08.2021</c:v>
                      </c:pt>
                      <c:pt idx="555">
                        <c:v>07.08.2021</c:v>
                      </c:pt>
                      <c:pt idx="556">
                        <c:v>08.08.2021</c:v>
                      </c:pt>
                      <c:pt idx="557">
                        <c:v>09.08.2021</c:v>
                      </c:pt>
                      <c:pt idx="558">
                        <c:v>10.08.2021</c:v>
                      </c:pt>
                      <c:pt idx="559">
                        <c:v>11.08.2021</c:v>
                      </c:pt>
                      <c:pt idx="560">
                        <c:v>12.08.2021</c:v>
                      </c:pt>
                      <c:pt idx="561">
                        <c:v>13.08.2021</c:v>
                      </c:pt>
                      <c:pt idx="562">
                        <c:v>14.08.2021</c:v>
                      </c:pt>
                      <c:pt idx="563">
                        <c:v>15.08.2021</c:v>
                      </c:pt>
                      <c:pt idx="564">
                        <c:v>16.08.2021</c:v>
                      </c:pt>
                      <c:pt idx="565">
                        <c:v>17.08.2021</c:v>
                      </c:pt>
                      <c:pt idx="566">
                        <c:v>18.08.2021</c:v>
                      </c:pt>
                      <c:pt idx="567">
                        <c:v>19.08.2021</c:v>
                      </c:pt>
                      <c:pt idx="568">
                        <c:v>20.08.2021</c:v>
                      </c:pt>
                      <c:pt idx="569">
                        <c:v>21.08.2021</c:v>
                      </c:pt>
                      <c:pt idx="570">
                        <c:v>22.08.2021</c:v>
                      </c:pt>
                      <c:pt idx="571">
                        <c:v>23.08.2021</c:v>
                      </c:pt>
                      <c:pt idx="572">
                        <c:v>24.08.2021</c:v>
                      </c:pt>
                      <c:pt idx="573">
                        <c:v>25.08.2021</c:v>
                      </c:pt>
                      <c:pt idx="574">
                        <c:v>26.08.2021</c:v>
                      </c:pt>
                      <c:pt idx="575">
                        <c:v>27.08.2021</c:v>
                      </c:pt>
                      <c:pt idx="576">
                        <c:v>28.08.2021</c:v>
                      </c:pt>
                      <c:pt idx="577">
                        <c:v>29.08.2021</c:v>
                      </c:pt>
                      <c:pt idx="578">
                        <c:v>30.08.2021</c:v>
                      </c:pt>
                      <c:pt idx="579">
                        <c:v>31.08.2021</c:v>
                      </c:pt>
                      <c:pt idx="580">
                        <c:v>01.09.2021</c:v>
                      </c:pt>
                      <c:pt idx="581">
                        <c:v>02.09.2021</c:v>
                      </c:pt>
                      <c:pt idx="582">
                        <c:v>03.09.2021</c:v>
                      </c:pt>
                      <c:pt idx="583">
                        <c:v>04.09.2021</c:v>
                      </c:pt>
                      <c:pt idx="584">
                        <c:v>05.09.2021</c:v>
                      </c:pt>
                      <c:pt idx="585">
                        <c:v>06.09.2021</c:v>
                      </c:pt>
                      <c:pt idx="586">
                        <c:v>07.09.2021</c:v>
                      </c:pt>
                      <c:pt idx="587">
                        <c:v>08.09.2021</c:v>
                      </c:pt>
                      <c:pt idx="588">
                        <c:v>09.09.2021</c:v>
                      </c:pt>
                      <c:pt idx="589">
                        <c:v>10.09.2021</c:v>
                      </c:pt>
                      <c:pt idx="590">
                        <c:v>11.09.2021</c:v>
                      </c:pt>
                      <c:pt idx="591">
                        <c:v>12.09.2021</c:v>
                      </c:pt>
                      <c:pt idx="592">
                        <c:v>13.09.2021</c:v>
                      </c:pt>
                      <c:pt idx="593">
                        <c:v>14.09.2021</c:v>
                      </c:pt>
                      <c:pt idx="594">
                        <c:v>15.09.2021</c:v>
                      </c:pt>
                      <c:pt idx="595">
                        <c:v>16.09.2021</c:v>
                      </c:pt>
                      <c:pt idx="596">
                        <c:v>17.09.2021</c:v>
                      </c:pt>
                      <c:pt idx="597">
                        <c:v>18.09.2021</c:v>
                      </c:pt>
                      <c:pt idx="598">
                        <c:v>19.09.2021</c:v>
                      </c:pt>
                      <c:pt idx="599">
                        <c:v>20.09.2021</c:v>
                      </c:pt>
                      <c:pt idx="600">
                        <c:v>21.09.2021</c:v>
                      </c:pt>
                      <c:pt idx="601">
                        <c:v>22.09.2021</c:v>
                      </c:pt>
                      <c:pt idx="602">
                        <c:v>23.09.2021</c:v>
                      </c:pt>
                      <c:pt idx="603">
                        <c:v>24.09.2021</c:v>
                      </c:pt>
                      <c:pt idx="604">
                        <c:v>25.09.2021</c:v>
                      </c:pt>
                      <c:pt idx="605">
                        <c:v>26.09.2021</c:v>
                      </c:pt>
                      <c:pt idx="606">
                        <c:v>27.09.2021</c:v>
                      </c:pt>
                      <c:pt idx="607">
                        <c:v>28.09.2021</c:v>
                      </c:pt>
                      <c:pt idx="608">
                        <c:v>29.09.2021</c:v>
                      </c:pt>
                      <c:pt idx="609">
                        <c:v>30.09.2021</c:v>
                      </c:pt>
                      <c:pt idx="610">
                        <c:v>01.10.2021</c:v>
                      </c:pt>
                      <c:pt idx="611">
                        <c:v>02.10.2021</c:v>
                      </c:pt>
                      <c:pt idx="612">
                        <c:v>03.10.2021</c:v>
                      </c:pt>
                      <c:pt idx="613">
                        <c:v>04.10.2021</c:v>
                      </c:pt>
                      <c:pt idx="614">
                        <c:v>05.10.2021</c:v>
                      </c:pt>
                      <c:pt idx="615">
                        <c:v>06.10.2021</c:v>
                      </c:pt>
                      <c:pt idx="616">
                        <c:v>07.10.2021</c:v>
                      </c:pt>
                      <c:pt idx="617">
                        <c:v>08.10.2021</c:v>
                      </c:pt>
                      <c:pt idx="618">
                        <c:v>09.10.2021</c:v>
                      </c:pt>
                      <c:pt idx="619">
                        <c:v>10.10.2021</c:v>
                      </c:pt>
                      <c:pt idx="620">
                        <c:v>11.10.2021</c:v>
                      </c:pt>
                      <c:pt idx="621">
                        <c:v>12.10.2021</c:v>
                      </c:pt>
                      <c:pt idx="622">
                        <c:v>13.10.2021</c:v>
                      </c:pt>
                      <c:pt idx="623">
                        <c:v>14.10.2021</c:v>
                      </c:pt>
                      <c:pt idx="624">
                        <c:v>15.10.2021</c:v>
                      </c:pt>
                      <c:pt idx="625">
                        <c:v>16.10.2021</c:v>
                      </c:pt>
                      <c:pt idx="626">
                        <c:v>17.10.2021</c:v>
                      </c:pt>
                      <c:pt idx="627">
                        <c:v>18.10.2021</c:v>
                      </c:pt>
                      <c:pt idx="628">
                        <c:v>19.10.2021</c:v>
                      </c:pt>
                      <c:pt idx="629">
                        <c:v>20.10.2021</c:v>
                      </c:pt>
                      <c:pt idx="630">
                        <c:v>21.10.2021</c:v>
                      </c:pt>
                      <c:pt idx="631">
                        <c:v>22.10.2021</c:v>
                      </c:pt>
                      <c:pt idx="632">
                        <c:v>23.10.2021</c:v>
                      </c:pt>
                      <c:pt idx="633">
                        <c:v>24.10.2021</c:v>
                      </c:pt>
                      <c:pt idx="634">
                        <c:v>25.10.2021</c:v>
                      </c:pt>
                      <c:pt idx="635">
                        <c:v>26.10.2021</c:v>
                      </c:pt>
                      <c:pt idx="636">
                        <c:v>27.10.2021</c:v>
                      </c:pt>
                      <c:pt idx="637">
                        <c:v>28.10.2021</c:v>
                      </c:pt>
                      <c:pt idx="638">
                        <c:v>29.10.2021</c:v>
                      </c:pt>
                      <c:pt idx="639">
                        <c:v>30.10.2021</c:v>
                      </c:pt>
                      <c:pt idx="640">
                        <c:v>31.10.2021</c:v>
                      </c:pt>
                      <c:pt idx="641">
                        <c:v>01.11.2021</c:v>
                      </c:pt>
                      <c:pt idx="642">
                        <c:v>02.11.2021</c:v>
                      </c:pt>
                      <c:pt idx="643">
                        <c:v>03.11.2021</c:v>
                      </c:pt>
                      <c:pt idx="644">
                        <c:v>04.11.2021</c:v>
                      </c:pt>
                      <c:pt idx="645">
                        <c:v>05.11.2021</c:v>
                      </c:pt>
                      <c:pt idx="646">
                        <c:v>06.11.2021</c:v>
                      </c:pt>
                      <c:pt idx="647">
                        <c:v>07.11.2021</c:v>
                      </c:pt>
                      <c:pt idx="648">
                        <c:v>08.11.2021</c:v>
                      </c:pt>
                      <c:pt idx="649">
                        <c:v>09.11.2021</c:v>
                      </c:pt>
                      <c:pt idx="650">
                        <c:v>10.11.2021</c:v>
                      </c:pt>
                      <c:pt idx="651">
                        <c:v>11.11.2021</c:v>
                      </c:pt>
                      <c:pt idx="652">
                        <c:v>12.11.2021</c:v>
                      </c:pt>
                      <c:pt idx="653">
                        <c:v>13.11.2021</c:v>
                      </c:pt>
                      <c:pt idx="654">
                        <c:v>14.11.2021</c:v>
                      </c:pt>
                      <c:pt idx="655">
                        <c:v>15.11.2021</c:v>
                      </c:pt>
                      <c:pt idx="656">
                        <c:v>16.11.2021</c:v>
                      </c:pt>
                      <c:pt idx="657">
                        <c:v>17.11.2021</c:v>
                      </c:pt>
                      <c:pt idx="658">
                        <c:v>18.11.2021</c:v>
                      </c:pt>
                      <c:pt idx="659">
                        <c:v>19.11.2021</c:v>
                      </c:pt>
                      <c:pt idx="660">
                        <c:v>20.11.2021</c:v>
                      </c:pt>
                      <c:pt idx="661">
                        <c:v>21.11.2021</c:v>
                      </c:pt>
                      <c:pt idx="662">
                        <c:v>22.11.2021</c:v>
                      </c:pt>
                      <c:pt idx="663">
                        <c:v>23.11.2021</c:v>
                      </c:pt>
                      <c:pt idx="664">
                        <c:v>24.11.2021</c:v>
                      </c:pt>
                      <c:pt idx="665">
                        <c:v>25.11.2021</c:v>
                      </c:pt>
                      <c:pt idx="666">
                        <c:v>26.11.2021</c:v>
                      </c:pt>
                      <c:pt idx="667">
                        <c:v>27.11.2021</c:v>
                      </c:pt>
                      <c:pt idx="668">
                        <c:v>28.11.2021</c:v>
                      </c:pt>
                      <c:pt idx="669">
                        <c:v>29.11.2021</c:v>
                      </c:pt>
                      <c:pt idx="670">
                        <c:v>30.11.2021</c:v>
                      </c:pt>
                      <c:pt idx="671">
                        <c:v>01.12.2021</c:v>
                      </c:pt>
                      <c:pt idx="672">
                        <c:v>02.12.2021</c:v>
                      </c:pt>
                      <c:pt idx="673">
                        <c:v>03.12.2021</c:v>
                      </c:pt>
                      <c:pt idx="674">
                        <c:v>04.12.2021</c:v>
                      </c:pt>
                      <c:pt idx="675">
                        <c:v>05.12.2021</c:v>
                      </c:pt>
                      <c:pt idx="676">
                        <c:v>06.12.2021</c:v>
                      </c:pt>
                      <c:pt idx="677">
                        <c:v>07.12.2021</c:v>
                      </c:pt>
                      <c:pt idx="678">
                        <c:v>08.12.2021</c:v>
                      </c:pt>
                      <c:pt idx="679">
                        <c:v>09.12.2021</c:v>
                      </c:pt>
                      <c:pt idx="680">
                        <c:v>10.12.2021</c:v>
                      </c:pt>
                      <c:pt idx="681">
                        <c:v>11.12.2021</c:v>
                      </c:pt>
                      <c:pt idx="682">
                        <c:v>12.12.2021</c:v>
                      </c:pt>
                      <c:pt idx="683">
                        <c:v>13.12.2021</c:v>
                      </c:pt>
                      <c:pt idx="684">
                        <c:v>14.12.2021</c:v>
                      </c:pt>
                      <c:pt idx="685">
                        <c:v>15.12.2021</c:v>
                      </c:pt>
                      <c:pt idx="686">
                        <c:v>16.12.2021</c:v>
                      </c:pt>
                      <c:pt idx="687">
                        <c:v>17.12.2021</c:v>
                      </c:pt>
                      <c:pt idx="688">
                        <c:v>18.12.2021</c:v>
                      </c:pt>
                      <c:pt idx="689">
                        <c:v>19.12.2021</c:v>
                      </c:pt>
                      <c:pt idx="690">
                        <c:v>20.12.2021</c:v>
                      </c:pt>
                      <c:pt idx="691">
                        <c:v>21.12.2021</c:v>
                      </c:pt>
                      <c:pt idx="692">
                        <c:v>22.12.2021</c:v>
                      </c:pt>
                      <c:pt idx="693">
                        <c:v>23.12.2021</c:v>
                      </c:pt>
                      <c:pt idx="694">
                        <c:v>24.12.2021</c:v>
                      </c:pt>
                      <c:pt idx="695">
                        <c:v>25.12.2021</c:v>
                      </c:pt>
                      <c:pt idx="696">
                        <c:v>26.12.2021</c:v>
                      </c:pt>
                      <c:pt idx="697">
                        <c:v>27.12.2021</c:v>
                      </c:pt>
                      <c:pt idx="698">
                        <c:v>28.12.2021</c:v>
                      </c:pt>
                      <c:pt idx="699">
                        <c:v>29.12.2021</c:v>
                      </c:pt>
                      <c:pt idx="700">
                        <c:v>30.12.2021</c:v>
                      </c:pt>
                      <c:pt idx="701">
                        <c:v>31.12.2021</c:v>
                      </c:pt>
                      <c:pt idx="702">
                        <c:v>01.01.2022</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Sheet1!$E$1:$E$488</c15:sqref>
                        </c15:formulaRef>
                      </c:ext>
                    </c:extLst>
                    <c:numCache>
                      <c:formatCode>General</c:formatCode>
                      <c:ptCount val="488"/>
                      <c:pt idx="1">
                        <c:v>0.91683636363636367</c:v>
                      </c:pt>
                      <c:pt idx="2">
                        <c:v>0.96752727272727268</c:v>
                      </c:pt>
                      <c:pt idx="3">
                        <c:v>0.91296363636363631</c:v>
                      </c:pt>
                      <c:pt idx="4">
                        <c:v>0.85996363636363637</c:v>
                      </c:pt>
                      <c:pt idx="5">
                        <c:v>0.84512727272727273</c:v>
                      </c:pt>
                      <c:pt idx="6">
                        <c:v>0.93254545454545457</c:v>
                      </c:pt>
                      <c:pt idx="7">
                        <c:v>0.95114545454545452</c:v>
                      </c:pt>
                      <c:pt idx="8">
                        <c:v>0.9396181818181818</c:v>
                      </c:pt>
                      <c:pt idx="9">
                        <c:v>0.87376363636363641</c:v>
                      </c:pt>
                      <c:pt idx="10">
                        <c:v>0.88238181818181816</c:v>
                      </c:pt>
                      <c:pt idx="11">
                        <c:v>0.90412727272727278</c:v>
                      </c:pt>
                      <c:pt idx="12">
                        <c:v>0.91598181818181823</c:v>
                      </c:pt>
                      <c:pt idx="13">
                        <c:v>0.9456</c:v>
                      </c:pt>
                      <c:pt idx="14">
                        <c:v>0.99080000000000001</c:v>
                      </c:pt>
                      <c:pt idx="15">
                        <c:v>0.92089090909090909</c:v>
                      </c:pt>
                      <c:pt idx="16">
                        <c:v>0.99876363636363641</c:v>
                      </c:pt>
                      <c:pt idx="17">
                        <c:v>0.9940181818181818</c:v>
                      </c:pt>
                      <c:pt idx="18">
                        <c:v>0.93585454545454549</c:v>
                      </c:pt>
                      <c:pt idx="19">
                        <c:v>0.9373818181818182</c:v>
                      </c:pt>
                      <c:pt idx="20">
                        <c:v>1.0009272727272727</c:v>
                      </c:pt>
                      <c:pt idx="21">
                        <c:v>1.0073090909090909</c:v>
                      </c:pt>
                      <c:pt idx="22">
                        <c:v>0.97812727272727273</c:v>
                      </c:pt>
                      <c:pt idx="23">
                        <c:v>0.97549090909090908</c:v>
                      </c:pt>
                      <c:pt idx="24">
                        <c:v>1.0069272727272727</c:v>
                      </c:pt>
                      <c:pt idx="25">
                        <c:v>0.94298181818181814</c:v>
                      </c:pt>
                      <c:pt idx="26">
                        <c:v>0.94730909090909088</c:v>
                      </c:pt>
                      <c:pt idx="27">
                        <c:v>0.98361818181818184</c:v>
                      </c:pt>
                      <c:pt idx="28">
                        <c:v>1.0008545454545454</c:v>
                      </c:pt>
                      <c:pt idx="29">
                        <c:v>0.98150909090909089</c:v>
                      </c:pt>
                      <c:pt idx="30">
                        <c:v>1.0032545454545454</c:v>
                      </c:pt>
                      <c:pt idx="31">
                        <c:v>0.92898181818181813</c:v>
                      </c:pt>
                      <c:pt idx="32">
                        <c:v>0.9206545454545455</c:v>
                      </c:pt>
                      <c:pt idx="33">
                        <c:v>0.92747272727272723</c:v>
                      </c:pt>
                      <c:pt idx="34">
                        <c:v>0.94527272727272726</c:v>
                      </c:pt>
                      <c:pt idx="35">
                        <c:v>0.97114545454545453</c:v>
                      </c:pt>
                      <c:pt idx="36">
                        <c:v>0.97936363636363633</c:v>
                      </c:pt>
                      <c:pt idx="37">
                        <c:v>0.97840000000000005</c:v>
                      </c:pt>
                      <c:pt idx="38">
                        <c:v>0.93316363636363642</c:v>
                      </c:pt>
                      <c:pt idx="39">
                        <c:v>0.8814909090909091</c:v>
                      </c:pt>
                      <c:pt idx="40">
                        <c:v>0.82612727272727271</c:v>
                      </c:pt>
                      <c:pt idx="41">
                        <c:v>0.87954545454545452</c:v>
                      </c:pt>
                      <c:pt idx="42">
                        <c:v>0.86839999999999995</c:v>
                      </c:pt>
                      <c:pt idx="43">
                        <c:v>0.81376363636363636</c:v>
                      </c:pt>
                      <c:pt idx="44">
                        <c:v>0.81759999999999999</c:v>
                      </c:pt>
                      <c:pt idx="45">
                        <c:v>0.77203636363636363</c:v>
                      </c:pt>
                      <c:pt idx="46">
                        <c:v>0.68669090909090913</c:v>
                      </c:pt>
                      <c:pt idx="47">
                        <c:v>0.61641818181818187</c:v>
                      </c:pt>
                      <c:pt idx="48">
                        <c:v>0.54129090909090904</c:v>
                      </c:pt>
                      <c:pt idx="49">
                        <c:v>0.58778181818181818</c:v>
                      </c:pt>
                      <c:pt idx="50">
                        <c:v>0.48845454545454547</c:v>
                      </c:pt>
                      <c:pt idx="51">
                        <c:v>0.48794545454545457</c:v>
                      </c:pt>
                      <c:pt idx="52">
                        <c:v>0.30232727272727272</c:v>
                      </c:pt>
                      <c:pt idx="53">
                        <c:v>0.24203636363636363</c:v>
                      </c:pt>
                      <c:pt idx="54">
                        <c:v>0.21698181818181819</c:v>
                      </c:pt>
                      <c:pt idx="55">
                        <c:v>0.23965454545454545</c:v>
                      </c:pt>
                      <c:pt idx="56">
                        <c:v>0.22274545454545455</c:v>
                      </c:pt>
                      <c:pt idx="57">
                        <c:v>0.1704</c:v>
                      </c:pt>
                      <c:pt idx="58">
                        <c:v>0.19047272727272727</c:v>
                      </c:pt>
                      <c:pt idx="59">
                        <c:v>0.14894545454545455</c:v>
                      </c:pt>
                      <c:pt idx="60">
                        <c:v>0.15049090909090909</c:v>
                      </c:pt>
                      <c:pt idx="61">
                        <c:v>0.15005454545454547</c:v>
                      </c:pt>
                      <c:pt idx="62">
                        <c:v>0.16267272727272727</c:v>
                      </c:pt>
                      <c:pt idx="63">
                        <c:v>0.1710909090909091</c:v>
                      </c:pt>
                      <c:pt idx="64">
                        <c:v>0.13043636363636363</c:v>
                      </c:pt>
                      <c:pt idx="65">
                        <c:v>0.16356363636363636</c:v>
                      </c:pt>
                      <c:pt idx="66">
                        <c:v>0.15521818181818181</c:v>
                      </c:pt>
                      <c:pt idx="67">
                        <c:v>0.12814545454545453</c:v>
                      </c:pt>
                      <c:pt idx="68">
                        <c:v>0.1396</c:v>
                      </c:pt>
                      <c:pt idx="69">
                        <c:v>0.1710909090909091</c:v>
                      </c:pt>
                      <c:pt idx="70">
                        <c:v>0.14352727272727273</c:v>
                      </c:pt>
                      <c:pt idx="71">
                        <c:v>0.11596363636363637</c:v>
                      </c:pt>
                      <c:pt idx="72">
                        <c:v>0.1138</c:v>
                      </c:pt>
                      <c:pt idx="73">
                        <c:v>0.12401818181818182</c:v>
                      </c:pt>
                      <c:pt idx="74">
                        <c:v>0.13796363636363637</c:v>
                      </c:pt>
                      <c:pt idx="75">
                        <c:v>0.14985454545454546</c:v>
                      </c:pt>
                      <c:pt idx="76">
                        <c:v>0.15758181818181818</c:v>
                      </c:pt>
                      <c:pt idx="77">
                        <c:v>0.17169090909090909</c:v>
                      </c:pt>
                      <c:pt idx="78">
                        <c:v>0.13607272727272726</c:v>
                      </c:pt>
                      <c:pt idx="79">
                        <c:v>0.16192727272727273</c:v>
                      </c:pt>
                      <c:pt idx="80">
                        <c:v>0.15781818181818183</c:v>
                      </c:pt>
                      <c:pt idx="81">
                        <c:v>0.14347272727272728</c:v>
                      </c:pt>
                      <c:pt idx="82">
                        <c:v>0.15263636363636363</c:v>
                      </c:pt>
                      <c:pt idx="83">
                        <c:v>0.17512727272727271</c:v>
                      </c:pt>
                      <c:pt idx="84">
                        <c:v>0.14347272727272728</c:v>
                      </c:pt>
                      <c:pt idx="85">
                        <c:v>0.10658181818181818</c:v>
                      </c:pt>
                      <c:pt idx="86">
                        <c:v>0.13889090909090909</c:v>
                      </c:pt>
                      <c:pt idx="87">
                        <c:v>0.14981818181818182</c:v>
                      </c:pt>
                      <c:pt idx="88">
                        <c:v>0.17985454545454546</c:v>
                      </c:pt>
                      <c:pt idx="89">
                        <c:v>0.18087272727272727</c:v>
                      </c:pt>
                      <c:pt idx="90">
                        <c:v>0.19556363636363636</c:v>
                      </c:pt>
                      <c:pt idx="91">
                        <c:v>0.16834545454545455</c:v>
                      </c:pt>
                      <c:pt idx="92">
                        <c:v>0.16112727272727273</c:v>
                      </c:pt>
                      <c:pt idx="93">
                        <c:v>0.17358181818181817</c:v>
                      </c:pt>
                      <c:pt idx="94">
                        <c:v>0.18745454545454546</c:v>
                      </c:pt>
                      <c:pt idx="95">
                        <c:v>0.19483636363636364</c:v>
                      </c:pt>
                      <c:pt idx="96">
                        <c:v>0.21309090909090908</c:v>
                      </c:pt>
                      <c:pt idx="97">
                        <c:v>0.21510909090909092</c:v>
                      </c:pt>
                      <c:pt idx="98">
                        <c:v>0.21954545454545454</c:v>
                      </c:pt>
                      <c:pt idx="99">
                        <c:v>0.17070909090909092</c:v>
                      </c:pt>
                      <c:pt idx="100">
                        <c:v>0.19090909090909092</c:v>
                      </c:pt>
                      <c:pt idx="101">
                        <c:v>0.21261818181818182</c:v>
                      </c:pt>
                      <c:pt idx="102">
                        <c:v>0.19165454545454547</c:v>
                      </c:pt>
                      <c:pt idx="103">
                        <c:v>0.224</c:v>
                      </c:pt>
                      <c:pt idx="104">
                        <c:v>0.23192727272727273</c:v>
                      </c:pt>
                      <c:pt idx="105">
                        <c:v>0.22721818181818182</c:v>
                      </c:pt>
                      <c:pt idx="106">
                        <c:v>0.20963636363636365</c:v>
                      </c:pt>
                      <c:pt idx="107">
                        <c:v>0.24167272727272726</c:v>
                      </c:pt>
                      <c:pt idx="108">
                        <c:v>0.26532727272727274</c:v>
                      </c:pt>
                      <c:pt idx="109">
                        <c:v>0.25654545454545452</c:v>
                      </c:pt>
                      <c:pt idx="110">
                        <c:v>0.28483636363636361</c:v>
                      </c:pt>
                      <c:pt idx="111">
                        <c:v>0.26681818181818184</c:v>
                      </c:pt>
                      <c:pt idx="112">
                        <c:v>0.26681818181818184</c:v>
                      </c:pt>
                      <c:pt idx="113">
                        <c:v>0.28620000000000001</c:v>
                      </c:pt>
                      <c:pt idx="114">
                        <c:v>0.23861818181818181</c:v>
                      </c:pt>
                      <c:pt idx="115">
                        <c:v>0.27405454545454544</c:v>
                      </c:pt>
                      <c:pt idx="116">
                        <c:v>0.27774545454545457</c:v>
                      </c:pt>
                      <c:pt idx="117">
                        <c:v>0.2687272727272727</c:v>
                      </c:pt>
                      <c:pt idx="118">
                        <c:v>0.2705818181818182</c:v>
                      </c:pt>
                      <c:pt idx="119">
                        <c:v>0.27587272727272727</c:v>
                      </c:pt>
                      <c:pt idx="120">
                        <c:v>0.28172727272727272</c:v>
                      </c:pt>
                      <c:pt idx="121">
                        <c:v>0.22832727272727274</c:v>
                      </c:pt>
                      <c:pt idx="122">
                        <c:v>0.24574545454545454</c:v>
                      </c:pt>
                      <c:pt idx="123">
                        <c:v>0.26358181818181819</c:v>
                      </c:pt>
                      <c:pt idx="124">
                        <c:v>0.28138181818181818</c:v>
                      </c:pt>
                      <c:pt idx="125">
                        <c:v>0.27661818181818182</c:v>
                      </c:pt>
                      <c:pt idx="126">
                        <c:v>0.26703636363636363</c:v>
                      </c:pt>
                      <c:pt idx="127">
                        <c:v>0.3201090909090909</c:v>
                      </c:pt>
                      <c:pt idx="128">
                        <c:v>0.25494545454545453</c:v>
                      </c:pt>
                      <c:pt idx="129">
                        <c:v>0.29832727272727272</c:v>
                      </c:pt>
                      <c:pt idx="130">
                        <c:v>0.29756363636363636</c:v>
                      </c:pt>
                      <c:pt idx="131">
                        <c:v>0.28245454545454546</c:v>
                      </c:pt>
                      <c:pt idx="132">
                        <c:v>0.26689090909090907</c:v>
                      </c:pt>
                      <c:pt idx="133">
                        <c:v>0.28041818181818184</c:v>
                      </c:pt>
                      <c:pt idx="134">
                        <c:v>0.27663636363636362</c:v>
                      </c:pt>
                      <c:pt idx="135">
                        <c:v>0.22989090909090909</c:v>
                      </c:pt>
                      <c:pt idx="136">
                        <c:v>0.26041818181818183</c:v>
                      </c:pt>
                      <c:pt idx="137">
                        <c:v>0.32863636363636362</c:v>
                      </c:pt>
                      <c:pt idx="138">
                        <c:v>0.26603636363636363</c:v>
                      </c:pt>
                      <c:pt idx="139">
                        <c:v>0.30272727272727273</c:v>
                      </c:pt>
                      <c:pt idx="140">
                        <c:v>0.29118181818181821</c:v>
                      </c:pt>
                      <c:pt idx="141">
                        <c:v>0.28503636363636364</c:v>
                      </c:pt>
                      <c:pt idx="142">
                        <c:v>0.27921818181818181</c:v>
                      </c:pt>
                      <c:pt idx="143">
                        <c:v>0.28943636363636366</c:v>
                      </c:pt>
                      <c:pt idx="144">
                        <c:v>0.30947272727272729</c:v>
                      </c:pt>
                      <c:pt idx="145">
                        <c:v>0.30476363636363635</c:v>
                      </c:pt>
                      <c:pt idx="146">
                        <c:v>0.32940000000000003</c:v>
                      </c:pt>
                      <c:pt idx="147">
                        <c:v>0.33634545454545456</c:v>
                      </c:pt>
                      <c:pt idx="148">
                        <c:v>0.3216</c:v>
                      </c:pt>
                      <c:pt idx="149">
                        <c:v>0.31096363636363639</c:v>
                      </c:pt>
                      <c:pt idx="150">
                        <c:v>0.34776363636363639</c:v>
                      </c:pt>
                      <c:pt idx="151">
                        <c:v>0.36252727272727275</c:v>
                      </c:pt>
                      <c:pt idx="152">
                        <c:v>0.35049090909090908</c:v>
                      </c:pt>
                      <c:pt idx="153">
                        <c:v>0.50019999999999998</c:v>
                      </c:pt>
                      <c:pt idx="154">
                        <c:v>0.5583818181818182</c:v>
                      </c:pt>
                      <c:pt idx="155">
                        <c:v>0.58934545454545451</c:v>
                      </c:pt>
                      <c:pt idx="156">
                        <c:v>0.60212727272727273</c:v>
                      </c:pt>
                      <c:pt idx="157">
                        <c:v>0.60318181818181815</c:v>
                      </c:pt>
                      <c:pt idx="158">
                        <c:v>0.53181818181818186</c:v>
                      </c:pt>
                      <c:pt idx="159">
                        <c:v>0.46525454545454548</c:v>
                      </c:pt>
                      <c:pt idx="160">
                        <c:v>0.4318727272727273</c:v>
                      </c:pt>
                      <c:pt idx="161">
                        <c:v>0.44383636363636364</c:v>
                      </c:pt>
                      <c:pt idx="162">
                        <c:v>0.49267272727272726</c:v>
                      </c:pt>
                      <c:pt idx="163">
                        <c:v>0.52645454545454551</c:v>
                      </c:pt>
                      <c:pt idx="164">
                        <c:v>0.57263636363636361</c:v>
                      </c:pt>
                      <c:pt idx="165">
                        <c:v>0.5419090909090909</c:v>
                      </c:pt>
                      <c:pt idx="166">
                        <c:v>0.52841818181818179</c:v>
                      </c:pt>
                      <c:pt idx="167">
                        <c:v>0.54974545454545454</c:v>
                      </c:pt>
                      <c:pt idx="168">
                        <c:v>0.57058181818181819</c:v>
                      </c:pt>
                      <c:pt idx="169">
                        <c:v>0.60121818181818176</c:v>
                      </c:pt>
                      <c:pt idx="170">
                        <c:v>0.62092727272727277</c:v>
                      </c:pt>
                      <c:pt idx="171">
                        <c:v>0.61714545454545455</c:v>
                      </c:pt>
                      <c:pt idx="172">
                        <c:v>0.63916363636363638</c:v>
                      </c:pt>
                      <c:pt idx="173">
                        <c:v>0.58861818181818182</c:v>
                      </c:pt>
                      <c:pt idx="174">
                        <c:v>0.59461818181818182</c:v>
                      </c:pt>
                      <c:pt idx="175">
                        <c:v>0.6040545454545454</c:v>
                      </c:pt>
                      <c:pt idx="176">
                        <c:v>0.64012727272727277</c:v>
                      </c:pt>
                      <c:pt idx="177">
                        <c:v>0.68783636363636369</c:v>
                      </c:pt>
                      <c:pt idx="178">
                        <c:v>0.6439636363636364</c:v>
                      </c:pt>
                      <c:pt idx="179">
                        <c:v>0.58892727272727274</c:v>
                      </c:pt>
                      <c:pt idx="180">
                        <c:v>0.54827272727272724</c:v>
                      </c:pt>
                      <c:pt idx="181">
                        <c:v>0.56320000000000003</c:v>
                      </c:pt>
                      <c:pt idx="182">
                        <c:v>0.57929090909090908</c:v>
                      </c:pt>
                      <c:pt idx="183">
                        <c:v>0.60649090909090908</c:v>
                      </c:pt>
                      <c:pt idx="184">
                        <c:v>0.67305454545454546</c:v>
                      </c:pt>
                      <c:pt idx="185">
                        <c:v>0.64343636363636358</c:v>
                      </c:pt>
                      <c:pt idx="186">
                        <c:v>0.65847272727272732</c:v>
                      </c:pt>
                      <c:pt idx="187">
                        <c:v>0.65734545454545457</c:v>
                      </c:pt>
                      <c:pt idx="188">
                        <c:v>0.67032727272727277</c:v>
                      </c:pt>
                      <c:pt idx="189">
                        <c:v>0.68010909090909089</c:v>
                      </c:pt>
                      <c:pt idx="190">
                        <c:v>0.67769090909090912</c:v>
                      </c:pt>
                      <c:pt idx="191">
                        <c:v>0.68883636363636369</c:v>
                      </c:pt>
                      <c:pt idx="192">
                        <c:v>0.70950909090909087</c:v>
                      </c:pt>
                      <c:pt idx="193">
                        <c:v>0.66050909090909093</c:v>
                      </c:pt>
                      <c:pt idx="194">
                        <c:v>0.62372727272727269</c:v>
                      </c:pt>
                      <c:pt idx="195">
                        <c:v>0.65287272727272727</c:v>
                      </c:pt>
                      <c:pt idx="196">
                        <c:v>0.66930909090909096</c:v>
                      </c:pt>
                      <c:pt idx="197">
                        <c:v>0.67598181818181813</c:v>
                      </c:pt>
                      <c:pt idx="198">
                        <c:v>0.67778181818181815</c:v>
                      </c:pt>
                      <c:pt idx="199">
                        <c:v>0.70316363636363632</c:v>
                      </c:pt>
                      <c:pt idx="200">
                        <c:v>0.67578181818181815</c:v>
                      </c:pt>
                      <c:pt idx="201">
                        <c:v>0.64232727272727275</c:v>
                      </c:pt>
                      <c:pt idx="202">
                        <c:v>0.65103636363636364</c:v>
                      </c:pt>
                      <c:pt idx="203">
                        <c:v>0.66349090909090913</c:v>
                      </c:pt>
                      <c:pt idx="204">
                        <c:v>0.6906363636363636</c:v>
                      </c:pt>
                      <c:pt idx="205">
                        <c:v>0.67849090909090914</c:v>
                      </c:pt>
                      <c:pt idx="206">
                        <c:v>0.69730909090909088</c:v>
                      </c:pt>
                      <c:pt idx="207">
                        <c:v>0.64334545454545455</c:v>
                      </c:pt>
                      <c:pt idx="208">
                        <c:v>0.61572727272727268</c:v>
                      </c:pt>
                      <c:pt idx="209">
                        <c:v>0.64101818181818182</c:v>
                      </c:pt>
                      <c:pt idx="210">
                        <c:v>0.6679090909090909</c:v>
                      </c:pt>
                      <c:pt idx="211">
                        <c:v>0.68972727272727274</c:v>
                      </c:pt>
                      <c:pt idx="212">
                        <c:v>0.6629454545454545</c:v>
                      </c:pt>
                      <c:pt idx="213">
                        <c:v>0.69283636363636358</c:v>
                      </c:pt>
                      <c:pt idx="214">
                        <c:v>0.62987272727272725</c:v>
                      </c:pt>
                      <c:pt idx="215">
                        <c:v>0.50469090909090908</c:v>
                      </c:pt>
                      <c:pt idx="216">
                        <c:v>0.53550909090909093</c:v>
                      </c:pt>
                      <c:pt idx="217">
                        <c:v>0.56483636363636358</c:v>
                      </c:pt>
                      <c:pt idx="218">
                        <c:v>0.62072727272727268</c:v>
                      </c:pt>
                      <c:pt idx="219">
                        <c:v>0.64343636363636358</c:v>
                      </c:pt>
                      <c:pt idx="220">
                        <c:v>0.65949090909090913</c:v>
                      </c:pt>
                      <c:pt idx="221">
                        <c:v>0.58985454545454541</c:v>
                      </c:pt>
                      <c:pt idx="222">
                        <c:v>0.53934545454545457</c:v>
                      </c:pt>
                      <c:pt idx="223">
                        <c:v>0.53994545454545451</c:v>
                      </c:pt>
                      <c:pt idx="224">
                        <c:v>0.58363636363636362</c:v>
                      </c:pt>
                      <c:pt idx="225">
                        <c:v>0.62641818181818176</c:v>
                      </c:pt>
                      <c:pt idx="226">
                        <c:v>0.62043636363636367</c:v>
                      </c:pt>
                      <c:pt idx="227">
                        <c:v>0.63012727272727276</c:v>
                      </c:pt>
                      <c:pt idx="228">
                        <c:v>0.59741818181818185</c:v>
                      </c:pt>
                      <c:pt idx="229">
                        <c:v>0.53005454545454544</c:v>
                      </c:pt>
                      <c:pt idx="230">
                        <c:v>0.54149090909090913</c:v>
                      </c:pt>
                      <c:pt idx="231">
                        <c:v>0.57003636363636367</c:v>
                      </c:pt>
                      <c:pt idx="232">
                        <c:v>0.60801818181818179</c:v>
                      </c:pt>
                      <c:pt idx="233">
                        <c:v>0.59552727272727268</c:v>
                      </c:pt>
                      <c:pt idx="234">
                        <c:v>0.60460000000000003</c:v>
                      </c:pt>
                      <c:pt idx="235">
                        <c:v>0.56690909090909092</c:v>
                      </c:pt>
                      <c:pt idx="236">
                        <c:v>0.51843636363636358</c:v>
                      </c:pt>
                      <c:pt idx="237">
                        <c:v>0.51838181818181817</c:v>
                      </c:pt>
                      <c:pt idx="238">
                        <c:v>0.54838181818181819</c:v>
                      </c:pt>
                      <c:pt idx="239">
                        <c:v>0.61743636363636367</c:v>
                      </c:pt>
                      <c:pt idx="240">
                        <c:v>0.62665454545454546</c:v>
                      </c:pt>
                      <c:pt idx="241">
                        <c:v>0.6085454545454545</c:v>
                      </c:pt>
                      <c:pt idx="242">
                        <c:v>0.5626363636363636</c:v>
                      </c:pt>
                      <c:pt idx="243">
                        <c:v>0.50021818181818178</c:v>
                      </c:pt>
                      <c:pt idx="244">
                        <c:v>0.53043636363636359</c:v>
                      </c:pt>
                      <c:pt idx="245">
                        <c:v>0.50590909090909086</c:v>
                      </c:pt>
                      <c:pt idx="246">
                        <c:v>0.55010909090909088</c:v>
                      </c:pt>
                      <c:pt idx="247">
                        <c:v>0.59409090909090911</c:v>
                      </c:pt>
                      <c:pt idx="248">
                        <c:v>0.55710909090909089</c:v>
                      </c:pt>
                      <c:pt idx="249">
                        <c:v>0.52723636363636361</c:v>
                      </c:pt>
                      <c:pt idx="250">
                        <c:v>0.47309090909090912</c:v>
                      </c:pt>
                      <c:pt idx="251">
                        <c:v>0.4738</c:v>
                      </c:pt>
                      <c:pt idx="252">
                        <c:v>0.50850909090909091</c:v>
                      </c:pt>
                      <c:pt idx="253">
                        <c:v>0.55601818181818186</c:v>
                      </c:pt>
                      <c:pt idx="254">
                        <c:v>0.5688545454545455</c:v>
                      </c:pt>
                      <c:pt idx="255">
                        <c:v>0.56241818181818182</c:v>
                      </c:pt>
                      <c:pt idx="256">
                        <c:v>0.5267090909090909</c:v>
                      </c:pt>
                      <c:pt idx="257">
                        <c:v>0.4648181818181818</c:v>
                      </c:pt>
                      <c:pt idx="258">
                        <c:v>0.47556363636363636</c:v>
                      </c:pt>
                      <c:pt idx="259">
                        <c:v>0.47396363636363636</c:v>
                      </c:pt>
                      <c:pt idx="260">
                        <c:v>0.55452727272727276</c:v>
                      </c:pt>
                      <c:pt idx="261">
                        <c:v>0.57956363636363639</c:v>
                      </c:pt>
                      <c:pt idx="262">
                        <c:v>0.54589090909090909</c:v>
                      </c:pt>
                      <c:pt idx="263">
                        <c:v>0.50030909090909093</c:v>
                      </c:pt>
                      <c:pt idx="264">
                        <c:v>0.44336363636363635</c:v>
                      </c:pt>
                      <c:pt idx="265">
                        <c:v>0.46579999999999999</c:v>
                      </c:pt>
                      <c:pt idx="266">
                        <c:v>0.50080000000000002</c:v>
                      </c:pt>
                      <c:pt idx="267">
                        <c:v>0.54750909090909095</c:v>
                      </c:pt>
                      <c:pt idx="268">
                        <c:v>0.59169090909090905</c:v>
                      </c:pt>
                      <c:pt idx="269" formatCode="0.000">
                        <c:v>0.5514</c:v>
                      </c:pt>
                      <c:pt idx="270" formatCode="0.000">
                        <c:v>0.51019999999999999</c:v>
                      </c:pt>
                      <c:pt idx="271" formatCode="0.000">
                        <c:v>0.41481818181818181</c:v>
                      </c:pt>
                      <c:pt idx="272" formatCode="0.000">
                        <c:v>0.43345454545454548</c:v>
                      </c:pt>
                      <c:pt idx="273" formatCode="0.000">
                        <c:v>0.48923636363636364</c:v>
                      </c:pt>
                      <c:pt idx="274" formatCode="0.000">
                        <c:v>0.52296363636363641</c:v>
                      </c:pt>
                      <c:pt idx="275" formatCode="0.000">
                        <c:v>0.5371636363636364</c:v>
                      </c:pt>
                      <c:pt idx="276" formatCode="0.000">
                        <c:v>0.54354545454545455</c:v>
                      </c:pt>
                      <c:pt idx="277" formatCode="0.000">
                        <c:v>0.45939999999999998</c:v>
                      </c:pt>
                      <c:pt idx="278" formatCode="0.000">
                        <c:v>0.34894545454545456</c:v>
                      </c:pt>
                      <c:pt idx="279" formatCode="0.000">
                        <c:v>0.35618181818181816</c:v>
                      </c:pt>
                      <c:pt idx="280" formatCode="0.000">
                        <c:v>0.41423636363636362</c:v>
                      </c:pt>
                      <c:pt idx="281" formatCode="0.000">
                        <c:v>0.42238181818181819</c:v>
                      </c:pt>
                      <c:pt idx="282" formatCode="0.000">
                        <c:v>0.37536363636363634</c:v>
                      </c:pt>
                      <c:pt idx="283" formatCode="0.000">
                        <c:v>0.4046727272727273</c:v>
                      </c:pt>
                      <c:pt idx="284" formatCode="0.000">
                        <c:v>0.33600000000000002</c:v>
                      </c:pt>
                      <c:pt idx="285" formatCode="0.000">
                        <c:v>0.24461818181818182</c:v>
                      </c:pt>
                      <c:pt idx="286" formatCode="0.000">
                        <c:v>0.26003636363636362</c:v>
                      </c:pt>
                      <c:pt idx="287" formatCode="0.000">
                        <c:v>0.31298181818181819</c:v>
                      </c:pt>
                      <c:pt idx="288" formatCode="0.000">
                        <c:v>0.32927272727272727</c:v>
                      </c:pt>
                      <c:pt idx="289" formatCode="0.000">
                        <c:v>0.27479999999999999</c:v>
                      </c:pt>
                      <c:pt idx="290" formatCode="0.000">
                        <c:v>0.33030909090909089</c:v>
                      </c:pt>
                      <c:pt idx="291" formatCode="0.000">
                        <c:v>0.3161090909090909</c:v>
                      </c:pt>
                      <c:pt idx="292" formatCode="0.000">
                        <c:v>0.23578181818181818</c:v>
                      </c:pt>
                      <c:pt idx="293" formatCode="0.000">
                        <c:v>0.24767272727272727</c:v>
                      </c:pt>
                      <c:pt idx="294" formatCode="0.000">
                        <c:v>0.29234545454545452</c:v>
                      </c:pt>
                      <c:pt idx="295" formatCode="0.000">
                        <c:v>0.32187272727272725</c:v>
                      </c:pt>
                      <c:pt idx="296" formatCode="0.000">
                        <c:v>0.2589818181818182</c:v>
                      </c:pt>
                      <c:pt idx="297" formatCode="0.000">
                        <c:v>0.29952727272727275</c:v>
                      </c:pt>
                      <c:pt idx="298" formatCode="0.000">
                        <c:v>0.3019090909090909</c:v>
                      </c:pt>
                      <c:pt idx="299" formatCode="0.000">
                        <c:v>0.23238181818181819</c:v>
                      </c:pt>
                      <c:pt idx="300" formatCode="0.000">
                        <c:v>0.24759999999999999</c:v>
                      </c:pt>
                      <c:pt idx="301" formatCode="0.000">
                        <c:v>0.29632727272727272</c:v>
                      </c:pt>
                      <c:pt idx="302" formatCode="0.000">
                        <c:v>0.31094545454545452</c:v>
                      </c:pt>
                      <c:pt idx="303" formatCode="0.000">
                        <c:v>0.25894545454545453</c:v>
                      </c:pt>
                      <c:pt idx="304" formatCode="0.000">
                        <c:v>0.30907272727272728</c:v>
                      </c:pt>
                      <c:pt idx="305" formatCode="0.000">
                        <c:v>0.3004</c:v>
                      </c:pt>
                      <c:pt idx="306" formatCode="0.000">
                        <c:v>0.2319090909090909</c:v>
                      </c:pt>
                      <c:pt idx="307" formatCode="0.000">
                        <c:v>0.24703636363636364</c:v>
                      </c:pt>
                      <c:pt idx="308" formatCode="0.000">
                        <c:v>0.30912727272727275</c:v>
                      </c:pt>
                      <c:pt idx="309" formatCode="0.000">
                        <c:v>0.37119999999999997</c:v>
                      </c:pt>
                      <c:pt idx="310" formatCode="0.000">
                        <c:v>0.32589090909090906</c:v>
                      </c:pt>
                      <c:pt idx="311" formatCode="0.000">
                        <c:v>0.3674</c:v>
                      </c:pt>
                      <c:pt idx="312" formatCode="0.000">
                        <c:v>0.34610909090909092</c:v>
                      </c:pt>
                      <c:pt idx="313" formatCode="0.000">
                        <c:v>0.30052727272727275</c:v>
                      </c:pt>
                      <c:pt idx="314" formatCode="0.000">
                        <c:v>0.27407272727272725</c:v>
                      </c:pt>
                      <c:pt idx="315" formatCode="0.000">
                        <c:v>0.33141818181818183</c:v>
                      </c:pt>
                      <c:pt idx="316" formatCode="0.000">
                        <c:v>0.37061818181818179</c:v>
                      </c:pt>
                      <c:pt idx="317" formatCode="0.000">
                        <c:v>0.34489090909090908</c:v>
                      </c:pt>
                      <c:pt idx="318" formatCode="0.000">
                        <c:v>0.37410909090909089</c:v>
                      </c:pt>
                      <c:pt idx="319" formatCode="0.000">
                        <c:v>0.37976363636363636</c:v>
                      </c:pt>
                      <c:pt idx="320" formatCode="0.000">
                        <c:v>0.31294545454545453</c:v>
                      </c:pt>
                      <c:pt idx="321" formatCode="0.000">
                        <c:v>0.37456363636363638</c:v>
                      </c:pt>
                      <c:pt idx="322" formatCode="0.000">
                        <c:v>0.4429818181818182</c:v>
                      </c:pt>
                      <c:pt idx="323" formatCode="0.000">
                        <c:v>0.58460000000000001</c:v>
                      </c:pt>
                      <c:pt idx="324" formatCode="0.000">
                        <c:v>0.6581636363636364</c:v>
                      </c:pt>
                      <c:pt idx="325" formatCode="0.000">
                        <c:v>0.57887272727272732</c:v>
                      </c:pt>
                      <c:pt idx="326" formatCode="0.000">
                        <c:v>0.51119999999999999</c:v>
                      </c:pt>
                      <c:pt idx="327" formatCode="0.000">
                        <c:v>0.48118181818181816</c:v>
                      </c:pt>
                      <c:pt idx="328" formatCode="0.000">
                        <c:v>0.53783636363636367</c:v>
                      </c:pt>
                      <c:pt idx="329" formatCode="0.000">
                        <c:v>0.37336363636363634</c:v>
                      </c:pt>
                      <c:pt idx="330" formatCode="0.000">
                        <c:v>0.22607272727272729</c:v>
                      </c:pt>
                      <c:pt idx="331" formatCode="0.000">
                        <c:v>0.47403636363636364</c:v>
                      </c:pt>
                      <c:pt idx="332" formatCode="0.000">
                        <c:v>0.52472727272727271</c:v>
                      </c:pt>
                      <c:pt idx="333" formatCode="0.000">
                        <c:v>0.4764181818181818</c:v>
                      </c:pt>
                      <c:pt idx="334" formatCode="0.000">
                        <c:v>0.40265454545454543</c:v>
                      </c:pt>
                      <c:pt idx="335" formatCode="0.000">
                        <c:v>0.46674545454545452</c:v>
                      </c:pt>
                      <c:pt idx="336" formatCode="0.000">
                        <c:v>0.32190909090909092</c:v>
                      </c:pt>
                      <c:pt idx="337" formatCode="0.000">
                        <c:v>0.3184909090909091</c:v>
                      </c:pt>
                      <c:pt idx="338" formatCode="0.000">
                        <c:v>0.5386545454545455</c:v>
                      </c:pt>
                      <c:pt idx="339" formatCode="0.000">
                        <c:v>0.55705454545454547</c:v>
                      </c:pt>
                      <c:pt idx="340" formatCode="0.000">
                        <c:v>0.46679999999999999</c:v>
                      </c:pt>
                      <c:pt idx="341" formatCode="0.000">
                        <c:v>0.37125454545454545</c:v>
                      </c:pt>
                      <c:pt idx="342" formatCode="0.000">
                        <c:v>0.3756181818181818</c:v>
                      </c:pt>
                      <c:pt idx="343" formatCode="0.000">
                        <c:v>0.41114545454545454</c:v>
                      </c:pt>
                      <c:pt idx="344" formatCode="0.000">
                        <c:v>0.43919999999999998</c:v>
                      </c:pt>
                      <c:pt idx="345" formatCode="0.000">
                        <c:v>0.46929090909090909</c:v>
                      </c:pt>
                      <c:pt idx="346" formatCode="0.000">
                        <c:v>0.50970909090909089</c:v>
                      </c:pt>
                      <c:pt idx="347" formatCode="0.000">
                        <c:v>0.39965454545454543</c:v>
                      </c:pt>
                      <c:pt idx="348" formatCode="0.000">
                        <c:v>0.30180000000000001</c:v>
                      </c:pt>
                      <c:pt idx="349" formatCode="0.000">
                        <c:v>0.27996363636363636</c:v>
                      </c:pt>
                      <c:pt idx="350" formatCode="0.000">
                        <c:v>0.31440000000000001</c:v>
                      </c:pt>
                      <c:pt idx="351" formatCode="0.000">
                        <c:v>0.3401818181818182</c:v>
                      </c:pt>
                      <c:pt idx="352" formatCode="0.000">
                        <c:v>0.2974</c:v>
                      </c:pt>
                      <c:pt idx="353" formatCode="0.000">
                        <c:v>0.32681818181818184</c:v>
                      </c:pt>
                      <c:pt idx="354" formatCode="0.000">
                        <c:v>0.30267272727272726</c:v>
                      </c:pt>
                      <c:pt idx="355" formatCode="0.000">
                        <c:v>0.2310909090909091</c:v>
                      </c:pt>
                      <c:pt idx="356" formatCode="0.000">
                        <c:v>0.27752727272727273</c:v>
                      </c:pt>
                      <c:pt idx="357" formatCode="0.000">
                        <c:v>0.29672727272727273</c:v>
                      </c:pt>
                      <c:pt idx="358" formatCode="0.000">
                        <c:v>0.32174545454545456</c:v>
                      </c:pt>
                      <c:pt idx="359" formatCode="0.000">
                        <c:v>0.27290909090909093</c:v>
                      </c:pt>
                      <c:pt idx="360" formatCode="0.000">
                        <c:v>0.31065454545454546</c:v>
                      </c:pt>
                      <c:pt idx="361" formatCode="0.000">
                        <c:v>0.28890909090909089</c:v>
                      </c:pt>
                      <c:pt idx="362" formatCode="0.000">
                        <c:v>0.22461818181818183</c:v>
                      </c:pt>
                      <c:pt idx="363" formatCode="0.000">
                        <c:v>0.24836363636363637</c:v>
                      </c:pt>
                      <c:pt idx="364" formatCode="0.000">
                        <c:v>0.27579999999999999</c:v>
                      </c:pt>
                      <c:pt idx="365" formatCode="0.000">
                        <c:v>0.31801818181818181</c:v>
                      </c:pt>
                      <c:pt idx="366" formatCode="0.000">
                        <c:v>0.29389090909090909</c:v>
                      </c:pt>
                      <c:pt idx="367" formatCode="0.000">
                        <c:v>0.33483636363636365</c:v>
                      </c:pt>
                      <c:pt idx="368" formatCode="0.000">
                        <c:v>0.28943636363636366</c:v>
                      </c:pt>
                      <c:pt idx="369" formatCode="0.000">
                        <c:v>0.23752727272727273</c:v>
                      </c:pt>
                      <c:pt idx="370" formatCode="0.000">
                        <c:v>0.2626</c:v>
                      </c:pt>
                      <c:pt idx="371" formatCode="0.000">
                        <c:v>0.29430909090909091</c:v>
                      </c:pt>
                      <c:pt idx="372" formatCode="0.000">
                        <c:v>0.34165454545454543</c:v>
                      </c:pt>
                      <c:pt idx="373" formatCode="0.000">
                        <c:v>0.30074545454545454</c:v>
                      </c:pt>
                      <c:pt idx="374" formatCode="0.000">
                        <c:v>0.34896363636363636</c:v>
                      </c:pt>
                      <c:pt idx="375" formatCode="0.000">
                        <c:v>0.28560000000000002</c:v>
                      </c:pt>
                      <c:pt idx="376" formatCode="0.000">
                        <c:v>0.22465454545454547</c:v>
                      </c:pt>
                      <c:pt idx="377" formatCode="0.000">
                        <c:v>0.26112727272727271</c:v>
                      </c:pt>
                      <c:pt idx="378" formatCode="0.000">
                        <c:v>0.27738181818181817</c:v>
                      </c:pt>
                      <c:pt idx="379" formatCode="0.000">
                        <c:v>0.33029090909090908</c:v>
                      </c:pt>
                      <c:pt idx="380" formatCode="0.000">
                        <c:v>0.2657272727272727</c:v>
                      </c:pt>
                      <c:pt idx="381" formatCode="0.000">
                        <c:v>0.31965454545454547</c:v>
                      </c:pt>
                      <c:pt idx="382" formatCode="0.000">
                        <c:v>0.2702</c:v>
                      </c:pt>
                      <c:pt idx="383" formatCode="0.000">
                        <c:v>0.22434545454545454</c:v>
                      </c:pt>
                      <c:pt idx="384" formatCode="0.000">
                        <c:v>0.23370909090909092</c:v>
                      </c:pt>
                      <c:pt idx="385" formatCode="0.000">
                        <c:v>0.28585454545454547</c:v>
                      </c:pt>
                      <c:pt idx="386" formatCode="0.000">
                        <c:v>0.27405454545454544</c:v>
                      </c:pt>
                      <c:pt idx="387" formatCode="0.000">
                        <c:v>0.27594545454545455</c:v>
                      </c:pt>
                      <c:pt idx="388" formatCode="0.000">
                        <c:v>0.31996363636363634</c:v>
                      </c:pt>
                      <c:pt idx="389" formatCode="0.000">
                        <c:v>0.28409090909090912</c:v>
                      </c:pt>
                      <c:pt idx="390" formatCode="0.000">
                        <c:v>0.2078909090909091</c:v>
                      </c:pt>
                      <c:pt idx="391" formatCode="0.000">
                        <c:v>0.23441818181818183</c:v>
                      </c:pt>
                      <c:pt idx="392" formatCode="0.000">
                        <c:v>0.29418181818181816</c:v>
                      </c:pt>
                      <c:pt idx="393" formatCode="0.000">
                        <c:v>0.32292727272727273</c:v>
                      </c:pt>
                      <c:pt idx="394" formatCode="0.000">
                        <c:v>0.28569090909090911</c:v>
                      </c:pt>
                      <c:pt idx="395" formatCode="0.000">
                        <c:v>0.31796363636363634</c:v>
                      </c:pt>
                      <c:pt idx="396" formatCode="0.000">
                        <c:v>0.28294545454545456</c:v>
                      </c:pt>
                      <c:pt idx="397" formatCode="0.000">
                        <c:v>0.22996363636363637</c:v>
                      </c:pt>
                      <c:pt idx="398" formatCode="0.000">
                        <c:v>0.26092727272727273</c:v>
                      </c:pt>
                      <c:pt idx="399" formatCode="0.000">
                        <c:v>0.27865454545454543</c:v>
                      </c:pt>
                      <c:pt idx="400" formatCode="0.000">
                        <c:v>0.3271090909090909</c:v>
                      </c:pt>
                      <c:pt idx="401" formatCode="0.000">
                        <c:v>0.28241818181818179</c:v>
                      </c:pt>
                      <c:pt idx="402" formatCode="0.000">
                        <c:v>0.31552727272727271</c:v>
                      </c:pt>
                      <c:pt idx="403" formatCode="0.000">
                        <c:v>0.2848</c:v>
                      </c:pt>
                      <c:pt idx="404" formatCode="0.000">
                        <c:v>0.20363636363636364</c:v>
                      </c:pt>
                      <c:pt idx="405" formatCode="0.000">
                        <c:v>0.21989090909090908</c:v>
                      </c:pt>
                      <c:pt idx="406" formatCode="0.000">
                        <c:v>0.23852727272727273</c:v>
                      </c:pt>
                      <c:pt idx="407" formatCode="0.000">
                        <c:v>0.29360000000000003</c:v>
                      </c:pt>
                      <c:pt idx="408" formatCode="0.000">
                        <c:v>0.24229090909090908</c:v>
                      </c:pt>
                      <c:pt idx="409" formatCode="0.000">
                        <c:v>0.2942909090909091</c:v>
                      </c:pt>
                      <c:pt idx="410" formatCode="0.000">
                        <c:v>0.23698181818181818</c:v>
                      </c:pt>
                      <c:pt idx="411" formatCode="0.000">
                        <c:v>0.20538181818181819</c:v>
                      </c:pt>
                      <c:pt idx="412" formatCode="0.000">
                        <c:v>0.24734545454545454</c:v>
                      </c:pt>
                      <c:pt idx="413" formatCode="0.000">
                        <c:v>0.31569090909090908</c:v>
                      </c:pt>
                      <c:pt idx="414" formatCode="0.000">
                        <c:v>0.35992727272727271</c:v>
                      </c:pt>
                      <c:pt idx="415" formatCode="0.000">
                        <c:v>0.32861818181818181</c:v>
                      </c:pt>
                      <c:pt idx="416" formatCode="0.000">
                        <c:v>0.35547272727272727</c:v>
                      </c:pt>
                      <c:pt idx="417" formatCode="0.000">
                        <c:v>0.32936363636363636</c:v>
                      </c:pt>
                      <c:pt idx="418" formatCode="0.000">
                        <c:v>0.25076363636363636</c:v>
                      </c:pt>
                      <c:pt idx="419" formatCode="0.000">
                        <c:v>0.29001818181818184</c:v>
                      </c:pt>
                      <c:pt idx="420" formatCode="0.000">
                        <c:v>0.3456909090909091</c:v>
                      </c:pt>
                      <c:pt idx="421" formatCode="0.000">
                        <c:v>0.41078181818181819</c:v>
                      </c:pt>
                      <c:pt idx="422" formatCode="0.000">
                        <c:v>0.38038181818181815</c:v>
                      </c:pt>
                      <c:pt idx="423" formatCode="0.000">
                        <c:v>0.4429818181818182</c:v>
                      </c:pt>
                      <c:pt idx="424" formatCode="0.000">
                        <c:v>0.37312727272727275</c:v>
                      </c:pt>
                      <c:pt idx="425" formatCode="0.000">
                        <c:v>0.2988909090909091</c:v>
                      </c:pt>
                      <c:pt idx="426" formatCode="0.000">
                        <c:v>0.36672727272727274</c:v>
                      </c:pt>
                      <c:pt idx="427" formatCode="0.000">
                        <c:v>0.4088181818181818</c:v>
                      </c:pt>
                      <c:pt idx="428" formatCode="0.000">
                        <c:v>0.42070909090909092</c:v>
                      </c:pt>
                      <c:pt idx="429" formatCode="0.000">
                        <c:v>0.40447272727272726</c:v>
                      </c:pt>
                      <c:pt idx="430" formatCode="0.000">
                        <c:v>0.43234545454545453</c:v>
                      </c:pt>
                      <c:pt idx="431" formatCode="0.000">
                        <c:v>0.41505454545454545</c:v>
                      </c:pt>
                      <c:pt idx="432" formatCode="0.000">
                        <c:v>0.31309090909090909</c:v>
                      </c:pt>
                      <c:pt idx="433" formatCode="0.000">
                        <c:v>0.32789090909090907</c:v>
                      </c:pt>
                      <c:pt idx="434" formatCode="0.000">
                        <c:v>0.37347272727272729</c:v>
                      </c:pt>
                      <c:pt idx="435" formatCode="0.000">
                        <c:v>0.44790909090909092</c:v>
                      </c:pt>
                      <c:pt idx="436" formatCode="0.000">
                        <c:v>0.42185454545454548</c:v>
                      </c:pt>
                      <c:pt idx="437" formatCode="0.000">
                        <c:v>0.46743636363636365</c:v>
                      </c:pt>
                      <c:pt idx="438" formatCode="0.000">
                        <c:v>0.3774909090909091</c:v>
                      </c:pt>
                      <c:pt idx="439" formatCode="0.000">
                        <c:v>0.27201818181818183</c:v>
                      </c:pt>
                      <c:pt idx="440" formatCode="0.000">
                        <c:v>0.31254545454545457</c:v>
                      </c:pt>
                      <c:pt idx="441" formatCode="0.000">
                        <c:v>0.3774909090909091</c:v>
                      </c:pt>
                      <c:pt idx="442" formatCode="0.000">
                        <c:v>0.43110909090909089</c:v>
                      </c:pt>
                      <c:pt idx="443" formatCode="0.000">
                        <c:v>0.36847272727272729</c:v>
                      </c:pt>
                      <c:pt idx="444" formatCode="0.000">
                        <c:v>0.4270181818181818</c:v>
                      </c:pt>
                      <c:pt idx="445" formatCode="0.000">
                        <c:v>0.35787272727272729</c:v>
                      </c:pt>
                      <c:pt idx="446" formatCode="0.000">
                        <c:v>0.25541818181818182</c:v>
                      </c:pt>
                      <c:pt idx="447" formatCode="0.000">
                        <c:v>0.2826909090909091</c:v>
                      </c:pt>
                      <c:pt idx="448" formatCode="0.000">
                        <c:v>0.34309090909090911</c:v>
                      </c:pt>
                      <c:pt idx="449" formatCode="0.000">
                        <c:v>0.39149090909090911</c:v>
                      </c:pt>
                      <c:pt idx="450" formatCode="0.000">
                        <c:v>0.35043636363636366</c:v>
                      </c:pt>
                      <c:pt idx="451" formatCode="0.000">
                        <c:v>0.40938181818181818</c:v>
                      </c:pt>
                      <c:pt idx="452" formatCode="0.000">
                        <c:v>0.35758181818181817</c:v>
                      </c:pt>
                      <c:pt idx="453" formatCode="0.000">
                        <c:v>0.24130909090909092</c:v>
                      </c:pt>
                      <c:pt idx="454" formatCode="0.000">
                        <c:v>0.25687272727272725</c:v>
                      </c:pt>
                      <c:pt idx="455" formatCode="0.000">
                        <c:v>0.27798181818181816</c:v>
                      </c:pt>
                      <c:pt idx="456" formatCode="0.000">
                        <c:v>0.35510909090909093</c:v>
                      </c:pt>
                      <c:pt idx="457" formatCode="0.000">
                        <c:v>0.39165454545454548</c:v>
                      </c:pt>
                      <c:pt idx="458" formatCode="0.000">
                        <c:v>0.41803636363636365</c:v>
                      </c:pt>
                      <c:pt idx="459" formatCode="0.000">
                        <c:v>0.37494545454545453</c:v>
                      </c:pt>
                      <c:pt idx="460" formatCode="0.000">
                        <c:v>0.26232727272727274</c:v>
                      </c:pt>
                      <c:pt idx="461" formatCode="0.000">
                        <c:v>0.31121818181818184</c:v>
                      </c:pt>
                      <c:pt idx="462" formatCode="0.000">
                        <c:v>0.33827272727272728</c:v>
                      </c:pt>
                      <c:pt idx="463" formatCode="0.000">
                        <c:v>0.40552727272727274</c:v>
                      </c:pt>
                      <c:pt idx="464" formatCode="0.000">
                        <c:v>0.40079999999999999</c:v>
                      </c:pt>
                      <c:pt idx="465" formatCode="0.000">
                        <c:v>0.37396363636363639</c:v>
                      </c:pt>
                      <c:pt idx="466" formatCode="0.000">
                        <c:v>0.35845454545454547</c:v>
                      </c:pt>
                      <c:pt idx="467" formatCode="0.000">
                        <c:v>0.27927272727272728</c:v>
                      </c:pt>
                      <c:pt idx="468" formatCode="0.000">
                        <c:v>0.32090909090909092</c:v>
                      </c:pt>
                      <c:pt idx="469" formatCode="0.000">
                        <c:v>0.36749090909090909</c:v>
                      </c:pt>
                      <c:pt idx="470" formatCode="0.000">
                        <c:v>0.3715090909090909</c:v>
                      </c:pt>
                      <c:pt idx="471" formatCode="0.000">
                        <c:v>0.37856363636363638</c:v>
                      </c:pt>
                      <c:pt idx="472" formatCode="0.000">
                        <c:v>0.41407272727272726</c:v>
                      </c:pt>
                      <c:pt idx="473" formatCode="0.000">
                        <c:v>0.37181818181818183</c:v>
                      </c:pt>
                      <c:pt idx="474" formatCode="0.000">
                        <c:v>0.29707272727272727</c:v>
                      </c:pt>
                      <c:pt idx="475" formatCode="0.000">
                        <c:v>0.33898181818181816</c:v>
                      </c:pt>
                      <c:pt idx="476" formatCode="0.000">
                        <c:v>0.38076363636363636</c:v>
                      </c:pt>
                      <c:pt idx="477" formatCode="0.000">
                        <c:v>0.46505454545454544</c:v>
                      </c:pt>
                      <c:pt idx="478" formatCode="0.000">
                        <c:v>0.44974545454545456</c:v>
                      </c:pt>
                      <c:pt idx="479" formatCode="0.000">
                        <c:v>0.46267272727272729</c:v>
                      </c:pt>
                      <c:pt idx="480" formatCode="0.000">
                        <c:v>0.4214</c:v>
                      </c:pt>
                      <c:pt idx="481" formatCode="0.000">
                        <c:v>0.31759999999999999</c:v>
                      </c:pt>
                      <c:pt idx="482" formatCode="0.000">
                        <c:v>0.3710181818181818</c:v>
                      </c:pt>
                      <c:pt idx="483" formatCode="0.000">
                        <c:v>0.40747272727272726</c:v>
                      </c:pt>
                      <c:pt idx="484" formatCode="0.000">
                        <c:v>0.49830909090909092</c:v>
                      </c:pt>
                      <c:pt idx="485" formatCode="0.000">
                        <c:v>0.49932727272727273</c:v>
                      </c:pt>
                      <c:pt idx="486" formatCode="0.000">
                        <c:v>0.52936363636363637</c:v>
                      </c:pt>
                      <c:pt idx="487" formatCode="0.000">
                        <c:v>0.46589090909090908</c:v>
                      </c:pt>
                    </c:numCache>
                  </c:numRef>
                </c:val>
                <c:extLst xmlns:c16r2="http://schemas.microsoft.com/office/drawing/2015/06/chart" xmlns:c15="http://schemas.microsoft.com/office/drawing/2012/chart">
                  <c:ext xmlns:c16="http://schemas.microsoft.com/office/drawing/2014/chart" uri="{C3380CC4-5D6E-409C-BE32-E72D297353CC}">
                    <c16:uniqueId val="{00000002-9BB2-464C-93EC-8A9AB48105F1}"/>
                  </c:ext>
                </c:extLst>
              </c15:ser>
            </c15:filteredBarSeries>
            <c15:filteredBarSeries>
              <c15:ser>
                <c:idx val="3"/>
                <c:order val="3"/>
                <c:spPr>
                  <a:solidFill>
                    <a:schemeClr val="accent4"/>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Sheet1!$B$1:$B$703</c15:sqref>
                        </c15:formulaRef>
                      </c:ext>
                    </c:extLst>
                    <c:strCache>
                      <c:ptCount val="703"/>
                      <c:pt idx="0">
                        <c:v>Date</c:v>
                      </c:pt>
                      <c:pt idx="1">
                        <c:v>01.02.2020</c:v>
                      </c:pt>
                      <c:pt idx="2">
                        <c:v>02.02.2020</c:v>
                      </c:pt>
                      <c:pt idx="3">
                        <c:v>03.02.2020</c:v>
                      </c:pt>
                      <c:pt idx="4">
                        <c:v>04.02.2020</c:v>
                      </c:pt>
                      <c:pt idx="5">
                        <c:v>05.02.2020</c:v>
                      </c:pt>
                      <c:pt idx="6">
                        <c:v>06.02.2020</c:v>
                      </c:pt>
                      <c:pt idx="7">
                        <c:v>07.02.2020</c:v>
                      </c:pt>
                      <c:pt idx="8">
                        <c:v>08.02.2020</c:v>
                      </c:pt>
                      <c:pt idx="9">
                        <c:v>09.02.2020</c:v>
                      </c:pt>
                      <c:pt idx="10">
                        <c:v>10.02.2020</c:v>
                      </c:pt>
                      <c:pt idx="11">
                        <c:v>11.02.2020</c:v>
                      </c:pt>
                      <c:pt idx="12">
                        <c:v>12.02.2020</c:v>
                      </c:pt>
                      <c:pt idx="13">
                        <c:v>13.02.2020</c:v>
                      </c:pt>
                      <c:pt idx="14">
                        <c:v>14.02.2020</c:v>
                      </c:pt>
                      <c:pt idx="15">
                        <c:v>15.02.2020</c:v>
                      </c:pt>
                      <c:pt idx="16">
                        <c:v>16.02.2020</c:v>
                      </c:pt>
                      <c:pt idx="17">
                        <c:v>17.02.2020</c:v>
                      </c:pt>
                      <c:pt idx="18">
                        <c:v>18.02.2020</c:v>
                      </c:pt>
                      <c:pt idx="19">
                        <c:v>19.02.2020</c:v>
                      </c:pt>
                      <c:pt idx="20">
                        <c:v>20.02.2020</c:v>
                      </c:pt>
                      <c:pt idx="21">
                        <c:v>21.02.2020</c:v>
                      </c:pt>
                      <c:pt idx="22">
                        <c:v>22.02.2020</c:v>
                      </c:pt>
                      <c:pt idx="23">
                        <c:v>23.02.2020</c:v>
                      </c:pt>
                      <c:pt idx="24">
                        <c:v>24.02.2020</c:v>
                      </c:pt>
                      <c:pt idx="25">
                        <c:v>25.02.2020</c:v>
                      </c:pt>
                      <c:pt idx="26">
                        <c:v>26.02.2020</c:v>
                      </c:pt>
                      <c:pt idx="27">
                        <c:v>27.02.2020</c:v>
                      </c:pt>
                      <c:pt idx="28">
                        <c:v>28.02.2020</c:v>
                      </c:pt>
                      <c:pt idx="29">
                        <c:v>29.02.2020</c:v>
                      </c:pt>
                      <c:pt idx="30">
                        <c:v>01.03.2020</c:v>
                      </c:pt>
                      <c:pt idx="31">
                        <c:v>02.03.2020</c:v>
                      </c:pt>
                      <c:pt idx="32">
                        <c:v>03.03.2020</c:v>
                      </c:pt>
                      <c:pt idx="33">
                        <c:v>04.03.2020</c:v>
                      </c:pt>
                      <c:pt idx="34">
                        <c:v>05.03.2020</c:v>
                      </c:pt>
                      <c:pt idx="35">
                        <c:v>06.03.2020</c:v>
                      </c:pt>
                      <c:pt idx="36">
                        <c:v>07.03.2020</c:v>
                      </c:pt>
                      <c:pt idx="37">
                        <c:v>08.03.2020</c:v>
                      </c:pt>
                      <c:pt idx="38">
                        <c:v>09.03.2020</c:v>
                      </c:pt>
                      <c:pt idx="39">
                        <c:v>10.03.2020</c:v>
                      </c:pt>
                      <c:pt idx="40">
                        <c:v>11.03.2020</c:v>
                      </c:pt>
                      <c:pt idx="41">
                        <c:v>12.03.2020</c:v>
                      </c:pt>
                      <c:pt idx="42">
                        <c:v>13.03.2020</c:v>
                      </c:pt>
                      <c:pt idx="43">
                        <c:v>14.03.2020</c:v>
                      </c:pt>
                      <c:pt idx="44">
                        <c:v>15.03.2020</c:v>
                      </c:pt>
                      <c:pt idx="45">
                        <c:v>16.03.2020</c:v>
                      </c:pt>
                      <c:pt idx="46">
                        <c:v>17.03.2020</c:v>
                      </c:pt>
                      <c:pt idx="47">
                        <c:v>18.03.2020</c:v>
                      </c:pt>
                      <c:pt idx="48">
                        <c:v>19.03.2020</c:v>
                      </c:pt>
                      <c:pt idx="49">
                        <c:v>20.03.2020</c:v>
                      </c:pt>
                      <c:pt idx="50">
                        <c:v>21.03.2020</c:v>
                      </c:pt>
                      <c:pt idx="51">
                        <c:v>22.03.2020</c:v>
                      </c:pt>
                      <c:pt idx="52">
                        <c:v>23.03.2020</c:v>
                      </c:pt>
                      <c:pt idx="53">
                        <c:v>24.03.2020</c:v>
                      </c:pt>
                      <c:pt idx="54">
                        <c:v>25.03.2020</c:v>
                      </c:pt>
                      <c:pt idx="55">
                        <c:v>26.03.2020</c:v>
                      </c:pt>
                      <c:pt idx="56">
                        <c:v>27.03.2020</c:v>
                      </c:pt>
                      <c:pt idx="57">
                        <c:v>28.03.2020</c:v>
                      </c:pt>
                      <c:pt idx="58">
                        <c:v>29.03.2020</c:v>
                      </c:pt>
                      <c:pt idx="59">
                        <c:v>30.03.2020</c:v>
                      </c:pt>
                      <c:pt idx="60">
                        <c:v>31.03.2020</c:v>
                      </c:pt>
                      <c:pt idx="61">
                        <c:v>01.04.2020</c:v>
                      </c:pt>
                      <c:pt idx="62">
                        <c:v>02.04.2020</c:v>
                      </c:pt>
                      <c:pt idx="63">
                        <c:v>03.04.2020</c:v>
                      </c:pt>
                      <c:pt idx="64">
                        <c:v>04.04.2020</c:v>
                      </c:pt>
                      <c:pt idx="65">
                        <c:v>05.04.2020</c:v>
                      </c:pt>
                      <c:pt idx="66">
                        <c:v>06.04.2020</c:v>
                      </c:pt>
                      <c:pt idx="67">
                        <c:v>07.04.2020</c:v>
                      </c:pt>
                      <c:pt idx="68">
                        <c:v>08.04.2020</c:v>
                      </c:pt>
                      <c:pt idx="69">
                        <c:v>09.04.2020</c:v>
                      </c:pt>
                      <c:pt idx="70">
                        <c:v>10.04.2020</c:v>
                      </c:pt>
                      <c:pt idx="71">
                        <c:v>11.04.2020</c:v>
                      </c:pt>
                      <c:pt idx="72">
                        <c:v>12.04.2020</c:v>
                      </c:pt>
                      <c:pt idx="73">
                        <c:v>13.04.2020</c:v>
                      </c:pt>
                      <c:pt idx="74">
                        <c:v>14.04.2020</c:v>
                      </c:pt>
                      <c:pt idx="75">
                        <c:v>15.04.2020</c:v>
                      </c:pt>
                      <c:pt idx="76">
                        <c:v>16.04.2020</c:v>
                      </c:pt>
                      <c:pt idx="77">
                        <c:v>17.04.2020</c:v>
                      </c:pt>
                      <c:pt idx="78">
                        <c:v>18.04.2020</c:v>
                      </c:pt>
                      <c:pt idx="79">
                        <c:v>19.04.2020</c:v>
                      </c:pt>
                      <c:pt idx="80">
                        <c:v>20.04.2020</c:v>
                      </c:pt>
                      <c:pt idx="81">
                        <c:v>21.04.2020</c:v>
                      </c:pt>
                      <c:pt idx="82">
                        <c:v>22.04.2020</c:v>
                      </c:pt>
                      <c:pt idx="83">
                        <c:v>23.04.2020</c:v>
                      </c:pt>
                      <c:pt idx="84">
                        <c:v>24.04.2020</c:v>
                      </c:pt>
                      <c:pt idx="85">
                        <c:v>25.04.2020</c:v>
                      </c:pt>
                      <c:pt idx="86">
                        <c:v>26.04.2020</c:v>
                      </c:pt>
                      <c:pt idx="87">
                        <c:v>27.04.2020</c:v>
                      </c:pt>
                      <c:pt idx="88">
                        <c:v>28.04.2020</c:v>
                      </c:pt>
                      <c:pt idx="89">
                        <c:v>29.04.2020</c:v>
                      </c:pt>
                      <c:pt idx="90">
                        <c:v>30.04.2020</c:v>
                      </c:pt>
                      <c:pt idx="91">
                        <c:v>01.05.2020</c:v>
                      </c:pt>
                      <c:pt idx="92">
                        <c:v>02.05.2020</c:v>
                      </c:pt>
                      <c:pt idx="93">
                        <c:v>03.05.2020</c:v>
                      </c:pt>
                      <c:pt idx="94">
                        <c:v>04.05.2020</c:v>
                      </c:pt>
                      <c:pt idx="95">
                        <c:v>05.05.2020</c:v>
                      </c:pt>
                      <c:pt idx="96">
                        <c:v>06.05.2020</c:v>
                      </c:pt>
                      <c:pt idx="97">
                        <c:v>07.05.2020</c:v>
                      </c:pt>
                      <c:pt idx="98">
                        <c:v>08.05.2020</c:v>
                      </c:pt>
                      <c:pt idx="99">
                        <c:v>09.05.2020</c:v>
                      </c:pt>
                      <c:pt idx="100">
                        <c:v>10.05.2020</c:v>
                      </c:pt>
                      <c:pt idx="101">
                        <c:v>11.05.2020</c:v>
                      </c:pt>
                      <c:pt idx="102">
                        <c:v>12.05.2020</c:v>
                      </c:pt>
                      <c:pt idx="103">
                        <c:v>13.05.2020</c:v>
                      </c:pt>
                      <c:pt idx="104">
                        <c:v>14.05.2020</c:v>
                      </c:pt>
                      <c:pt idx="105">
                        <c:v>15.05.2020</c:v>
                      </c:pt>
                      <c:pt idx="106">
                        <c:v>16.05.2020</c:v>
                      </c:pt>
                      <c:pt idx="107">
                        <c:v>17.05.2020</c:v>
                      </c:pt>
                      <c:pt idx="108">
                        <c:v>18.05.2020</c:v>
                      </c:pt>
                      <c:pt idx="109">
                        <c:v>19.05.2020</c:v>
                      </c:pt>
                      <c:pt idx="110">
                        <c:v>20.05.2020</c:v>
                      </c:pt>
                      <c:pt idx="111">
                        <c:v>21.05.2020</c:v>
                      </c:pt>
                      <c:pt idx="112">
                        <c:v>21.05.2020</c:v>
                      </c:pt>
                      <c:pt idx="113">
                        <c:v>22.05.2020</c:v>
                      </c:pt>
                      <c:pt idx="114">
                        <c:v>23.05.2020</c:v>
                      </c:pt>
                      <c:pt idx="115">
                        <c:v>24.05.2020</c:v>
                      </c:pt>
                      <c:pt idx="116">
                        <c:v>25.05.2020</c:v>
                      </c:pt>
                      <c:pt idx="117">
                        <c:v>26.05.2020</c:v>
                      </c:pt>
                      <c:pt idx="118">
                        <c:v>27.05.2020</c:v>
                      </c:pt>
                      <c:pt idx="119">
                        <c:v>28.05.2020</c:v>
                      </c:pt>
                      <c:pt idx="120">
                        <c:v>29.05.2020</c:v>
                      </c:pt>
                      <c:pt idx="121">
                        <c:v>30.05.2020</c:v>
                      </c:pt>
                      <c:pt idx="122">
                        <c:v>31.05.2020</c:v>
                      </c:pt>
                      <c:pt idx="123">
                        <c:v>01.06.2020</c:v>
                      </c:pt>
                      <c:pt idx="124">
                        <c:v>02.06.2020</c:v>
                      </c:pt>
                      <c:pt idx="125">
                        <c:v>03.06.2020</c:v>
                      </c:pt>
                      <c:pt idx="126">
                        <c:v>04.06.2020</c:v>
                      </c:pt>
                      <c:pt idx="127">
                        <c:v>05.06.2020</c:v>
                      </c:pt>
                      <c:pt idx="128">
                        <c:v>06.06.2020</c:v>
                      </c:pt>
                      <c:pt idx="129">
                        <c:v>07.06.2020</c:v>
                      </c:pt>
                      <c:pt idx="130">
                        <c:v>08.06.2020</c:v>
                      </c:pt>
                      <c:pt idx="131">
                        <c:v>09.06.2020</c:v>
                      </c:pt>
                      <c:pt idx="132">
                        <c:v>10.06.2020</c:v>
                      </c:pt>
                      <c:pt idx="133">
                        <c:v>11.06.2020</c:v>
                      </c:pt>
                      <c:pt idx="134">
                        <c:v>12.06.2020</c:v>
                      </c:pt>
                      <c:pt idx="135">
                        <c:v>13.06.2020</c:v>
                      </c:pt>
                      <c:pt idx="136">
                        <c:v>14.06.2020</c:v>
                      </c:pt>
                      <c:pt idx="137">
                        <c:v>15.06.2020</c:v>
                      </c:pt>
                      <c:pt idx="138">
                        <c:v>16.06.2020</c:v>
                      </c:pt>
                      <c:pt idx="139">
                        <c:v>17.06.2020</c:v>
                      </c:pt>
                      <c:pt idx="140">
                        <c:v>18.06.2020</c:v>
                      </c:pt>
                      <c:pt idx="141">
                        <c:v>19.06.2020</c:v>
                      </c:pt>
                      <c:pt idx="142">
                        <c:v>20.06.2020</c:v>
                      </c:pt>
                      <c:pt idx="143">
                        <c:v>21.06.2020</c:v>
                      </c:pt>
                      <c:pt idx="144">
                        <c:v>22.06.2020</c:v>
                      </c:pt>
                      <c:pt idx="145">
                        <c:v>23.06.2020</c:v>
                      </c:pt>
                      <c:pt idx="146">
                        <c:v>24.06.2020</c:v>
                      </c:pt>
                      <c:pt idx="147">
                        <c:v>25.06.2020</c:v>
                      </c:pt>
                      <c:pt idx="148">
                        <c:v>26.06.2020</c:v>
                      </c:pt>
                      <c:pt idx="149">
                        <c:v>27.06.2020</c:v>
                      </c:pt>
                      <c:pt idx="150">
                        <c:v>28.06.2020</c:v>
                      </c:pt>
                      <c:pt idx="151">
                        <c:v>29.06.2020</c:v>
                      </c:pt>
                      <c:pt idx="152">
                        <c:v>30.06.2020</c:v>
                      </c:pt>
                      <c:pt idx="153">
                        <c:v>01.07.2020</c:v>
                      </c:pt>
                      <c:pt idx="154">
                        <c:v>02.07.2020</c:v>
                      </c:pt>
                      <c:pt idx="155">
                        <c:v>03.07.2020</c:v>
                      </c:pt>
                      <c:pt idx="156">
                        <c:v>04.07.2020</c:v>
                      </c:pt>
                      <c:pt idx="157">
                        <c:v>05.07.2020</c:v>
                      </c:pt>
                      <c:pt idx="158">
                        <c:v>06.07.2020</c:v>
                      </c:pt>
                      <c:pt idx="159">
                        <c:v>07.07.2020</c:v>
                      </c:pt>
                      <c:pt idx="160">
                        <c:v>08.07.2020</c:v>
                      </c:pt>
                      <c:pt idx="161">
                        <c:v>09.07.2020</c:v>
                      </c:pt>
                      <c:pt idx="162">
                        <c:v>10.07.2020</c:v>
                      </c:pt>
                      <c:pt idx="163">
                        <c:v>11.07.2020</c:v>
                      </c:pt>
                      <c:pt idx="164">
                        <c:v>12.07.2020</c:v>
                      </c:pt>
                      <c:pt idx="165">
                        <c:v>13.07.2020</c:v>
                      </c:pt>
                      <c:pt idx="166">
                        <c:v>14.07.2020</c:v>
                      </c:pt>
                      <c:pt idx="167">
                        <c:v>15.07.2020</c:v>
                      </c:pt>
                      <c:pt idx="168">
                        <c:v>16.07.2020</c:v>
                      </c:pt>
                      <c:pt idx="169">
                        <c:v>17.07.2020</c:v>
                      </c:pt>
                      <c:pt idx="170">
                        <c:v>18.07.2020</c:v>
                      </c:pt>
                      <c:pt idx="171">
                        <c:v>19.07.2020</c:v>
                      </c:pt>
                      <c:pt idx="172">
                        <c:v>20.07.2020</c:v>
                      </c:pt>
                      <c:pt idx="173">
                        <c:v>21.07.2020</c:v>
                      </c:pt>
                      <c:pt idx="174">
                        <c:v>22.07.2020</c:v>
                      </c:pt>
                      <c:pt idx="175">
                        <c:v>23.07.2020</c:v>
                      </c:pt>
                      <c:pt idx="176">
                        <c:v>24.07.2020</c:v>
                      </c:pt>
                      <c:pt idx="177">
                        <c:v>25.07.2020</c:v>
                      </c:pt>
                      <c:pt idx="178">
                        <c:v>26.07.2020</c:v>
                      </c:pt>
                      <c:pt idx="179">
                        <c:v>27.07.2020</c:v>
                      </c:pt>
                      <c:pt idx="180">
                        <c:v>28.07.2020</c:v>
                      </c:pt>
                      <c:pt idx="181">
                        <c:v>29.07.2020</c:v>
                      </c:pt>
                      <c:pt idx="182">
                        <c:v>30.07.2020</c:v>
                      </c:pt>
                      <c:pt idx="183">
                        <c:v>31.07.2020</c:v>
                      </c:pt>
                      <c:pt idx="184">
                        <c:v>01.08.2020</c:v>
                      </c:pt>
                      <c:pt idx="185">
                        <c:v>02.08.2020</c:v>
                      </c:pt>
                      <c:pt idx="186">
                        <c:v>03.08.2020</c:v>
                      </c:pt>
                      <c:pt idx="187">
                        <c:v>04.08.2020</c:v>
                      </c:pt>
                      <c:pt idx="188">
                        <c:v>05.08.2020</c:v>
                      </c:pt>
                      <c:pt idx="189">
                        <c:v>06.08.2020</c:v>
                      </c:pt>
                      <c:pt idx="190">
                        <c:v>07.08.2020</c:v>
                      </c:pt>
                      <c:pt idx="191">
                        <c:v>08.08.2020</c:v>
                      </c:pt>
                      <c:pt idx="192">
                        <c:v>09.08.2020</c:v>
                      </c:pt>
                      <c:pt idx="193">
                        <c:v>10.08.2020</c:v>
                      </c:pt>
                      <c:pt idx="194">
                        <c:v>11.08.2020</c:v>
                      </c:pt>
                      <c:pt idx="195">
                        <c:v>12.08.2020</c:v>
                      </c:pt>
                      <c:pt idx="196">
                        <c:v>13.08.2020</c:v>
                      </c:pt>
                      <c:pt idx="197">
                        <c:v>14.08.2020</c:v>
                      </c:pt>
                      <c:pt idx="198">
                        <c:v>15.08.2020</c:v>
                      </c:pt>
                      <c:pt idx="199">
                        <c:v>16.08.2020</c:v>
                      </c:pt>
                      <c:pt idx="200">
                        <c:v>17.08.2020</c:v>
                      </c:pt>
                      <c:pt idx="201">
                        <c:v>18.08.2020</c:v>
                      </c:pt>
                      <c:pt idx="202">
                        <c:v>19.08.2020</c:v>
                      </c:pt>
                      <c:pt idx="203">
                        <c:v>20.08.2020</c:v>
                      </c:pt>
                      <c:pt idx="204">
                        <c:v>21.08.2020</c:v>
                      </c:pt>
                      <c:pt idx="205">
                        <c:v>22.08.2020</c:v>
                      </c:pt>
                      <c:pt idx="206">
                        <c:v>23.08.2020</c:v>
                      </c:pt>
                      <c:pt idx="207">
                        <c:v>24.08.2020</c:v>
                      </c:pt>
                      <c:pt idx="208">
                        <c:v>25.08.2020</c:v>
                      </c:pt>
                      <c:pt idx="209">
                        <c:v>26.08.2020</c:v>
                      </c:pt>
                      <c:pt idx="210">
                        <c:v>27.08.2020</c:v>
                      </c:pt>
                      <c:pt idx="211">
                        <c:v>28.08.2020</c:v>
                      </c:pt>
                      <c:pt idx="212">
                        <c:v>29.08.2020</c:v>
                      </c:pt>
                      <c:pt idx="213">
                        <c:v>30.08.2020</c:v>
                      </c:pt>
                      <c:pt idx="214">
                        <c:v>31.08.2020</c:v>
                      </c:pt>
                      <c:pt idx="215">
                        <c:v>01.09.2020</c:v>
                      </c:pt>
                      <c:pt idx="216">
                        <c:v>02.09.2020</c:v>
                      </c:pt>
                      <c:pt idx="217">
                        <c:v>03.09.2020</c:v>
                      </c:pt>
                      <c:pt idx="218">
                        <c:v>04.09.2020</c:v>
                      </c:pt>
                      <c:pt idx="219">
                        <c:v>05.09.2020</c:v>
                      </c:pt>
                      <c:pt idx="220">
                        <c:v>06.09.2020</c:v>
                      </c:pt>
                      <c:pt idx="221">
                        <c:v>07.09.2020</c:v>
                      </c:pt>
                      <c:pt idx="222">
                        <c:v>08.09.2020</c:v>
                      </c:pt>
                      <c:pt idx="223">
                        <c:v>09.09.2020</c:v>
                      </c:pt>
                      <c:pt idx="224">
                        <c:v>10.09.2020</c:v>
                      </c:pt>
                      <c:pt idx="225">
                        <c:v>11.09.2020</c:v>
                      </c:pt>
                      <c:pt idx="226">
                        <c:v>12.09.2020</c:v>
                      </c:pt>
                      <c:pt idx="227">
                        <c:v>13.09.2020</c:v>
                      </c:pt>
                      <c:pt idx="228">
                        <c:v>14.09.2020</c:v>
                      </c:pt>
                      <c:pt idx="229">
                        <c:v>15.09.2020</c:v>
                      </c:pt>
                      <c:pt idx="230">
                        <c:v>16.09.2020</c:v>
                      </c:pt>
                      <c:pt idx="231">
                        <c:v>17.09.2020</c:v>
                      </c:pt>
                      <c:pt idx="232">
                        <c:v>18.09.2020</c:v>
                      </c:pt>
                      <c:pt idx="233">
                        <c:v>19.09.2020</c:v>
                      </c:pt>
                      <c:pt idx="234">
                        <c:v>20.09.2020</c:v>
                      </c:pt>
                      <c:pt idx="235">
                        <c:v>21.09.2020</c:v>
                      </c:pt>
                      <c:pt idx="236">
                        <c:v>22.09.2020</c:v>
                      </c:pt>
                      <c:pt idx="237">
                        <c:v>23.09.2020</c:v>
                      </c:pt>
                      <c:pt idx="238">
                        <c:v>24.09.2020</c:v>
                      </c:pt>
                      <c:pt idx="239">
                        <c:v>25.09.2020</c:v>
                      </c:pt>
                      <c:pt idx="240">
                        <c:v>26.09.2020</c:v>
                      </c:pt>
                      <c:pt idx="241">
                        <c:v>27.09.2020</c:v>
                      </c:pt>
                      <c:pt idx="242">
                        <c:v>28.09.2020</c:v>
                      </c:pt>
                      <c:pt idx="243">
                        <c:v>29.09.2020</c:v>
                      </c:pt>
                      <c:pt idx="244">
                        <c:v>30.09.2020</c:v>
                      </c:pt>
                      <c:pt idx="245">
                        <c:v>01.10.2020</c:v>
                      </c:pt>
                      <c:pt idx="246">
                        <c:v>02.10.2020</c:v>
                      </c:pt>
                      <c:pt idx="247">
                        <c:v>03.10.2020</c:v>
                      </c:pt>
                      <c:pt idx="248">
                        <c:v>04.10.2020</c:v>
                      </c:pt>
                      <c:pt idx="249">
                        <c:v>05.10.2020</c:v>
                      </c:pt>
                      <c:pt idx="250">
                        <c:v>06.10.2020</c:v>
                      </c:pt>
                      <c:pt idx="251">
                        <c:v>07.10.2020</c:v>
                      </c:pt>
                      <c:pt idx="252">
                        <c:v>08.10.2020</c:v>
                      </c:pt>
                      <c:pt idx="253">
                        <c:v>09.10.2020</c:v>
                      </c:pt>
                      <c:pt idx="254">
                        <c:v>10.10.2020</c:v>
                      </c:pt>
                      <c:pt idx="255">
                        <c:v>11.10.2020</c:v>
                      </c:pt>
                      <c:pt idx="256">
                        <c:v>12.10.2020</c:v>
                      </c:pt>
                      <c:pt idx="257">
                        <c:v>13.10.2020</c:v>
                      </c:pt>
                      <c:pt idx="258">
                        <c:v>14.10.2020</c:v>
                      </c:pt>
                      <c:pt idx="259">
                        <c:v>15.10.2020</c:v>
                      </c:pt>
                      <c:pt idx="260">
                        <c:v>16.10.2020</c:v>
                      </c:pt>
                      <c:pt idx="261">
                        <c:v>17.10.2020</c:v>
                      </c:pt>
                      <c:pt idx="262">
                        <c:v>18.10.2020</c:v>
                      </c:pt>
                      <c:pt idx="263">
                        <c:v>19.10.2020</c:v>
                      </c:pt>
                      <c:pt idx="264">
                        <c:v>20.10.2020</c:v>
                      </c:pt>
                      <c:pt idx="265">
                        <c:v>21.10.2020</c:v>
                      </c:pt>
                      <c:pt idx="266">
                        <c:v>22.10.2020</c:v>
                      </c:pt>
                      <c:pt idx="267">
                        <c:v>23.10.2020</c:v>
                      </c:pt>
                      <c:pt idx="268">
                        <c:v>24.10.2020</c:v>
                      </c:pt>
                      <c:pt idx="269">
                        <c:v>25.10.2020</c:v>
                      </c:pt>
                      <c:pt idx="270">
                        <c:v>26.10.2020</c:v>
                      </c:pt>
                      <c:pt idx="271">
                        <c:v>27.10.2020</c:v>
                      </c:pt>
                      <c:pt idx="272">
                        <c:v>28.10.2020</c:v>
                      </c:pt>
                      <c:pt idx="273">
                        <c:v>29.10.2020</c:v>
                      </c:pt>
                      <c:pt idx="274">
                        <c:v>30.10.2020</c:v>
                      </c:pt>
                      <c:pt idx="275">
                        <c:v>31.10.2020</c:v>
                      </c:pt>
                      <c:pt idx="276">
                        <c:v>01.11.2020</c:v>
                      </c:pt>
                      <c:pt idx="277">
                        <c:v>02.11.2020</c:v>
                      </c:pt>
                      <c:pt idx="278">
                        <c:v>03.11.2020</c:v>
                      </c:pt>
                      <c:pt idx="279">
                        <c:v>04.11.2020</c:v>
                      </c:pt>
                      <c:pt idx="280">
                        <c:v>05.11.2020</c:v>
                      </c:pt>
                      <c:pt idx="281">
                        <c:v>06.11.2020</c:v>
                      </c:pt>
                      <c:pt idx="282">
                        <c:v>07.11.2020</c:v>
                      </c:pt>
                      <c:pt idx="283">
                        <c:v>08.11.2020</c:v>
                      </c:pt>
                      <c:pt idx="284">
                        <c:v>09.11.2020</c:v>
                      </c:pt>
                      <c:pt idx="285">
                        <c:v>10.11.2020</c:v>
                      </c:pt>
                      <c:pt idx="286">
                        <c:v>11.11.2020</c:v>
                      </c:pt>
                      <c:pt idx="287">
                        <c:v>12.11.2020</c:v>
                      </c:pt>
                      <c:pt idx="288">
                        <c:v>13.11.2020</c:v>
                      </c:pt>
                      <c:pt idx="289">
                        <c:v>14.11.2020</c:v>
                      </c:pt>
                      <c:pt idx="290">
                        <c:v>15.11.2020</c:v>
                      </c:pt>
                      <c:pt idx="291">
                        <c:v>16.11.2020</c:v>
                      </c:pt>
                      <c:pt idx="292">
                        <c:v>17.11.2020</c:v>
                      </c:pt>
                      <c:pt idx="293">
                        <c:v>18.11.2020</c:v>
                      </c:pt>
                      <c:pt idx="294">
                        <c:v>19.11.2020</c:v>
                      </c:pt>
                      <c:pt idx="295">
                        <c:v>20.11.2020</c:v>
                      </c:pt>
                      <c:pt idx="296">
                        <c:v>21.11.2020</c:v>
                      </c:pt>
                      <c:pt idx="297">
                        <c:v>22.11.2020</c:v>
                      </c:pt>
                      <c:pt idx="298">
                        <c:v>23.11.2020</c:v>
                      </c:pt>
                      <c:pt idx="299">
                        <c:v>24.11.2020</c:v>
                      </c:pt>
                      <c:pt idx="300">
                        <c:v>25.11.2020</c:v>
                      </c:pt>
                      <c:pt idx="301">
                        <c:v>26.11.2020</c:v>
                      </c:pt>
                      <c:pt idx="302">
                        <c:v>27.11.2020</c:v>
                      </c:pt>
                      <c:pt idx="303">
                        <c:v>28.11.2020</c:v>
                      </c:pt>
                      <c:pt idx="304">
                        <c:v>29.11.2020</c:v>
                      </c:pt>
                      <c:pt idx="305">
                        <c:v>30.11.2020</c:v>
                      </c:pt>
                      <c:pt idx="306">
                        <c:v>01.12.2020</c:v>
                      </c:pt>
                      <c:pt idx="307">
                        <c:v>02.12.2020</c:v>
                      </c:pt>
                      <c:pt idx="308">
                        <c:v>03.12.2020</c:v>
                      </c:pt>
                      <c:pt idx="309">
                        <c:v>04.12.2020</c:v>
                      </c:pt>
                      <c:pt idx="310">
                        <c:v>05.12.2020</c:v>
                      </c:pt>
                      <c:pt idx="311">
                        <c:v>06.12.2020</c:v>
                      </c:pt>
                      <c:pt idx="312">
                        <c:v>07.12.2020</c:v>
                      </c:pt>
                      <c:pt idx="313">
                        <c:v>08.12.2020</c:v>
                      </c:pt>
                      <c:pt idx="314">
                        <c:v>09.12.2020</c:v>
                      </c:pt>
                      <c:pt idx="315">
                        <c:v>10.12.2020</c:v>
                      </c:pt>
                      <c:pt idx="316">
                        <c:v>11.12.2020</c:v>
                      </c:pt>
                      <c:pt idx="317">
                        <c:v>12.12.2020</c:v>
                      </c:pt>
                      <c:pt idx="318">
                        <c:v>13.12.2020</c:v>
                      </c:pt>
                      <c:pt idx="319">
                        <c:v>14.12.2020</c:v>
                      </c:pt>
                      <c:pt idx="320">
                        <c:v>15.12.2020</c:v>
                      </c:pt>
                      <c:pt idx="321">
                        <c:v>16.12.2020</c:v>
                      </c:pt>
                      <c:pt idx="322">
                        <c:v>17.12.2020</c:v>
                      </c:pt>
                      <c:pt idx="323">
                        <c:v>18.12.2020</c:v>
                      </c:pt>
                      <c:pt idx="324">
                        <c:v>19.12.2020</c:v>
                      </c:pt>
                      <c:pt idx="325">
                        <c:v>20.12.2020</c:v>
                      </c:pt>
                      <c:pt idx="326">
                        <c:v>21.12.2020</c:v>
                      </c:pt>
                      <c:pt idx="327">
                        <c:v>22.12.2020</c:v>
                      </c:pt>
                      <c:pt idx="328">
                        <c:v>23.12.2020</c:v>
                      </c:pt>
                      <c:pt idx="329">
                        <c:v>24.12.2020</c:v>
                      </c:pt>
                      <c:pt idx="330">
                        <c:v>25.12.2020</c:v>
                      </c:pt>
                      <c:pt idx="331">
                        <c:v>26.12.2020</c:v>
                      </c:pt>
                      <c:pt idx="332">
                        <c:v>27.12.2020</c:v>
                      </c:pt>
                      <c:pt idx="333">
                        <c:v>28.12.2020</c:v>
                      </c:pt>
                      <c:pt idx="334">
                        <c:v>29.12.2020</c:v>
                      </c:pt>
                      <c:pt idx="335">
                        <c:v>30.12.2020</c:v>
                      </c:pt>
                      <c:pt idx="336">
                        <c:v>31.12.2020</c:v>
                      </c:pt>
                      <c:pt idx="337">
                        <c:v>01.01.2021</c:v>
                      </c:pt>
                      <c:pt idx="338">
                        <c:v>02.01.2021</c:v>
                      </c:pt>
                      <c:pt idx="339">
                        <c:v>03.01.2021</c:v>
                      </c:pt>
                      <c:pt idx="340">
                        <c:v>04.01.2021</c:v>
                      </c:pt>
                      <c:pt idx="341">
                        <c:v>05.01.2021</c:v>
                      </c:pt>
                      <c:pt idx="342">
                        <c:v>06.01.2021</c:v>
                      </c:pt>
                      <c:pt idx="343">
                        <c:v>07.01.2021</c:v>
                      </c:pt>
                      <c:pt idx="344">
                        <c:v>08.01.2021</c:v>
                      </c:pt>
                      <c:pt idx="345">
                        <c:v>09.01.2021</c:v>
                      </c:pt>
                      <c:pt idx="346">
                        <c:v>10.01.2021</c:v>
                      </c:pt>
                      <c:pt idx="347">
                        <c:v>11.01.2021</c:v>
                      </c:pt>
                      <c:pt idx="348">
                        <c:v>12.01.2021</c:v>
                      </c:pt>
                      <c:pt idx="349">
                        <c:v>13.01.2021</c:v>
                      </c:pt>
                      <c:pt idx="350">
                        <c:v>14.01.2021</c:v>
                      </c:pt>
                      <c:pt idx="351">
                        <c:v>15.01.2021</c:v>
                      </c:pt>
                      <c:pt idx="352">
                        <c:v>16.01.2021</c:v>
                      </c:pt>
                      <c:pt idx="353">
                        <c:v>17.01.2021</c:v>
                      </c:pt>
                      <c:pt idx="354">
                        <c:v>18.01.2021</c:v>
                      </c:pt>
                      <c:pt idx="355">
                        <c:v>19.01.2021</c:v>
                      </c:pt>
                      <c:pt idx="356">
                        <c:v>20.01.2021</c:v>
                      </c:pt>
                      <c:pt idx="357">
                        <c:v>21.01.2021</c:v>
                      </c:pt>
                      <c:pt idx="358">
                        <c:v>22.01.2021</c:v>
                      </c:pt>
                      <c:pt idx="359">
                        <c:v>23.01.2021</c:v>
                      </c:pt>
                      <c:pt idx="360">
                        <c:v>24.01.2021</c:v>
                      </c:pt>
                      <c:pt idx="361">
                        <c:v>25.01.2021</c:v>
                      </c:pt>
                      <c:pt idx="362">
                        <c:v>26.01.2021</c:v>
                      </c:pt>
                      <c:pt idx="363">
                        <c:v>27.01.2021</c:v>
                      </c:pt>
                      <c:pt idx="364">
                        <c:v>28.01.2021</c:v>
                      </c:pt>
                      <c:pt idx="365">
                        <c:v>29.01.2021</c:v>
                      </c:pt>
                      <c:pt idx="366">
                        <c:v>30.01.2021</c:v>
                      </c:pt>
                      <c:pt idx="367">
                        <c:v>31.01.2021</c:v>
                      </c:pt>
                      <c:pt idx="368">
                        <c:v>01.02.2021</c:v>
                      </c:pt>
                      <c:pt idx="369">
                        <c:v>02.02.2021</c:v>
                      </c:pt>
                      <c:pt idx="370">
                        <c:v>03.02.2021</c:v>
                      </c:pt>
                      <c:pt idx="371">
                        <c:v>04.02.2021</c:v>
                      </c:pt>
                      <c:pt idx="372">
                        <c:v>05.02.2021</c:v>
                      </c:pt>
                      <c:pt idx="373">
                        <c:v>06.02.2021</c:v>
                      </c:pt>
                      <c:pt idx="374">
                        <c:v>07.02.2021</c:v>
                      </c:pt>
                      <c:pt idx="375">
                        <c:v>08.02.2021</c:v>
                      </c:pt>
                      <c:pt idx="376">
                        <c:v>09.02.2021</c:v>
                      </c:pt>
                      <c:pt idx="377">
                        <c:v>10.02.2021</c:v>
                      </c:pt>
                      <c:pt idx="378">
                        <c:v>11.02.2021</c:v>
                      </c:pt>
                      <c:pt idx="379">
                        <c:v>12.02.2021</c:v>
                      </c:pt>
                      <c:pt idx="380">
                        <c:v>13.02.2021</c:v>
                      </c:pt>
                      <c:pt idx="381">
                        <c:v>14.02.2021</c:v>
                      </c:pt>
                      <c:pt idx="382">
                        <c:v>15.02.2021</c:v>
                      </c:pt>
                      <c:pt idx="383">
                        <c:v>16.02.2021</c:v>
                      </c:pt>
                      <c:pt idx="384">
                        <c:v>17.02.2021</c:v>
                      </c:pt>
                      <c:pt idx="385">
                        <c:v>18.02.2021</c:v>
                      </c:pt>
                      <c:pt idx="386">
                        <c:v>19.02.2021</c:v>
                      </c:pt>
                      <c:pt idx="387">
                        <c:v>20.02.2021</c:v>
                      </c:pt>
                      <c:pt idx="388">
                        <c:v>21.02.2021</c:v>
                      </c:pt>
                      <c:pt idx="389">
                        <c:v>22.02.2021</c:v>
                      </c:pt>
                      <c:pt idx="390">
                        <c:v>23.02.2021</c:v>
                      </c:pt>
                      <c:pt idx="391">
                        <c:v>24.02.2021</c:v>
                      </c:pt>
                      <c:pt idx="392">
                        <c:v>25.02.2021</c:v>
                      </c:pt>
                      <c:pt idx="393">
                        <c:v>26.02.2021</c:v>
                      </c:pt>
                      <c:pt idx="394">
                        <c:v>27.02.2021</c:v>
                      </c:pt>
                      <c:pt idx="395">
                        <c:v>28.02.2021</c:v>
                      </c:pt>
                      <c:pt idx="396">
                        <c:v>01.03.2021</c:v>
                      </c:pt>
                      <c:pt idx="397">
                        <c:v>02.03.2021</c:v>
                      </c:pt>
                      <c:pt idx="398">
                        <c:v>03.03.2021</c:v>
                      </c:pt>
                      <c:pt idx="399">
                        <c:v>04.03.2021</c:v>
                      </c:pt>
                      <c:pt idx="400">
                        <c:v>05.03.2021</c:v>
                      </c:pt>
                      <c:pt idx="401">
                        <c:v>06.03.2021</c:v>
                      </c:pt>
                      <c:pt idx="402">
                        <c:v>07.03.2021</c:v>
                      </c:pt>
                      <c:pt idx="403">
                        <c:v>08.03.2021</c:v>
                      </c:pt>
                      <c:pt idx="404">
                        <c:v>09.03.2021</c:v>
                      </c:pt>
                      <c:pt idx="405">
                        <c:v>10.03.2021</c:v>
                      </c:pt>
                      <c:pt idx="406">
                        <c:v>11.03.2021</c:v>
                      </c:pt>
                      <c:pt idx="407">
                        <c:v>12.03.2021</c:v>
                      </c:pt>
                      <c:pt idx="408">
                        <c:v>13.03.2021</c:v>
                      </c:pt>
                      <c:pt idx="409">
                        <c:v>14.03.2021</c:v>
                      </c:pt>
                      <c:pt idx="410">
                        <c:v>15.03.2021</c:v>
                      </c:pt>
                      <c:pt idx="411">
                        <c:v>16.03.2021</c:v>
                      </c:pt>
                      <c:pt idx="412">
                        <c:v>17.03.2021</c:v>
                      </c:pt>
                      <c:pt idx="413">
                        <c:v>18.03.2021</c:v>
                      </c:pt>
                      <c:pt idx="414">
                        <c:v>19.03.2021</c:v>
                      </c:pt>
                      <c:pt idx="415">
                        <c:v>20.03.2021</c:v>
                      </c:pt>
                      <c:pt idx="416">
                        <c:v>21.03.2021</c:v>
                      </c:pt>
                      <c:pt idx="417">
                        <c:v>22.03.2021</c:v>
                      </c:pt>
                      <c:pt idx="418">
                        <c:v>23.03.2021</c:v>
                      </c:pt>
                      <c:pt idx="419">
                        <c:v>24.03.2021</c:v>
                      </c:pt>
                      <c:pt idx="420">
                        <c:v>25.03.2021</c:v>
                      </c:pt>
                      <c:pt idx="421">
                        <c:v>26.03.2021</c:v>
                      </c:pt>
                      <c:pt idx="422">
                        <c:v>27.03.2021</c:v>
                      </c:pt>
                      <c:pt idx="423">
                        <c:v>28.03.2021</c:v>
                      </c:pt>
                      <c:pt idx="424">
                        <c:v>29.03.2021</c:v>
                      </c:pt>
                      <c:pt idx="425">
                        <c:v>30.03.2021</c:v>
                      </c:pt>
                      <c:pt idx="426">
                        <c:v>31.03.2021</c:v>
                      </c:pt>
                      <c:pt idx="427">
                        <c:v>01.04.2021</c:v>
                      </c:pt>
                      <c:pt idx="428">
                        <c:v>02.04.2021</c:v>
                      </c:pt>
                      <c:pt idx="429">
                        <c:v>03.04.2021</c:v>
                      </c:pt>
                      <c:pt idx="430">
                        <c:v>04.04.2021</c:v>
                      </c:pt>
                      <c:pt idx="431">
                        <c:v>05.04.2021</c:v>
                      </c:pt>
                      <c:pt idx="432">
                        <c:v>06.04.2021</c:v>
                      </c:pt>
                      <c:pt idx="433">
                        <c:v>07.04.2021</c:v>
                      </c:pt>
                      <c:pt idx="434">
                        <c:v>08.04.2021</c:v>
                      </c:pt>
                      <c:pt idx="435">
                        <c:v>09.04.2021</c:v>
                      </c:pt>
                      <c:pt idx="436">
                        <c:v>10.04.2021</c:v>
                      </c:pt>
                      <c:pt idx="437">
                        <c:v>11.04.2021</c:v>
                      </c:pt>
                      <c:pt idx="438">
                        <c:v>12.04.2021</c:v>
                      </c:pt>
                      <c:pt idx="439">
                        <c:v>13.04.2021</c:v>
                      </c:pt>
                      <c:pt idx="440">
                        <c:v>14.04.2021</c:v>
                      </c:pt>
                      <c:pt idx="441">
                        <c:v>15.04.2021</c:v>
                      </c:pt>
                      <c:pt idx="442">
                        <c:v>16.04.2021</c:v>
                      </c:pt>
                      <c:pt idx="443">
                        <c:v>17.04.2021</c:v>
                      </c:pt>
                      <c:pt idx="444">
                        <c:v>18.04.2021</c:v>
                      </c:pt>
                      <c:pt idx="445">
                        <c:v>19.04.2021</c:v>
                      </c:pt>
                      <c:pt idx="446">
                        <c:v>20.04.2021</c:v>
                      </c:pt>
                      <c:pt idx="447">
                        <c:v>21.04.2021</c:v>
                      </c:pt>
                      <c:pt idx="448">
                        <c:v>22.04.2021</c:v>
                      </c:pt>
                      <c:pt idx="449">
                        <c:v>23.04.2021</c:v>
                      </c:pt>
                      <c:pt idx="450">
                        <c:v>24.04.2021</c:v>
                      </c:pt>
                      <c:pt idx="451">
                        <c:v>25.04.2021</c:v>
                      </c:pt>
                      <c:pt idx="452">
                        <c:v>26.04.2021</c:v>
                      </c:pt>
                      <c:pt idx="453">
                        <c:v>27.04.2021</c:v>
                      </c:pt>
                      <c:pt idx="454">
                        <c:v>28.04.2021</c:v>
                      </c:pt>
                      <c:pt idx="455">
                        <c:v>29.04.2021</c:v>
                      </c:pt>
                      <c:pt idx="456">
                        <c:v>30.04.2021</c:v>
                      </c:pt>
                      <c:pt idx="457">
                        <c:v>01.05.2021</c:v>
                      </c:pt>
                      <c:pt idx="458">
                        <c:v>02.05.2021</c:v>
                      </c:pt>
                      <c:pt idx="459">
                        <c:v>03.05.2021</c:v>
                      </c:pt>
                      <c:pt idx="460">
                        <c:v>04.05.2021</c:v>
                      </c:pt>
                      <c:pt idx="461">
                        <c:v>05.05.2021</c:v>
                      </c:pt>
                      <c:pt idx="462">
                        <c:v>06.05.2021</c:v>
                      </c:pt>
                      <c:pt idx="463">
                        <c:v>07.05.2021</c:v>
                      </c:pt>
                      <c:pt idx="464">
                        <c:v>08.05.2021</c:v>
                      </c:pt>
                      <c:pt idx="465">
                        <c:v>09.05.2021</c:v>
                      </c:pt>
                      <c:pt idx="466">
                        <c:v>10.05.2021</c:v>
                      </c:pt>
                      <c:pt idx="467">
                        <c:v>11.05.2021</c:v>
                      </c:pt>
                      <c:pt idx="468">
                        <c:v>12.05.2021</c:v>
                      </c:pt>
                      <c:pt idx="469">
                        <c:v>13.05.2021</c:v>
                      </c:pt>
                      <c:pt idx="470">
                        <c:v>14.05.2021</c:v>
                      </c:pt>
                      <c:pt idx="471">
                        <c:v>15.05.2021</c:v>
                      </c:pt>
                      <c:pt idx="472">
                        <c:v>16.05.2021</c:v>
                      </c:pt>
                      <c:pt idx="473">
                        <c:v>17.05.2021</c:v>
                      </c:pt>
                      <c:pt idx="474">
                        <c:v>18.05.2021</c:v>
                      </c:pt>
                      <c:pt idx="475">
                        <c:v>19.05.2021</c:v>
                      </c:pt>
                      <c:pt idx="476">
                        <c:v>20.05.2021</c:v>
                      </c:pt>
                      <c:pt idx="477">
                        <c:v>21.05.2021</c:v>
                      </c:pt>
                      <c:pt idx="478">
                        <c:v>22.05.2021</c:v>
                      </c:pt>
                      <c:pt idx="479">
                        <c:v>23.05.2021</c:v>
                      </c:pt>
                      <c:pt idx="480">
                        <c:v>24.05.2021</c:v>
                      </c:pt>
                      <c:pt idx="481">
                        <c:v>25.05.2021</c:v>
                      </c:pt>
                      <c:pt idx="482">
                        <c:v>26.05.2021</c:v>
                      </c:pt>
                      <c:pt idx="483">
                        <c:v>27.05.2021</c:v>
                      </c:pt>
                      <c:pt idx="484">
                        <c:v>28.05.2021</c:v>
                      </c:pt>
                      <c:pt idx="485">
                        <c:v>29.05.2021</c:v>
                      </c:pt>
                      <c:pt idx="486">
                        <c:v>30.05.2021</c:v>
                      </c:pt>
                      <c:pt idx="487">
                        <c:v>31.05.2021</c:v>
                      </c:pt>
                      <c:pt idx="488">
                        <c:v>01.06.2021</c:v>
                      </c:pt>
                      <c:pt idx="489">
                        <c:v>02.06.2021</c:v>
                      </c:pt>
                      <c:pt idx="490">
                        <c:v>03.06.2021</c:v>
                      </c:pt>
                      <c:pt idx="491">
                        <c:v>04.06.2021</c:v>
                      </c:pt>
                      <c:pt idx="492">
                        <c:v>05.06.2021</c:v>
                      </c:pt>
                      <c:pt idx="493">
                        <c:v>06.06.2021</c:v>
                      </c:pt>
                      <c:pt idx="494">
                        <c:v>07.06.2021</c:v>
                      </c:pt>
                      <c:pt idx="495">
                        <c:v>08.06.2021</c:v>
                      </c:pt>
                      <c:pt idx="496">
                        <c:v>09.06.2021</c:v>
                      </c:pt>
                      <c:pt idx="497">
                        <c:v>10.06.2021</c:v>
                      </c:pt>
                      <c:pt idx="498">
                        <c:v>11.06.2021</c:v>
                      </c:pt>
                      <c:pt idx="499">
                        <c:v>12.06.2021</c:v>
                      </c:pt>
                      <c:pt idx="500">
                        <c:v>13.06.2021</c:v>
                      </c:pt>
                      <c:pt idx="501">
                        <c:v>14.06.2021</c:v>
                      </c:pt>
                      <c:pt idx="502">
                        <c:v>15.06.2021</c:v>
                      </c:pt>
                      <c:pt idx="503">
                        <c:v>16.06.2021</c:v>
                      </c:pt>
                      <c:pt idx="504">
                        <c:v>17.06.2021</c:v>
                      </c:pt>
                      <c:pt idx="505">
                        <c:v>18.06.2021</c:v>
                      </c:pt>
                      <c:pt idx="506">
                        <c:v>19.06.2021</c:v>
                      </c:pt>
                      <c:pt idx="507">
                        <c:v>20.06.2021</c:v>
                      </c:pt>
                      <c:pt idx="508">
                        <c:v>21.06.2021</c:v>
                      </c:pt>
                      <c:pt idx="509">
                        <c:v>22.06.2021</c:v>
                      </c:pt>
                      <c:pt idx="510">
                        <c:v>23.06.2021</c:v>
                      </c:pt>
                      <c:pt idx="511">
                        <c:v>24.06.2021</c:v>
                      </c:pt>
                      <c:pt idx="512">
                        <c:v>25.06.2021</c:v>
                      </c:pt>
                      <c:pt idx="513">
                        <c:v>26.06.2021</c:v>
                      </c:pt>
                      <c:pt idx="514">
                        <c:v>27.06.2021</c:v>
                      </c:pt>
                      <c:pt idx="515">
                        <c:v>28.06.2021</c:v>
                      </c:pt>
                      <c:pt idx="516">
                        <c:v>29.06.2021</c:v>
                      </c:pt>
                      <c:pt idx="517">
                        <c:v>30.06.2021</c:v>
                      </c:pt>
                      <c:pt idx="518">
                        <c:v>01.07.2021</c:v>
                      </c:pt>
                      <c:pt idx="519">
                        <c:v>02.07.2021</c:v>
                      </c:pt>
                      <c:pt idx="520">
                        <c:v>03.07.2021</c:v>
                      </c:pt>
                      <c:pt idx="521">
                        <c:v>04.07.2021</c:v>
                      </c:pt>
                      <c:pt idx="522">
                        <c:v>05.07.2021</c:v>
                      </c:pt>
                      <c:pt idx="523">
                        <c:v>06.07.2021</c:v>
                      </c:pt>
                      <c:pt idx="524">
                        <c:v>07.07.2021</c:v>
                      </c:pt>
                      <c:pt idx="525">
                        <c:v>08.07.2021</c:v>
                      </c:pt>
                      <c:pt idx="526">
                        <c:v>09.07.2021</c:v>
                      </c:pt>
                      <c:pt idx="527">
                        <c:v>10.07.2021</c:v>
                      </c:pt>
                      <c:pt idx="528">
                        <c:v>11.07.2021</c:v>
                      </c:pt>
                      <c:pt idx="529">
                        <c:v>12.07.2021</c:v>
                      </c:pt>
                      <c:pt idx="530">
                        <c:v>13.07.2021</c:v>
                      </c:pt>
                      <c:pt idx="531">
                        <c:v>14.07.2021</c:v>
                      </c:pt>
                      <c:pt idx="532">
                        <c:v>15.07.2021</c:v>
                      </c:pt>
                      <c:pt idx="533">
                        <c:v>16.07.2021</c:v>
                      </c:pt>
                      <c:pt idx="534">
                        <c:v>17.07.2021</c:v>
                      </c:pt>
                      <c:pt idx="535">
                        <c:v>18.07.2021</c:v>
                      </c:pt>
                      <c:pt idx="536">
                        <c:v>19.07.2021</c:v>
                      </c:pt>
                      <c:pt idx="537">
                        <c:v>20.07.2021</c:v>
                      </c:pt>
                      <c:pt idx="538">
                        <c:v>21.07.2021</c:v>
                      </c:pt>
                      <c:pt idx="539">
                        <c:v>22.07.2021</c:v>
                      </c:pt>
                      <c:pt idx="540">
                        <c:v>23.07.2021</c:v>
                      </c:pt>
                      <c:pt idx="541">
                        <c:v>24.07.2021</c:v>
                      </c:pt>
                      <c:pt idx="542">
                        <c:v>25.07.2021</c:v>
                      </c:pt>
                      <c:pt idx="543">
                        <c:v>26.07.2021</c:v>
                      </c:pt>
                      <c:pt idx="544">
                        <c:v>27.07.2021</c:v>
                      </c:pt>
                      <c:pt idx="545">
                        <c:v>28.07.2021</c:v>
                      </c:pt>
                      <c:pt idx="546">
                        <c:v>29.07.2021</c:v>
                      </c:pt>
                      <c:pt idx="547">
                        <c:v>30.07.2021</c:v>
                      </c:pt>
                      <c:pt idx="548">
                        <c:v>31.07.2021</c:v>
                      </c:pt>
                      <c:pt idx="549">
                        <c:v>01.08.2021</c:v>
                      </c:pt>
                      <c:pt idx="550">
                        <c:v>02.08.2021</c:v>
                      </c:pt>
                      <c:pt idx="551">
                        <c:v>03.08.2021</c:v>
                      </c:pt>
                      <c:pt idx="552">
                        <c:v>04.08.2021</c:v>
                      </c:pt>
                      <c:pt idx="553">
                        <c:v>05.08.2021</c:v>
                      </c:pt>
                      <c:pt idx="554">
                        <c:v>06.08.2021</c:v>
                      </c:pt>
                      <c:pt idx="555">
                        <c:v>07.08.2021</c:v>
                      </c:pt>
                      <c:pt idx="556">
                        <c:v>08.08.2021</c:v>
                      </c:pt>
                      <c:pt idx="557">
                        <c:v>09.08.2021</c:v>
                      </c:pt>
                      <c:pt idx="558">
                        <c:v>10.08.2021</c:v>
                      </c:pt>
                      <c:pt idx="559">
                        <c:v>11.08.2021</c:v>
                      </c:pt>
                      <c:pt idx="560">
                        <c:v>12.08.2021</c:v>
                      </c:pt>
                      <c:pt idx="561">
                        <c:v>13.08.2021</c:v>
                      </c:pt>
                      <c:pt idx="562">
                        <c:v>14.08.2021</c:v>
                      </c:pt>
                      <c:pt idx="563">
                        <c:v>15.08.2021</c:v>
                      </c:pt>
                      <c:pt idx="564">
                        <c:v>16.08.2021</c:v>
                      </c:pt>
                      <c:pt idx="565">
                        <c:v>17.08.2021</c:v>
                      </c:pt>
                      <c:pt idx="566">
                        <c:v>18.08.2021</c:v>
                      </c:pt>
                      <c:pt idx="567">
                        <c:v>19.08.2021</c:v>
                      </c:pt>
                      <c:pt idx="568">
                        <c:v>20.08.2021</c:v>
                      </c:pt>
                      <c:pt idx="569">
                        <c:v>21.08.2021</c:v>
                      </c:pt>
                      <c:pt idx="570">
                        <c:v>22.08.2021</c:v>
                      </c:pt>
                      <c:pt idx="571">
                        <c:v>23.08.2021</c:v>
                      </c:pt>
                      <c:pt idx="572">
                        <c:v>24.08.2021</c:v>
                      </c:pt>
                      <c:pt idx="573">
                        <c:v>25.08.2021</c:v>
                      </c:pt>
                      <c:pt idx="574">
                        <c:v>26.08.2021</c:v>
                      </c:pt>
                      <c:pt idx="575">
                        <c:v>27.08.2021</c:v>
                      </c:pt>
                      <c:pt idx="576">
                        <c:v>28.08.2021</c:v>
                      </c:pt>
                      <c:pt idx="577">
                        <c:v>29.08.2021</c:v>
                      </c:pt>
                      <c:pt idx="578">
                        <c:v>30.08.2021</c:v>
                      </c:pt>
                      <c:pt idx="579">
                        <c:v>31.08.2021</c:v>
                      </c:pt>
                      <c:pt idx="580">
                        <c:v>01.09.2021</c:v>
                      </c:pt>
                      <c:pt idx="581">
                        <c:v>02.09.2021</c:v>
                      </c:pt>
                      <c:pt idx="582">
                        <c:v>03.09.2021</c:v>
                      </c:pt>
                      <c:pt idx="583">
                        <c:v>04.09.2021</c:v>
                      </c:pt>
                      <c:pt idx="584">
                        <c:v>05.09.2021</c:v>
                      </c:pt>
                      <c:pt idx="585">
                        <c:v>06.09.2021</c:v>
                      </c:pt>
                      <c:pt idx="586">
                        <c:v>07.09.2021</c:v>
                      </c:pt>
                      <c:pt idx="587">
                        <c:v>08.09.2021</c:v>
                      </c:pt>
                      <c:pt idx="588">
                        <c:v>09.09.2021</c:v>
                      </c:pt>
                      <c:pt idx="589">
                        <c:v>10.09.2021</c:v>
                      </c:pt>
                      <c:pt idx="590">
                        <c:v>11.09.2021</c:v>
                      </c:pt>
                      <c:pt idx="591">
                        <c:v>12.09.2021</c:v>
                      </c:pt>
                      <c:pt idx="592">
                        <c:v>13.09.2021</c:v>
                      </c:pt>
                      <c:pt idx="593">
                        <c:v>14.09.2021</c:v>
                      </c:pt>
                      <c:pt idx="594">
                        <c:v>15.09.2021</c:v>
                      </c:pt>
                      <c:pt idx="595">
                        <c:v>16.09.2021</c:v>
                      </c:pt>
                      <c:pt idx="596">
                        <c:v>17.09.2021</c:v>
                      </c:pt>
                      <c:pt idx="597">
                        <c:v>18.09.2021</c:v>
                      </c:pt>
                      <c:pt idx="598">
                        <c:v>19.09.2021</c:v>
                      </c:pt>
                      <c:pt idx="599">
                        <c:v>20.09.2021</c:v>
                      </c:pt>
                      <c:pt idx="600">
                        <c:v>21.09.2021</c:v>
                      </c:pt>
                      <c:pt idx="601">
                        <c:v>22.09.2021</c:v>
                      </c:pt>
                      <c:pt idx="602">
                        <c:v>23.09.2021</c:v>
                      </c:pt>
                      <c:pt idx="603">
                        <c:v>24.09.2021</c:v>
                      </c:pt>
                      <c:pt idx="604">
                        <c:v>25.09.2021</c:v>
                      </c:pt>
                      <c:pt idx="605">
                        <c:v>26.09.2021</c:v>
                      </c:pt>
                      <c:pt idx="606">
                        <c:v>27.09.2021</c:v>
                      </c:pt>
                      <c:pt idx="607">
                        <c:v>28.09.2021</c:v>
                      </c:pt>
                      <c:pt idx="608">
                        <c:v>29.09.2021</c:v>
                      </c:pt>
                      <c:pt idx="609">
                        <c:v>30.09.2021</c:v>
                      </c:pt>
                      <c:pt idx="610">
                        <c:v>01.10.2021</c:v>
                      </c:pt>
                      <c:pt idx="611">
                        <c:v>02.10.2021</c:v>
                      </c:pt>
                      <c:pt idx="612">
                        <c:v>03.10.2021</c:v>
                      </c:pt>
                      <c:pt idx="613">
                        <c:v>04.10.2021</c:v>
                      </c:pt>
                      <c:pt idx="614">
                        <c:v>05.10.2021</c:v>
                      </c:pt>
                      <c:pt idx="615">
                        <c:v>06.10.2021</c:v>
                      </c:pt>
                      <c:pt idx="616">
                        <c:v>07.10.2021</c:v>
                      </c:pt>
                      <c:pt idx="617">
                        <c:v>08.10.2021</c:v>
                      </c:pt>
                      <c:pt idx="618">
                        <c:v>09.10.2021</c:v>
                      </c:pt>
                      <c:pt idx="619">
                        <c:v>10.10.2021</c:v>
                      </c:pt>
                      <c:pt idx="620">
                        <c:v>11.10.2021</c:v>
                      </c:pt>
                      <c:pt idx="621">
                        <c:v>12.10.2021</c:v>
                      </c:pt>
                      <c:pt idx="622">
                        <c:v>13.10.2021</c:v>
                      </c:pt>
                      <c:pt idx="623">
                        <c:v>14.10.2021</c:v>
                      </c:pt>
                      <c:pt idx="624">
                        <c:v>15.10.2021</c:v>
                      </c:pt>
                      <c:pt idx="625">
                        <c:v>16.10.2021</c:v>
                      </c:pt>
                      <c:pt idx="626">
                        <c:v>17.10.2021</c:v>
                      </c:pt>
                      <c:pt idx="627">
                        <c:v>18.10.2021</c:v>
                      </c:pt>
                      <c:pt idx="628">
                        <c:v>19.10.2021</c:v>
                      </c:pt>
                      <c:pt idx="629">
                        <c:v>20.10.2021</c:v>
                      </c:pt>
                      <c:pt idx="630">
                        <c:v>21.10.2021</c:v>
                      </c:pt>
                      <c:pt idx="631">
                        <c:v>22.10.2021</c:v>
                      </c:pt>
                      <c:pt idx="632">
                        <c:v>23.10.2021</c:v>
                      </c:pt>
                      <c:pt idx="633">
                        <c:v>24.10.2021</c:v>
                      </c:pt>
                      <c:pt idx="634">
                        <c:v>25.10.2021</c:v>
                      </c:pt>
                      <c:pt idx="635">
                        <c:v>26.10.2021</c:v>
                      </c:pt>
                      <c:pt idx="636">
                        <c:v>27.10.2021</c:v>
                      </c:pt>
                      <c:pt idx="637">
                        <c:v>28.10.2021</c:v>
                      </c:pt>
                      <c:pt idx="638">
                        <c:v>29.10.2021</c:v>
                      </c:pt>
                      <c:pt idx="639">
                        <c:v>30.10.2021</c:v>
                      </c:pt>
                      <c:pt idx="640">
                        <c:v>31.10.2021</c:v>
                      </c:pt>
                      <c:pt idx="641">
                        <c:v>01.11.2021</c:v>
                      </c:pt>
                      <c:pt idx="642">
                        <c:v>02.11.2021</c:v>
                      </c:pt>
                      <c:pt idx="643">
                        <c:v>03.11.2021</c:v>
                      </c:pt>
                      <c:pt idx="644">
                        <c:v>04.11.2021</c:v>
                      </c:pt>
                      <c:pt idx="645">
                        <c:v>05.11.2021</c:v>
                      </c:pt>
                      <c:pt idx="646">
                        <c:v>06.11.2021</c:v>
                      </c:pt>
                      <c:pt idx="647">
                        <c:v>07.11.2021</c:v>
                      </c:pt>
                      <c:pt idx="648">
                        <c:v>08.11.2021</c:v>
                      </c:pt>
                      <c:pt idx="649">
                        <c:v>09.11.2021</c:v>
                      </c:pt>
                      <c:pt idx="650">
                        <c:v>10.11.2021</c:v>
                      </c:pt>
                      <c:pt idx="651">
                        <c:v>11.11.2021</c:v>
                      </c:pt>
                      <c:pt idx="652">
                        <c:v>12.11.2021</c:v>
                      </c:pt>
                      <c:pt idx="653">
                        <c:v>13.11.2021</c:v>
                      </c:pt>
                      <c:pt idx="654">
                        <c:v>14.11.2021</c:v>
                      </c:pt>
                      <c:pt idx="655">
                        <c:v>15.11.2021</c:v>
                      </c:pt>
                      <c:pt idx="656">
                        <c:v>16.11.2021</c:v>
                      </c:pt>
                      <c:pt idx="657">
                        <c:v>17.11.2021</c:v>
                      </c:pt>
                      <c:pt idx="658">
                        <c:v>18.11.2021</c:v>
                      </c:pt>
                      <c:pt idx="659">
                        <c:v>19.11.2021</c:v>
                      </c:pt>
                      <c:pt idx="660">
                        <c:v>20.11.2021</c:v>
                      </c:pt>
                      <c:pt idx="661">
                        <c:v>21.11.2021</c:v>
                      </c:pt>
                      <c:pt idx="662">
                        <c:v>22.11.2021</c:v>
                      </c:pt>
                      <c:pt idx="663">
                        <c:v>23.11.2021</c:v>
                      </c:pt>
                      <c:pt idx="664">
                        <c:v>24.11.2021</c:v>
                      </c:pt>
                      <c:pt idx="665">
                        <c:v>25.11.2021</c:v>
                      </c:pt>
                      <c:pt idx="666">
                        <c:v>26.11.2021</c:v>
                      </c:pt>
                      <c:pt idx="667">
                        <c:v>27.11.2021</c:v>
                      </c:pt>
                      <c:pt idx="668">
                        <c:v>28.11.2021</c:v>
                      </c:pt>
                      <c:pt idx="669">
                        <c:v>29.11.2021</c:v>
                      </c:pt>
                      <c:pt idx="670">
                        <c:v>30.11.2021</c:v>
                      </c:pt>
                      <c:pt idx="671">
                        <c:v>01.12.2021</c:v>
                      </c:pt>
                      <c:pt idx="672">
                        <c:v>02.12.2021</c:v>
                      </c:pt>
                      <c:pt idx="673">
                        <c:v>03.12.2021</c:v>
                      </c:pt>
                      <c:pt idx="674">
                        <c:v>04.12.2021</c:v>
                      </c:pt>
                      <c:pt idx="675">
                        <c:v>05.12.2021</c:v>
                      </c:pt>
                      <c:pt idx="676">
                        <c:v>06.12.2021</c:v>
                      </c:pt>
                      <c:pt idx="677">
                        <c:v>07.12.2021</c:v>
                      </c:pt>
                      <c:pt idx="678">
                        <c:v>08.12.2021</c:v>
                      </c:pt>
                      <c:pt idx="679">
                        <c:v>09.12.2021</c:v>
                      </c:pt>
                      <c:pt idx="680">
                        <c:v>10.12.2021</c:v>
                      </c:pt>
                      <c:pt idx="681">
                        <c:v>11.12.2021</c:v>
                      </c:pt>
                      <c:pt idx="682">
                        <c:v>12.12.2021</c:v>
                      </c:pt>
                      <c:pt idx="683">
                        <c:v>13.12.2021</c:v>
                      </c:pt>
                      <c:pt idx="684">
                        <c:v>14.12.2021</c:v>
                      </c:pt>
                      <c:pt idx="685">
                        <c:v>15.12.2021</c:v>
                      </c:pt>
                      <c:pt idx="686">
                        <c:v>16.12.2021</c:v>
                      </c:pt>
                      <c:pt idx="687">
                        <c:v>17.12.2021</c:v>
                      </c:pt>
                      <c:pt idx="688">
                        <c:v>18.12.2021</c:v>
                      </c:pt>
                      <c:pt idx="689">
                        <c:v>19.12.2021</c:v>
                      </c:pt>
                      <c:pt idx="690">
                        <c:v>20.12.2021</c:v>
                      </c:pt>
                      <c:pt idx="691">
                        <c:v>21.12.2021</c:v>
                      </c:pt>
                      <c:pt idx="692">
                        <c:v>22.12.2021</c:v>
                      </c:pt>
                      <c:pt idx="693">
                        <c:v>23.12.2021</c:v>
                      </c:pt>
                      <c:pt idx="694">
                        <c:v>24.12.2021</c:v>
                      </c:pt>
                      <c:pt idx="695">
                        <c:v>25.12.2021</c:v>
                      </c:pt>
                      <c:pt idx="696">
                        <c:v>26.12.2021</c:v>
                      </c:pt>
                      <c:pt idx="697">
                        <c:v>27.12.2021</c:v>
                      </c:pt>
                      <c:pt idx="698">
                        <c:v>28.12.2021</c:v>
                      </c:pt>
                      <c:pt idx="699">
                        <c:v>29.12.2021</c:v>
                      </c:pt>
                      <c:pt idx="700">
                        <c:v>30.12.2021</c:v>
                      </c:pt>
                      <c:pt idx="701">
                        <c:v>31.12.2021</c:v>
                      </c:pt>
                      <c:pt idx="702">
                        <c:v>01.01.2022</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Sheet1!$F$1:$F$488</c15:sqref>
                        </c15:formulaRef>
                      </c:ext>
                    </c:extLst>
                    <c:numCache>
                      <c:formatCode>General</c:formatCode>
                      <c:ptCount val="488"/>
                      <c:pt idx="4">
                        <c:v>0.91230129870129872</c:v>
                      </c:pt>
                      <c:pt idx="5">
                        <c:v>0.91555584415584412</c:v>
                      </c:pt>
                      <c:pt idx="6">
                        <c:v>0.90216103896103905</c:v>
                      </c:pt>
                      <c:pt idx="7">
                        <c:v>0.89779220779220781</c:v>
                      </c:pt>
                      <c:pt idx="8">
                        <c:v>0.90410129870129863</c:v>
                      </c:pt>
                      <c:pt idx="9">
                        <c:v>0.91422337662337672</c:v>
                      </c:pt>
                      <c:pt idx="10">
                        <c:v>0.91608831168831173</c:v>
                      </c:pt>
                      <c:pt idx="11">
                        <c:v>0.92175324675324677</c:v>
                      </c:pt>
                      <c:pt idx="12">
                        <c:v>0.91907792207792216</c:v>
                      </c:pt>
                      <c:pt idx="13">
                        <c:v>0.93693506493506495</c:v>
                      </c:pt>
                      <c:pt idx="14">
                        <c:v>0.95288311688311689</c:v>
                      </c:pt>
                      <c:pt idx="15">
                        <c:v>0.9574155844155845</c:v>
                      </c:pt>
                      <c:pt idx="16">
                        <c:v>0.96047272727272726</c:v>
                      </c:pt>
                      <c:pt idx="17">
                        <c:v>0.96837662337662334</c:v>
                      </c:pt>
                      <c:pt idx="18">
                        <c:v>0.97073506493506501</c:v>
                      </c:pt>
                      <c:pt idx="19">
                        <c:v>0.97891168831168829</c:v>
                      </c:pt>
                      <c:pt idx="20">
                        <c:v>0.975587012987013</c:v>
                      </c:pt>
                      <c:pt idx="21">
                        <c:v>0.97743116883116876</c:v>
                      </c:pt>
                      <c:pt idx="22">
                        <c:v>0.97844935064935057</c:v>
                      </c:pt>
                      <c:pt idx="23">
                        <c:v>0.97986753246753244</c:v>
                      </c:pt>
                      <c:pt idx="24">
                        <c:v>0.97739480519480515</c:v>
                      </c:pt>
                      <c:pt idx="25">
                        <c:v>0.97647272727272727</c:v>
                      </c:pt>
                      <c:pt idx="26">
                        <c:v>0.97695584415584413</c:v>
                      </c:pt>
                      <c:pt idx="27">
                        <c:v>0.98092207792207786</c:v>
                      </c:pt>
                      <c:pt idx="28">
                        <c:v>0.96978701298701309</c:v>
                      </c:pt>
                      <c:pt idx="29">
                        <c:v>0.96659740259740268</c:v>
                      </c:pt>
                      <c:pt idx="30">
                        <c:v>0.96376363636363638</c:v>
                      </c:pt>
                      <c:pt idx="31">
                        <c:v>0.95828571428571419</c:v>
                      </c:pt>
                      <c:pt idx="32">
                        <c:v>0.95404155844155847</c:v>
                      </c:pt>
                      <c:pt idx="33">
                        <c:v>0.95373506493506499</c:v>
                      </c:pt>
                      <c:pt idx="34">
                        <c:v>0.95018441558441558</c:v>
                      </c:pt>
                      <c:pt idx="35">
                        <c:v>0.95078181818181817</c:v>
                      </c:pt>
                      <c:pt idx="36">
                        <c:v>0.94518701298701302</c:v>
                      </c:pt>
                      <c:pt idx="37">
                        <c:v>0.93070909090909093</c:v>
                      </c:pt>
                      <c:pt idx="38">
                        <c:v>0.92131948051948054</c:v>
                      </c:pt>
                      <c:pt idx="39">
                        <c:v>0.90664155844155847</c:v>
                      </c:pt>
                      <c:pt idx="40">
                        <c:v>0.88298441558441554</c:v>
                      </c:pt>
                      <c:pt idx="41">
                        <c:v>0.86001298701298701</c:v>
                      </c:pt>
                      <c:pt idx="42">
                        <c:v>0.83699480519480518</c:v>
                      </c:pt>
                      <c:pt idx="43">
                        <c:v>0.80916623376623376</c:v>
                      </c:pt>
                      <c:pt idx="44">
                        <c:v>0.77920779220779224</c:v>
                      </c:pt>
                      <c:pt idx="45">
                        <c:v>0.73088571428571425</c:v>
                      </c:pt>
                      <c:pt idx="46">
                        <c:v>0.69079740259740263</c:v>
                      </c:pt>
                      <c:pt idx="47">
                        <c:v>0.64432467532467541</c:v>
                      </c:pt>
                      <c:pt idx="48">
                        <c:v>0.59723116883116878</c:v>
                      </c:pt>
                      <c:pt idx="49">
                        <c:v>0.53012987012987012</c:v>
                      </c:pt>
                      <c:pt idx="50">
                        <c:v>0.46660779220779225</c:v>
                      </c:pt>
                      <c:pt idx="51">
                        <c:v>0.40954545454545455</c:v>
                      </c:pt>
                      <c:pt idx="52">
                        <c:v>0.36645454545454548</c:v>
                      </c:pt>
                      <c:pt idx="53">
                        <c:v>0.31430649350649348</c:v>
                      </c:pt>
                      <c:pt idx="54">
                        <c:v>0.26887012987012987</c:v>
                      </c:pt>
                      <c:pt idx="55">
                        <c:v>0.22637402597402598</c:v>
                      </c:pt>
                      <c:pt idx="56">
                        <c:v>0.20446233766233765</c:v>
                      </c:pt>
                      <c:pt idx="57">
                        <c:v>0.19138441558441557</c:v>
                      </c:pt>
                      <c:pt idx="58">
                        <c:v>0.18182337662337661</c:v>
                      </c:pt>
                      <c:pt idx="59">
                        <c:v>0.17082597402597402</c:v>
                      </c:pt>
                      <c:pt idx="60">
                        <c:v>0.16344675324675326</c:v>
                      </c:pt>
                      <c:pt idx="61">
                        <c:v>0.15773766233766234</c:v>
                      </c:pt>
                      <c:pt idx="62">
                        <c:v>0.1538935064935065</c:v>
                      </c:pt>
                      <c:pt idx="63">
                        <c:v>0.15478961038961037</c:v>
                      </c:pt>
                      <c:pt idx="64">
                        <c:v>0.15159740259740259</c:v>
                      </c:pt>
                      <c:pt idx="65">
                        <c:v>0.1501038961038961</c:v>
                      </c:pt>
                      <c:pt idx="66">
                        <c:v>0.1513064935064935</c:v>
                      </c:pt>
                      <c:pt idx="67">
                        <c:v>0.14736883116883118</c:v>
                      </c:pt>
                      <c:pt idx="68">
                        <c:v>0.14530129870129871</c:v>
                      </c:pt>
                      <c:pt idx="69">
                        <c:v>0.13819220779220778</c:v>
                      </c:pt>
                      <c:pt idx="70">
                        <c:v>0.13373506493506493</c:v>
                      </c:pt>
                      <c:pt idx="71">
                        <c:v>0.13513766233766233</c:v>
                      </c:pt>
                      <c:pt idx="72">
                        <c:v>0.13660259740259739</c:v>
                      </c:pt>
                      <c:pt idx="73">
                        <c:v>0.13467272727272728</c:v>
                      </c:pt>
                      <c:pt idx="74">
                        <c:v>0.1386961038961039</c:v>
                      </c:pt>
                      <c:pt idx="75">
                        <c:v>0.14156883116883118</c:v>
                      </c:pt>
                      <c:pt idx="76">
                        <c:v>0.14844415584415585</c:v>
                      </c:pt>
                      <c:pt idx="77">
                        <c:v>0.15327272727272728</c:v>
                      </c:pt>
                      <c:pt idx="78">
                        <c:v>0.15405974025974026</c:v>
                      </c:pt>
                      <c:pt idx="79">
                        <c:v>0.15445714285714285</c:v>
                      </c:pt>
                      <c:pt idx="80">
                        <c:v>0.15696363636363636</c:v>
                      </c:pt>
                      <c:pt idx="81">
                        <c:v>0.15293246753246753</c:v>
                      </c:pt>
                      <c:pt idx="82">
                        <c:v>0.14871948051948053</c:v>
                      </c:pt>
                      <c:pt idx="83">
                        <c:v>0.14542857142857143</c:v>
                      </c:pt>
                      <c:pt idx="84">
                        <c:v>0.14428571428571427</c:v>
                      </c:pt>
                      <c:pt idx="85">
                        <c:v>0.14948311688311688</c:v>
                      </c:pt>
                      <c:pt idx="86">
                        <c:v>0.15351688311688311</c:v>
                      </c:pt>
                      <c:pt idx="87">
                        <c:v>0.15643636363636362</c:v>
                      </c:pt>
                      <c:pt idx="88">
                        <c:v>0.15998961038961038</c:v>
                      </c:pt>
                      <c:pt idx="89">
                        <c:v>0.16778181818181817</c:v>
                      </c:pt>
                      <c:pt idx="90">
                        <c:v>0.17273766233766236</c:v>
                      </c:pt>
                      <c:pt idx="91">
                        <c:v>0.1781142857142857</c:v>
                      </c:pt>
                      <c:pt idx="92">
                        <c:v>0.18025454545454545</c:v>
                      </c:pt>
                      <c:pt idx="93">
                        <c:v>0.18485714285714286</c:v>
                      </c:pt>
                      <c:pt idx="94">
                        <c:v>0.18764935064935065</c:v>
                      </c:pt>
                      <c:pt idx="95">
                        <c:v>0.19496363636363637</c:v>
                      </c:pt>
                      <c:pt idx="96">
                        <c:v>0.19633246753246753</c:v>
                      </c:pt>
                      <c:pt idx="97">
                        <c:v>0.19880779220779218</c:v>
                      </c:pt>
                      <c:pt idx="98">
                        <c:v>0.20240259740259739</c:v>
                      </c:pt>
                      <c:pt idx="99">
                        <c:v>0.20194805194805193</c:v>
                      </c:pt>
                      <c:pt idx="100">
                        <c:v>0.20350649350649352</c:v>
                      </c:pt>
                      <c:pt idx="101">
                        <c:v>0.2059090909090909</c:v>
                      </c:pt>
                      <c:pt idx="102">
                        <c:v>0.2070051948051948</c:v>
                      </c:pt>
                      <c:pt idx="103">
                        <c:v>0.21256623376623376</c:v>
                      </c:pt>
                      <c:pt idx="104">
                        <c:v>0.21981818181818183</c:v>
                      </c:pt>
                      <c:pt idx="105">
                        <c:v>0.22734805194805194</c:v>
                      </c:pt>
                      <c:pt idx="106">
                        <c:v>0.23661818181818181</c:v>
                      </c:pt>
                      <c:pt idx="107">
                        <c:v>0.24530909090909092</c:v>
                      </c:pt>
                      <c:pt idx="108">
                        <c:v>0.25029350649350651</c:v>
                      </c:pt>
                      <c:pt idx="109">
                        <c:v>0.25595064935064932</c:v>
                      </c:pt>
                      <c:pt idx="110">
                        <c:v>0.26688831168831167</c:v>
                      </c:pt>
                      <c:pt idx="111">
                        <c:v>0.26645194805194805</c:v>
                      </c:pt>
                      <c:pt idx="112">
                        <c:v>0.26769870129870127</c:v>
                      </c:pt>
                      <c:pt idx="113">
                        <c:v>0.27072727272727271</c:v>
                      </c:pt>
                      <c:pt idx="114">
                        <c:v>0.26842597402597401</c:v>
                      </c:pt>
                      <c:pt idx="115">
                        <c:v>0.26896363636363635</c:v>
                      </c:pt>
                      <c:pt idx="116">
                        <c:v>0.27025714285714286</c:v>
                      </c:pt>
                      <c:pt idx="117">
                        <c:v>0.26961818181818181</c:v>
                      </c:pt>
                      <c:pt idx="118">
                        <c:v>0.26814805194805197</c:v>
                      </c:pt>
                      <c:pt idx="119">
                        <c:v>0.26410389610389612</c:v>
                      </c:pt>
                      <c:pt idx="120">
                        <c:v>0.26208051948051947</c:v>
                      </c:pt>
                      <c:pt idx="121">
                        <c:v>0.26388831168831167</c:v>
                      </c:pt>
                      <c:pt idx="122">
                        <c:v>0.26475064935064935</c:v>
                      </c:pt>
                      <c:pt idx="123">
                        <c:v>0.26348831168831172</c:v>
                      </c:pt>
                      <c:pt idx="124">
                        <c:v>0.26897142857142858</c:v>
                      </c:pt>
                      <c:pt idx="125">
                        <c:v>0.272774025974026</c:v>
                      </c:pt>
                      <c:pt idx="126">
                        <c:v>0.2802857142857143</c:v>
                      </c:pt>
                      <c:pt idx="127">
                        <c:v>0.28514025974025975</c:v>
                      </c:pt>
                      <c:pt idx="128">
                        <c:v>0.28529350649350649</c:v>
                      </c:pt>
                      <c:pt idx="129">
                        <c:v>0.2839038961038961</c:v>
                      </c:pt>
                      <c:pt idx="130">
                        <c:v>0.28581558441558441</c:v>
                      </c:pt>
                      <c:pt idx="131">
                        <c:v>0.2796051948051948</c:v>
                      </c:pt>
                      <c:pt idx="132">
                        <c:v>0.27602597402597401</c:v>
                      </c:pt>
                      <c:pt idx="133">
                        <c:v>0.27061038961038963</c:v>
                      </c:pt>
                      <c:pt idx="134">
                        <c:v>0.27504935064935065</c:v>
                      </c:pt>
                      <c:pt idx="135">
                        <c:v>0.27270389610389612</c:v>
                      </c:pt>
                      <c:pt idx="136">
                        <c:v>0.27782337662337664</c:v>
                      </c:pt>
                      <c:pt idx="137">
                        <c:v>0.27936103896103898</c:v>
                      </c:pt>
                      <c:pt idx="138">
                        <c:v>0.28056103896103896</c:v>
                      </c:pt>
                      <c:pt idx="139">
                        <c:v>0.2876077922077922</c:v>
                      </c:pt>
                      <c:pt idx="140">
                        <c:v>0.29175324675324676</c:v>
                      </c:pt>
                      <c:pt idx="141">
                        <c:v>0.28901558441558445</c:v>
                      </c:pt>
                      <c:pt idx="142">
                        <c:v>0.29454805194805195</c:v>
                      </c:pt>
                      <c:pt idx="143">
                        <c:v>0.29835844155844155</c:v>
                      </c:pt>
                      <c:pt idx="144">
                        <c:v>0.30481038961038959</c:v>
                      </c:pt>
                      <c:pt idx="145">
                        <c:v>0.31003376623376622</c:v>
                      </c:pt>
                      <c:pt idx="146">
                        <c:v>0.31456883116883116</c:v>
                      </c:pt>
                      <c:pt idx="147">
                        <c:v>0.32290129870129869</c:v>
                      </c:pt>
                      <c:pt idx="148">
                        <c:v>0.33048051948051949</c:v>
                      </c:pt>
                      <c:pt idx="149">
                        <c:v>0.33701298701298704</c:v>
                      </c:pt>
                      <c:pt idx="150">
                        <c:v>0.36141298701298702</c:v>
                      </c:pt>
                      <c:pt idx="151">
                        <c:v>0.3931324675324675</c:v>
                      </c:pt>
                      <c:pt idx="152">
                        <c:v>0.4313818181818182</c:v>
                      </c:pt>
                      <c:pt idx="153">
                        <c:v>0.47297662337662338</c:v>
                      </c:pt>
                      <c:pt idx="154">
                        <c:v>0.50946493506493506</c:v>
                      </c:pt>
                      <c:pt idx="155">
                        <c:v>0.53364935064935071</c:v>
                      </c:pt>
                      <c:pt idx="156">
                        <c:v>0.55004415584415589</c:v>
                      </c:pt>
                      <c:pt idx="157">
                        <c:v>0.54028311688311681</c:v>
                      </c:pt>
                      <c:pt idx="158">
                        <c:v>0.52391948051948045</c:v>
                      </c:pt>
                      <c:pt idx="159">
                        <c:v>0.51010909090909096</c:v>
                      </c:pt>
                      <c:pt idx="160">
                        <c:v>0.4992987012987013</c:v>
                      </c:pt>
                      <c:pt idx="161">
                        <c:v>0.49493506493506495</c:v>
                      </c:pt>
                      <c:pt idx="162">
                        <c:v>0.49637662337662336</c:v>
                      </c:pt>
                      <c:pt idx="163">
                        <c:v>0.50539999999999996</c:v>
                      </c:pt>
                      <c:pt idx="164">
                        <c:v>0.52223896103896106</c:v>
                      </c:pt>
                      <c:pt idx="165">
                        <c:v>0.54034545454545457</c:v>
                      </c:pt>
                      <c:pt idx="166">
                        <c:v>0.55585194805194804</c:v>
                      </c:pt>
                      <c:pt idx="167">
                        <c:v>0.56934805194805194</c:v>
                      </c:pt>
                      <c:pt idx="168">
                        <c:v>0.5757064935064935</c:v>
                      </c:pt>
                      <c:pt idx="169">
                        <c:v>0.58960000000000001</c:v>
                      </c:pt>
                      <c:pt idx="170">
                        <c:v>0.59819999999999995</c:v>
                      </c:pt>
                      <c:pt idx="171">
                        <c:v>0.6046103896103896</c:v>
                      </c:pt>
                      <c:pt idx="172">
                        <c:v>0.60939220779220782</c:v>
                      </c:pt>
                      <c:pt idx="173">
                        <c:v>0.61495064935064936</c:v>
                      </c:pt>
                      <c:pt idx="174">
                        <c:v>0.6245090909090909</c:v>
                      </c:pt>
                      <c:pt idx="175">
                        <c:v>0.62834025974025964</c:v>
                      </c:pt>
                      <c:pt idx="176">
                        <c:v>0.62116363636363636</c:v>
                      </c:pt>
                      <c:pt idx="177">
                        <c:v>0.61539999999999995</c:v>
                      </c:pt>
                      <c:pt idx="178">
                        <c:v>0.61091168831168829</c:v>
                      </c:pt>
                      <c:pt idx="179">
                        <c:v>0.60737402597402601</c:v>
                      </c:pt>
                      <c:pt idx="180">
                        <c:v>0.6025688311688312</c:v>
                      </c:pt>
                      <c:pt idx="181">
                        <c:v>0.6004571428571428</c:v>
                      </c:pt>
                      <c:pt idx="182">
                        <c:v>0.60038181818181813</c:v>
                      </c:pt>
                      <c:pt idx="183">
                        <c:v>0.61031688311688315</c:v>
                      </c:pt>
                      <c:pt idx="184">
                        <c:v>0.62589870129870129</c:v>
                      </c:pt>
                      <c:pt idx="185">
                        <c:v>0.64120259740259733</c:v>
                      </c:pt>
                      <c:pt idx="186">
                        <c:v>0.65560519480519486</c:v>
                      </c:pt>
                      <c:pt idx="187">
                        <c:v>0.66577662337662336</c:v>
                      </c:pt>
                      <c:pt idx="188">
                        <c:v>0.66803116883116875</c:v>
                      </c:pt>
                      <c:pt idx="189">
                        <c:v>0.67747012987012989</c:v>
                      </c:pt>
                      <c:pt idx="190">
                        <c:v>0.67776103896103901</c:v>
                      </c:pt>
                      <c:pt idx="191">
                        <c:v>0.67295844155844153</c:v>
                      </c:pt>
                      <c:pt idx="192">
                        <c:v>0.6704649350649351</c:v>
                      </c:pt>
                      <c:pt idx="193">
                        <c:v>0.66892207792207792</c:v>
                      </c:pt>
                      <c:pt idx="194">
                        <c:v>0.66867792207792209</c:v>
                      </c:pt>
                      <c:pt idx="195">
                        <c:v>0.6670987012987013</c:v>
                      </c:pt>
                      <c:pt idx="196">
                        <c:v>0.66619220779220778</c:v>
                      </c:pt>
                      <c:pt idx="197">
                        <c:v>0.66837402597402595</c:v>
                      </c:pt>
                      <c:pt idx="198">
                        <c:v>0.67103116883116876</c:v>
                      </c:pt>
                      <c:pt idx="199">
                        <c:v>0.67076883116883124</c:v>
                      </c:pt>
                      <c:pt idx="200">
                        <c:v>0.66993766233766228</c:v>
                      </c:pt>
                      <c:pt idx="201">
                        <c:v>0.67203116883116876</c:v>
                      </c:pt>
                      <c:pt idx="202">
                        <c:v>0.67213246753246758</c:v>
                      </c:pt>
                      <c:pt idx="203">
                        <c:v>0.67129610389610395</c:v>
                      </c:pt>
                      <c:pt idx="204">
                        <c:v>0.66666233766233773</c:v>
                      </c:pt>
                      <c:pt idx="205">
                        <c:v>0.66286233766233771</c:v>
                      </c:pt>
                      <c:pt idx="206">
                        <c:v>0.66143116883116881</c:v>
                      </c:pt>
                      <c:pt idx="207">
                        <c:v>0.66206233766233769</c:v>
                      </c:pt>
                      <c:pt idx="208">
                        <c:v>0.66193246753246759</c:v>
                      </c:pt>
                      <c:pt idx="209">
                        <c:v>0.65971168831168825</c:v>
                      </c:pt>
                      <c:pt idx="210">
                        <c:v>0.65907272727272725</c:v>
                      </c:pt>
                      <c:pt idx="211">
                        <c:v>0.65714805194805193</c:v>
                      </c:pt>
                      <c:pt idx="212">
                        <c:v>0.64128571428571424</c:v>
                      </c:pt>
                      <c:pt idx="213">
                        <c:v>0.626212987012987</c:v>
                      </c:pt>
                      <c:pt idx="214">
                        <c:v>0.61148831168831175</c:v>
                      </c:pt>
                      <c:pt idx="215">
                        <c:v>0.60163116883116874</c:v>
                      </c:pt>
                      <c:pt idx="216">
                        <c:v>0.59884415584415585</c:v>
                      </c:pt>
                      <c:pt idx="217">
                        <c:v>0.59408051948051954</c:v>
                      </c:pt>
                      <c:pt idx="218">
                        <c:v>0.58836363636363631</c:v>
                      </c:pt>
                      <c:pt idx="219">
                        <c:v>0.59331428571428568</c:v>
                      </c:pt>
                      <c:pt idx="220">
                        <c:v>0.593948051948052</c:v>
                      </c:pt>
                      <c:pt idx="221">
                        <c:v>0.59663376623376629</c:v>
                      </c:pt>
                      <c:pt idx="222">
                        <c:v>0.59744675324675323</c:v>
                      </c:pt>
                      <c:pt idx="223">
                        <c:v>0.59416103896103889</c:v>
                      </c:pt>
                      <c:pt idx="224">
                        <c:v>0.58996623376623381</c:v>
                      </c:pt>
                      <c:pt idx="225">
                        <c:v>0.59104675324675326</c:v>
                      </c:pt>
                      <c:pt idx="226">
                        <c:v>0.58971948051948053</c:v>
                      </c:pt>
                      <c:pt idx="227">
                        <c:v>0.58994025974025976</c:v>
                      </c:pt>
                      <c:pt idx="228">
                        <c:v>0.58799740259740252</c:v>
                      </c:pt>
                      <c:pt idx="229">
                        <c:v>0.58536883116883121</c:v>
                      </c:pt>
                      <c:pt idx="230">
                        <c:v>0.58181038961038956</c:v>
                      </c:pt>
                      <c:pt idx="231">
                        <c:v>0.57816363636363632</c:v>
                      </c:pt>
                      <c:pt idx="232">
                        <c:v>0.57380519480519476</c:v>
                      </c:pt>
                      <c:pt idx="233">
                        <c:v>0.57214545454545451</c:v>
                      </c:pt>
                      <c:pt idx="234">
                        <c:v>0.56884415584415582</c:v>
                      </c:pt>
                      <c:pt idx="235">
                        <c:v>0.56575064935064934</c:v>
                      </c:pt>
                      <c:pt idx="236">
                        <c:v>0.56709610389610388</c:v>
                      </c:pt>
                      <c:pt idx="237">
                        <c:v>0.57154285714285713</c:v>
                      </c:pt>
                      <c:pt idx="238">
                        <c:v>0.57210649350649345</c:v>
                      </c:pt>
                      <c:pt idx="239">
                        <c:v>0.57149610389610384</c:v>
                      </c:pt>
                      <c:pt idx="240">
                        <c:v>0.56889350649350656</c:v>
                      </c:pt>
                      <c:pt idx="241">
                        <c:v>0.57061558441558435</c:v>
                      </c:pt>
                      <c:pt idx="242">
                        <c:v>0.56454805194805202</c:v>
                      </c:pt>
                      <c:pt idx="243">
                        <c:v>0.55492987012987016</c:v>
                      </c:pt>
                      <c:pt idx="244">
                        <c:v>0.55027792207792203</c:v>
                      </c:pt>
                      <c:pt idx="245">
                        <c:v>0.54292987012987015</c:v>
                      </c:pt>
                      <c:pt idx="246">
                        <c:v>0.53787272727272728</c:v>
                      </c:pt>
                      <c:pt idx="247">
                        <c:v>0.53399740259740258</c:v>
                      </c:pt>
                      <c:pt idx="248">
                        <c:v>0.52590649350649343</c:v>
                      </c:pt>
                      <c:pt idx="249">
                        <c:v>0.52627792207792212</c:v>
                      </c:pt>
                      <c:pt idx="250">
                        <c:v>0.52712207792207788</c:v>
                      </c:pt>
                      <c:pt idx="251">
                        <c:v>0.52351688311688316</c:v>
                      </c:pt>
                      <c:pt idx="252">
                        <c:v>0.52427532467532467</c:v>
                      </c:pt>
                      <c:pt idx="253">
                        <c:v>0.5242</c:v>
                      </c:pt>
                      <c:pt idx="254">
                        <c:v>0.52301818181818183</c:v>
                      </c:pt>
                      <c:pt idx="255">
                        <c:v>0.52327012987012989</c:v>
                      </c:pt>
                      <c:pt idx="256">
                        <c:v>0.51833506493506498</c:v>
                      </c:pt>
                      <c:pt idx="257">
                        <c:v>0.51812207792207798</c:v>
                      </c:pt>
                      <c:pt idx="258">
                        <c:v>0.51965194805194803</c:v>
                      </c:pt>
                      <c:pt idx="259">
                        <c:v>0.51729090909090913</c:v>
                      </c:pt>
                      <c:pt idx="260">
                        <c:v>0.51351948051948049</c:v>
                      </c:pt>
                      <c:pt idx="261">
                        <c:v>0.51045454545454549</c:v>
                      </c:pt>
                      <c:pt idx="262">
                        <c:v>0.50905974025974021</c:v>
                      </c:pt>
                      <c:pt idx="263">
                        <c:v>0.51289350649350651</c:v>
                      </c:pt>
                      <c:pt idx="264">
                        <c:v>0.51189090909090906</c:v>
                      </c:pt>
                      <c:pt idx="265">
                        <c:v>0.51362337662337665</c:v>
                      </c:pt>
                      <c:pt idx="266">
                        <c:v>0.51441038961038954</c:v>
                      </c:pt>
                      <c:pt idx="267">
                        <c:v>0.51582337662337663</c:v>
                      </c:pt>
                      <c:pt idx="268">
                        <c:v>0.5117454545454545</c:v>
                      </c:pt>
                      <c:pt idx="269" formatCode="0.000">
                        <c:v>0.50712467532467531</c:v>
                      </c:pt>
                      <c:pt idx="270" formatCode="0.000">
                        <c:v>0.5054727272727273</c:v>
                      </c:pt>
                      <c:pt idx="271" formatCode="0.000">
                        <c:v>0.50196623376623384</c:v>
                      </c:pt>
                      <c:pt idx="272" formatCode="0.000">
                        <c:v>0.49417662337662338</c:v>
                      </c:pt>
                      <c:pt idx="273" formatCode="0.000">
                        <c:v>0.49305454545454547</c:v>
                      </c:pt>
                      <c:pt idx="274" formatCode="0.000">
                        <c:v>0.48579740259740256</c:v>
                      </c:pt>
                      <c:pt idx="275" formatCode="0.000">
                        <c:v>0.47638701298701297</c:v>
                      </c:pt>
                      <c:pt idx="276" formatCode="0.000">
                        <c:v>0.46534805194805196</c:v>
                      </c:pt>
                      <c:pt idx="277" formatCode="0.000">
                        <c:v>0.45463376623376622</c:v>
                      </c:pt>
                      <c:pt idx="278" formatCode="0.000">
                        <c:v>0.44026493506493503</c:v>
                      </c:pt>
                      <c:pt idx="279" formatCode="0.000">
                        <c:v>0.41715064935064933</c:v>
                      </c:pt>
                      <c:pt idx="280" formatCode="0.000">
                        <c:v>0.39731168831168834</c:v>
                      </c:pt>
                      <c:pt idx="281" formatCode="0.000">
                        <c:v>0.37968311688311684</c:v>
                      </c:pt>
                      <c:pt idx="282" formatCode="0.000">
                        <c:v>0.36477922077922076</c:v>
                      </c:pt>
                      <c:pt idx="283" formatCode="0.000">
                        <c:v>0.35104415584415588</c:v>
                      </c:pt>
                      <c:pt idx="284" formatCode="0.000">
                        <c:v>0.33657922077922076</c:v>
                      </c:pt>
                      <c:pt idx="285" formatCode="0.000">
                        <c:v>0.32327792207792205</c:v>
                      </c:pt>
                      <c:pt idx="286" formatCode="0.000">
                        <c:v>0.30891168831168836</c:v>
                      </c:pt>
                      <c:pt idx="287" formatCode="0.000">
                        <c:v>0.29828831168831166</c:v>
                      </c:pt>
                      <c:pt idx="288" formatCode="0.000">
                        <c:v>0.29544675324675324</c:v>
                      </c:pt>
                      <c:pt idx="289" formatCode="0.000">
                        <c:v>0.2941844155844156</c:v>
                      </c:pt>
                      <c:pt idx="290" formatCode="0.000">
                        <c:v>0.2924181818181818</c:v>
                      </c:pt>
                      <c:pt idx="291" formatCode="0.000">
                        <c:v>0.28947012987012988</c:v>
                      </c:pt>
                      <c:pt idx="292" formatCode="0.000">
                        <c:v>0.28841298701298701</c:v>
                      </c:pt>
                      <c:pt idx="293" formatCode="0.000">
                        <c:v>0.28615324675324671</c:v>
                      </c:pt>
                      <c:pt idx="294" formatCode="0.000">
                        <c:v>0.28175584415584415</c:v>
                      </c:pt>
                      <c:pt idx="295" formatCode="0.000">
                        <c:v>0.27972727272727271</c:v>
                      </c:pt>
                      <c:pt idx="296" formatCode="0.000">
                        <c:v>0.27924155844155846</c:v>
                      </c:pt>
                      <c:pt idx="297" formatCode="0.000">
                        <c:v>0.27923116883116883</c:v>
                      </c:pt>
                      <c:pt idx="298" formatCode="0.000">
                        <c:v>0.27979999999999999</c:v>
                      </c:pt>
                      <c:pt idx="299" formatCode="0.000">
                        <c:v>0.27823896103896101</c:v>
                      </c:pt>
                      <c:pt idx="300" formatCode="0.000">
                        <c:v>0.27823376623376622</c:v>
                      </c:pt>
                      <c:pt idx="301" formatCode="0.000">
                        <c:v>0.27959740259740262</c:v>
                      </c:pt>
                      <c:pt idx="302" formatCode="0.000">
                        <c:v>0.27938181818181818</c:v>
                      </c:pt>
                      <c:pt idx="303" formatCode="0.000">
                        <c:v>0.27931428571428568</c:v>
                      </c:pt>
                      <c:pt idx="304" formatCode="0.000">
                        <c:v>0.27923376623376622</c:v>
                      </c:pt>
                      <c:pt idx="305" formatCode="0.000">
                        <c:v>0.28106233766233762</c:v>
                      </c:pt>
                      <c:pt idx="306" formatCode="0.000">
                        <c:v>0.28967012987012986</c:v>
                      </c:pt>
                      <c:pt idx="307" formatCode="0.000">
                        <c:v>0.29923376623376619</c:v>
                      </c:pt>
                      <c:pt idx="308" formatCode="0.000">
                        <c:v>0.30756623376623382</c:v>
                      </c:pt>
                      <c:pt idx="309" formatCode="0.000">
                        <c:v>0.31409610389610387</c:v>
                      </c:pt>
                      <c:pt idx="310" formatCode="0.000">
                        <c:v>0.3238987012987013</c:v>
                      </c:pt>
                      <c:pt idx="311" formatCode="0.000">
                        <c:v>0.32776103896103892</c:v>
                      </c:pt>
                      <c:pt idx="312" formatCode="0.000">
                        <c:v>0.33094545454545454</c:v>
                      </c:pt>
                      <c:pt idx="313" formatCode="0.000">
                        <c:v>0.33086233766233769</c:v>
                      </c:pt>
                      <c:pt idx="314" formatCode="0.000">
                        <c:v>0.33357662337662336</c:v>
                      </c:pt>
                      <c:pt idx="315" formatCode="0.000">
                        <c:v>0.33453506493506496</c:v>
                      </c:pt>
                      <c:pt idx="316" formatCode="0.000">
                        <c:v>0.33934285714285711</c:v>
                      </c:pt>
                      <c:pt idx="317" formatCode="0.000">
                        <c:v>0.34111688311688315</c:v>
                      </c:pt>
                      <c:pt idx="318" formatCode="0.000">
                        <c:v>0.35547272727272727</c:v>
                      </c:pt>
                      <c:pt idx="319" formatCode="0.000">
                        <c:v>0.37141038961038958</c:v>
                      </c:pt>
                      <c:pt idx="320" formatCode="0.000">
                        <c:v>0.40197922077922077</c:v>
                      </c:pt>
                      <c:pt idx="321" formatCode="0.000">
                        <c:v>0.44673246753246754</c:v>
                      </c:pt>
                      <c:pt idx="322" formatCode="0.000">
                        <c:v>0.47598441558441562</c:v>
                      </c:pt>
                      <c:pt idx="323" formatCode="0.000">
                        <c:v>0.49476103896103896</c:v>
                      </c:pt>
                      <c:pt idx="324" formatCode="0.000">
                        <c:v>0.51879480519480525</c:v>
                      </c:pt>
                      <c:pt idx="325" formatCode="0.000">
                        <c:v>0.54211948051948045</c:v>
                      </c:pt>
                      <c:pt idx="326" formatCode="0.000">
                        <c:v>0.53217402597402597</c:v>
                      </c:pt>
                      <c:pt idx="327" formatCode="0.000">
                        <c:v>0.48095584415584414</c:v>
                      </c:pt>
                      <c:pt idx="328" formatCode="0.000">
                        <c:v>0.45465194805194803</c:v>
                      </c:pt>
                      <c:pt idx="329" formatCode="0.000">
                        <c:v>0.44691688311688316</c:v>
                      </c:pt>
                      <c:pt idx="330" formatCode="0.000">
                        <c:v>0.44194805194805198</c:v>
                      </c:pt>
                      <c:pt idx="331" formatCode="0.000">
                        <c:v>0.43072987012987018</c:v>
                      </c:pt>
                      <c:pt idx="332" formatCode="0.000">
                        <c:v>0.42057402597402593</c:v>
                      </c:pt>
                      <c:pt idx="333" formatCode="0.000">
                        <c:v>0.4132233766233766</c:v>
                      </c:pt>
                      <c:pt idx="334" formatCode="0.000">
                        <c:v>0.42642597402597404</c:v>
                      </c:pt>
                      <c:pt idx="335" formatCode="0.000">
                        <c:v>0.43565714285714291</c:v>
                      </c:pt>
                      <c:pt idx="336" formatCode="0.000">
                        <c:v>0.44027532467532471</c:v>
                      </c:pt>
                      <c:pt idx="337" formatCode="0.000">
                        <c:v>0.43890129870129868</c:v>
                      </c:pt>
                      <c:pt idx="338" formatCode="0.000">
                        <c:v>0.43441558441558437</c:v>
                      </c:pt>
                      <c:pt idx="339" formatCode="0.000">
                        <c:v>0.42139740259740255</c:v>
                      </c:pt>
                      <c:pt idx="340" formatCode="0.000">
                        <c:v>0.43414545454545456</c:v>
                      </c:pt>
                      <c:pt idx="341" formatCode="0.000">
                        <c:v>0.4513896103896104</c:v>
                      </c:pt>
                      <c:pt idx="342" formatCode="0.000">
                        <c:v>0.44148051948051947</c:v>
                      </c:pt>
                      <c:pt idx="343" formatCode="0.000">
                        <c:v>0.43471688311688311</c:v>
                      </c:pt>
                      <c:pt idx="344" formatCode="0.000">
                        <c:v>0.42512467532467529</c:v>
                      </c:pt>
                      <c:pt idx="345" formatCode="0.000">
                        <c:v>0.41520259740259741</c:v>
                      </c:pt>
                      <c:pt idx="346" formatCode="0.000">
                        <c:v>0.4015376623376623</c:v>
                      </c:pt>
                      <c:pt idx="347" formatCode="0.000">
                        <c:v>0.38771688311688313</c:v>
                      </c:pt>
                      <c:pt idx="348" formatCode="0.000">
                        <c:v>0.37357142857142861</c:v>
                      </c:pt>
                      <c:pt idx="349" formatCode="0.000">
                        <c:v>0.34901558441558439</c:v>
                      </c:pt>
                      <c:pt idx="350" formatCode="0.000">
                        <c:v>0.32288831168831167</c:v>
                      </c:pt>
                      <c:pt idx="351" formatCode="0.000">
                        <c:v>0.30903376623376622</c:v>
                      </c:pt>
                      <c:pt idx="352" formatCode="0.000">
                        <c:v>0.29893246753246755</c:v>
                      </c:pt>
                      <c:pt idx="353" formatCode="0.000">
                        <c:v>0.29858441558441562</c:v>
                      </c:pt>
                      <c:pt idx="354" formatCode="0.000">
                        <c:v>0.29605974025974024</c:v>
                      </c:pt>
                      <c:pt idx="355" formatCode="0.000">
                        <c:v>0.29342597402597403</c:v>
                      </c:pt>
                      <c:pt idx="356" formatCode="0.000">
                        <c:v>0.2899272727272727</c:v>
                      </c:pt>
                      <c:pt idx="357" formatCode="0.000">
                        <c:v>0.28761818181818183</c:v>
                      </c:pt>
                      <c:pt idx="358" formatCode="0.000">
                        <c:v>0.28565194805194805</c:v>
                      </c:pt>
                      <c:pt idx="359" formatCode="0.000">
                        <c:v>0.28472727272727272</c:v>
                      </c:pt>
                      <c:pt idx="360" formatCode="0.000">
                        <c:v>0.28056103896103896</c:v>
                      </c:pt>
                      <c:pt idx="361" formatCode="0.000">
                        <c:v>0.27757142857142858</c:v>
                      </c:pt>
                      <c:pt idx="362" formatCode="0.000">
                        <c:v>0.27703896103896103</c:v>
                      </c:pt>
                      <c:pt idx="363" formatCode="0.000">
                        <c:v>0.28003636363636364</c:v>
                      </c:pt>
                      <c:pt idx="364" formatCode="0.000">
                        <c:v>0.28349090909090907</c:v>
                      </c:pt>
                      <c:pt idx="365" formatCode="0.000">
                        <c:v>0.28356623376623374</c:v>
                      </c:pt>
                      <c:pt idx="366" formatCode="0.000">
                        <c:v>0.28541038961038961</c:v>
                      </c:pt>
                      <c:pt idx="367" formatCode="0.000">
                        <c:v>0.28744415584415584</c:v>
                      </c:pt>
                      <c:pt idx="368" formatCode="0.000">
                        <c:v>0.29008831168831167</c:v>
                      </c:pt>
                      <c:pt idx="369" formatCode="0.000">
                        <c:v>0.2934649350649351</c:v>
                      </c:pt>
                      <c:pt idx="370" formatCode="0.000">
                        <c:v>0.29444415584415584</c:v>
                      </c:pt>
                      <c:pt idx="371" formatCode="0.000">
                        <c:v>0.29646233766233765</c:v>
                      </c:pt>
                      <c:pt idx="372" formatCode="0.000">
                        <c:v>0.29591428571428569</c:v>
                      </c:pt>
                      <c:pt idx="373" formatCode="0.000">
                        <c:v>0.29407532467532466</c:v>
                      </c:pt>
                      <c:pt idx="374" formatCode="0.000">
                        <c:v>0.29386493506493511</c:v>
                      </c:pt>
                      <c:pt idx="375" formatCode="0.000">
                        <c:v>0.29144675324675329</c:v>
                      </c:pt>
                      <c:pt idx="376" formatCode="0.000">
                        <c:v>0.28982337662337659</c:v>
                      </c:pt>
                      <c:pt idx="377" formatCode="0.000">
                        <c:v>0.2848207792207792</c:v>
                      </c:pt>
                      <c:pt idx="378" formatCode="0.000">
                        <c:v>0.28063376623376624</c:v>
                      </c:pt>
                      <c:pt idx="379" formatCode="0.000">
                        <c:v>0.27843376623376626</c:v>
                      </c:pt>
                      <c:pt idx="380" formatCode="0.000">
                        <c:v>0.27838961038961035</c:v>
                      </c:pt>
                      <c:pt idx="381" formatCode="0.000">
                        <c:v>0.27447272727272726</c:v>
                      </c:pt>
                      <c:pt idx="382" formatCode="0.000">
                        <c:v>0.27568311688311692</c:v>
                      </c:pt>
                      <c:pt idx="383" formatCode="0.000">
                        <c:v>0.26764935064935064</c:v>
                      </c:pt>
                      <c:pt idx="384" formatCode="0.000">
                        <c:v>0.26910909090909091</c:v>
                      </c:pt>
                      <c:pt idx="385" formatCode="0.000">
                        <c:v>0.26915324675324676</c:v>
                      </c:pt>
                      <c:pt idx="386" formatCode="0.000">
                        <c:v>0.27113766233766234</c:v>
                      </c:pt>
                      <c:pt idx="387" formatCode="0.000">
                        <c:v>0.26878701298701296</c:v>
                      </c:pt>
                      <c:pt idx="388" formatCode="0.000">
                        <c:v>0.26888831168831168</c:v>
                      </c:pt>
                      <c:pt idx="389" formatCode="0.000">
                        <c:v>0.27007792207792208</c:v>
                      </c:pt>
                      <c:pt idx="390" formatCode="0.000">
                        <c:v>0.27705974025974023</c:v>
                      </c:pt>
                      <c:pt idx="391" formatCode="0.000">
                        <c:v>0.27845194805194806</c:v>
                      </c:pt>
                      <c:pt idx="392" formatCode="0.000">
                        <c:v>0.27816623376623378</c:v>
                      </c:pt>
                      <c:pt idx="393" formatCode="0.000">
                        <c:v>0.27800259740259742</c:v>
                      </c:pt>
                      <c:pt idx="394" formatCode="0.000">
                        <c:v>0.28115584415584416</c:v>
                      </c:pt>
                      <c:pt idx="395" formatCode="0.000">
                        <c:v>0.28494285714285716</c:v>
                      </c:pt>
                      <c:pt idx="396" formatCode="0.000">
                        <c:v>0.28272467532467532</c:v>
                      </c:pt>
                      <c:pt idx="397" formatCode="0.000">
                        <c:v>0.28332207792207792</c:v>
                      </c:pt>
                      <c:pt idx="398" formatCode="0.000">
                        <c:v>0.28285454545454547</c:v>
                      </c:pt>
                      <c:pt idx="399" formatCode="0.000">
                        <c:v>0.28250649350649354</c:v>
                      </c:pt>
                      <c:pt idx="400" formatCode="0.000">
                        <c:v>0.28277142857142856</c:v>
                      </c:pt>
                      <c:pt idx="401" formatCode="0.000">
                        <c:v>0.2790103896103896</c:v>
                      </c:pt>
                      <c:pt idx="402" formatCode="0.000">
                        <c:v>0.27314805194805192</c:v>
                      </c:pt>
                      <c:pt idx="403" formatCode="0.000">
                        <c:v>0.26741558441558444</c:v>
                      </c:pt>
                      <c:pt idx="404" formatCode="0.000">
                        <c:v>0.26262857142857143</c:v>
                      </c:pt>
                      <c:pt idx="405" formatCode="0.000">
                        <c:v>0.2568961038961039</c:v>
                      </c:pt>
                      <c:pt idx="406" formatCode="0.000">
                        <c:v>0.25386233766233762</c:v>
                      </c:pt>
                      <c:pt idx="407" formatCode="0.000">
                        <c:v>0.24703116883116885</c:v>
                      </c:pt>
                      <c:pt idx="408" formatCode="0.000">
                        <c:v>0.24728051948051946</c:v>
                      </c:pt>
                      <c:pt idx="409" formatCode="0.000">
                        <c:v>0.25120259740259737</c:v>
                      </c:pt>
                      <c:pt idx="410" formatCode="0.000">
                        <c:v>0.26222597402597403</c:v>
                      </c:pt>
                      <c:pt idx="411" formatCode="0.000">
                        <c:v>0.27170129870129872</c:v>
                      </c:pt>
                      <c:pt idx="412" formatCode="0.000">
                        <c:v>0.28403376623376625</c:v>
                      </c:pt>
                      <c:pt idx="413" formatCode="0.000">
                        <c:v>0.29277402597402596</c:v>
                      </c:pt>
                      <c:pt idx="414" formatCode="0.000">
                        <c:v>0.30597142857142862</c:v>
                      </c:pt>
                      <c:pt idx="415" formatCode="0.000">
                        <c:v>0.31245454545454543</c:v>
                      </c:pt>
                      <c:pt idx="416" formatCode="0.000">
                        <c:v>0.31855064935064936</c:v>
                      </c:pt>
                      <c:pt idx="417" formatCode="0.000">
                        <c:v>0.32283636363636364</c:v>
                      </c:pt>
                      <c:pt idx="418" formatCode="0.000">
                        <c:v>0.33010129870129867</c:v>
                      </c:pt>
                      <c:pt idx="419" formatCode="0.000">
                        <c:v>0.33749610389610391</c:v>
                      </c:pt>
                      <c:pt idx="420" formatCode="0.000">
                        <c:v>0.34999740259740258</c:v>
                      </c:pt>
                      <c:pt idx="421" formatCode="0.000">
                        <c:v>0.35624935064935065</c:v>
                      </c:pt>
                      <c:pt idx="422" formatCode="0.000">
                        <c:v>0.36312467532467529</c:v>
                      </c:pt>
                      <c:pt idx="423" formatCode="0.000">
                        <c:v>0.37408311688311685</c:v>
                      </c:pt>
                      <c:pt idx="424" formatCode="0.000">
                        <c:v>0.38310129870129866</c:v>
                      </c:pt>
                      <c:pt idx="425" formatCode="0.000">
                        <c:v>0.38451948051948048</c:v>
                      </c:pt>
                      <c:pt idx="426" formatCode="0.000">
                        <c:v>0.38796103896103895</c:v>
                      </c:pt>
                      <c:pt idx="427" formatCode="0.000">
                        <c:v>0.38644155844155842</c:v>
                      </c:pt>
                      <c:pt idx="428" formatCode="0.000">
                        <c:v>0.39243116883116885</c:v>
                      </c:pt>
                      <c:pt idx="429" formatCode="0.000">
                        <c:v>0.39445974025974023</c:v>
                      </c:pt>
                      <c:pt idx="430" formatCode="0.000">
                        <c:v>0.38891168831168832</c:v>
                      </c:pt>
                      <c:pt idx="431" formatCode="0.000">
                        <c:v>0.38386233766233768</c:v>
                      </c:pt>
                      <c:pt idx="432" formatCode="0.000">
                        <c:v>0.38774805194805195</c:v>
                      </c:pt>
                      <c:pt idx="433" formatCode="0.000">
                        <c:v>0.39023116883116882</c:v>
                      </c:pt>
                      <c:pt idx="434" formatCode="0.000">
                        <c:v>0.39524415584415584</c:v>
                      </c:pt>
                      <c:pt idx="435" formatCode="0.000">
                        <c:v>0.38987792207792205</c:v>
                      </c:pt>
                      <c:pt idx="436" formatCode="0.000">
                        <c:v>0.38401038961038958</c:v>
                      </c:pt>
                      <c:pt idx="437" formatCode="0.000">
                        <c:v>0.38181818181818183</c:v>
                      </c:pt>
                      <c:pt idx="438" formatCode="0.000">
                        <c:v>0.38239220779220778</c:v>
                      </c:pt>
                      <c:pt idx="439" formatCode="0.000">
                        <c:v>0.37999220779220777</c:v>
                      </c:pt>
                      <c:pt idx="440" formatCode="0.000">
                        <c:v>0.37236623376623379</c:v>
                      </c:pt>
                      <c:pt idx="441" formatCode="0.000">
                        <c:v>0.36659220779220775</c:v>
                      </c:pt>
                      <c:pt idx="442" formatCode="0.000">
                        <c:v>0.36378961038961038</c:v>
                      </c:pt>
                      <c:pt idx="443" formatCode="0.000">
                        <c:v>0.36141818181818181</c:v>
                      </c:pt>
                      <c:pt idx="444" formatCode="0.000">
                        <c:v>0.35715324675324678</c:v>
                      </c:pt>
                      <c:pt idx="445" formatCode="0.000">
                        <c:v>0.35223896103896107</c:v>
                      </c:pt>
                      <c:pt idx="446" formatCode="0.000">
                        <c:v>0.34657922077922076</c:v>
                      </c:pt>
                      <c:pt idx="447" formatCode="0.000">
                        <c:v>0.34400259740259742</c:v>
                      </c:pt>
                      <c:pt idx="448" formatCode="0.000">
                        <c:v>0.34148311688311689</c:v>
                      </c:pt>
                      <c:pt idx="449" formatCode="0.000">
                        <c:v>0.34144155844155843</c:v>
                      </c:pt>
                      <c:pt idx="450" formatCode="0.000">
                        <c:v>0.33942597402597402</c:v>
                      </c:pt>
                      <c:pt idx="451" formatCode="0.000">
                        <c:v>0.33573766233766233</c:v>
                      </c:pt>
                      <c:pt idx="452" formatCode="0.000">
                        <c:v>0.32643636363636364</c:v>
                      </c:pt>
                      <c:pt idx="453" formatCode="0.000">
                        <c:v>0.32123896103896105</c:v>
                      </c:pt>
                      <c:pt idx="454" formatCode="0.000">
                        <c:v>0.32712727272727271</c:v>
                      </c:pt>
                      <c:pt idx="455" formatCode="0.000">
                        <c:v>0.32836363636363636</c:v>
                      </c:pt>
                      <c:pt idx="456" formatCode="0.000">
                        <c:v>0.33084415584415588</c:v>
                      </c:pt>
                      <c:pt idx="457" formatCode="0.000">
                        <c:v>0.33384675324675323</c:v>
                      </c:pt>
                      <c:pt idx="458" formatCode="0.000">
                        <c:v>0.34161038961038959</c:v>
                      </c:pt>
                      <c:pt idx="459" formatCode="0.000">
                        <c:v>0.3502233766233766</c:v>
                      </c:pt>
                      <c:pt idx="460" formatCode="0.000">
                        <c:v>0.35742597402597404</c:v>
                      </c:pt>
                      <c:pt idx="461" formatCode="0.000">
                        <c:v>0.35873246753246751</c:v>
                      </c:pt>
                      <c:pt idx="462" formatCode="0.000">
                        <c:v>0.35243636363636366</c:v>
                      </c:pt>
                      <c:pt idx="463" formatCode="0.000">
                        <c:v>0.35008051948051949</c:v>
                      </c:pt>
                      <c:pt idx="464" formatCode="0.000">
                        <c:v>0.3525012987012987</c:v>
                      </c:pt>
                      <c:pt idx="465" formatCode="0.000">
                        <c:v>0.3538857142857143</c:v>
                      </c:pt>
                      <c:pt idx="466" formatCode="0.000">
                        <c:v>0.35805974025974024</c:v>
                      </c:pt>
                      <c:pt idx="467" formatCode="0.000">
                        <c:v>0.35320000000000001</c:v>
                      </c:pt>
                      <c:pt idx="468" formatCode="0.000">
                        <c:v>0.35002337662337663</c:v>
                      </c:pt>
                      <c:pt idx="469" formatCode="0.000">
                        <c:v>0.35575324675324677</c:v>
                      </c:pt>
                      <c:pt idx="470" formatCode="0.000">
                        <c:v>0.35766233766233768</c:v>
                      </c:pt>
                      <c:pt idx="471" formatCode="0.000">
                        <c:v>0.36020519480519481</c:v>
                      </c:pt>
                      <c:pt idx="472" formatCode="0.000">
                        <c:v>0.36278701298701299</c:v>
                      </c:pt>
                      <c:pt idx="473" formatCode="0.000">
                        <c:v>0.36468311688311689</c:v>
                      </c:pt>
                      <c:pt idx="474" formatCode="0.000">
                        <c:v>0.37804675324675324</c:v>
                      </c:pt>
                      <c:pt idx="475" formatCode="0.000">
                        <c:v>0.3882155844155844</c:v>
                      </c:pt>
                      <c:pt idx="476" formatCode="0.000">
                        <c:v>0.39515844155844154</c:v>
                      </c:pt>
                      <c:pt idx="477" formatCode="0.000">
                        <c:v>0.40224155844155846</c:v>
                      </c:pt>
                      <c:pt idx="478" formatCode="0.000">
                        <c:v>0.40517402597402596</c:v>
                      </c:pt>
                      <c:pt idx="479" formatCode="0.000">
                        <c:v>0.40975064935064937</c:v>
                      </c:pt>
                      <c:pt idx="480" formatCode="0.000">
                        <c:v>0.4135662337662338</c:v>
                      </c:pt>
                      <c:pt idx="481" formatCode="0.000">
                        <c:v>0.41831688311688314</c:v>
                      </c:pt>
                      <c:pt idx="482" formatCode="0.000">
                        <c:v>0.4254</c:v>
                      </c:pt>
                      <c:pt idx="483" formatCode="0.000">
                        <c:v>0.43492727272727272</c:v>
                      </c:pt>
                      <c:pt idx="484" formatCode="0.000">
                        <c:v>0.44128311688311689</c:v>
                      </c:pt>
                      <c:pt idx="485" formatCode="0.000">
                        <c:v>0.45615584415584415</c:v>
                      </c:pt>
                      <c:pt idx="486" formatCode="0.000">
                        <c:v>0.46814545454545453</c:v>
                      </c:pt>
                      <c:pt idx="487" formatCode="0.000">
                        <c:v>0.47807532467532471</c:v>
                      </c:pt>
                    </c:numCache>
                  </c:numRef>
                </c:val>
                <c:extLst xmlns:c16r2="http://schemas.microsoft.com/office/drawing/2015/06/chart" xmlns:c15="http://schemas.microsoft.com/office/drawing/2012/chart">
                  <c:ext xmlns:c16="http://schemas.microsoft.com/office/drawing/2014/chart" uri="{C3380CC4-5D6E-409C-BE32-E72D297353CC}">
                    <c16:uniqueId val="{00000003-9BB2-464C-93EC-8A9AB48105F1}"/>
                  </c:ext>
                </c:extLst>
              </c15:ser>
            </c15:filteredBarSeries>
          </c:ext>
        </c:extLst>
      </c:barChart>
      <c:catAx>
        <c:axId val="37065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70651224"/>
        <c:crosses val="autoZero"/>
        <c:auto val="1"/>
        <c:lblAlgn val="ctr"/>
        <c:lblOffset val="100"/>
        <c:noMultiLvlLbl val="0"/>
      </c:catAx>
      <c:valAx>
        <c:axId val="370651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70655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D5E5BC-DA78-4E40-9CEF-63363544FF8E}" type="datetimeFigureOut">
              <a:rPr lang="fr-BE" smtClean="0"/>
              <a:t>14-09-22</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BD1E82-7945-4004-B063-F95F4EDD4326}" type="slidenum">
              <a:rPr lang="fr-BE" smtClean="0"/>
              <a:t>‹#›</a:t>
            </a:fld>
            <a:endParaRPr lang="fr-BE"/>
          </a:p>
        </p:txBody>
      </p:sp>
    </p:spTree>
    <p:extLst>
      <p:ext uri="{BB962C8B-B14F-4D97-AF65-F5344CB8AC3E}">
        <p14:creationId xmlns:p14="http://schemas.microsoft.com/office/powerpoint/2010/main" val="99230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244468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400" dirty="0"/>
              <a:t>The FDCM Programme is establishing the agreements, standards and policies which are needed for EUMETNET Members to be able to share their data and products in a federated manner. These will form what is known as the Federated European Meteo-hydrological Data Infrastructure (FEMDI). </a:t>
            </a:r>
          </a:p>
          <a:p>
            <a:pPr marL="0" marR="0" lvl="0" indent="0" algn="l" defTabSz="914400" rtl="0" eaLnBrk="1" fontAlgn="auto" latinLnBrk="0" hangingPunct="1">
              <a:lnSpc>
                <a:spcPct val="100000"/>
              </a:lnSpc>
              <a:spcBef>
                <a:spcPts val="0"/>
              </a:spcBef>
              <a:spcAft>
                <a:spcPts val="300"/>
              </a:spcAft>
              <a:buClrTx/>
              <a:buSzTx/>
              <a:buFontTx/>
              <a:buNone/>
              <a:tabLst/>
              <a:defRPr/>
            </a:pPr>
            <a:r>
              <a:rPr lang="en-GB" sz="1400" dirty="0"/>
              <a:t>The implementation of FEMDI, such as the development of FEMDI community capabilities and individual NMHS infrastructure development, is outside the scope of the FDCM Programme. As the FDCM Programme is a Define and Design programme, additional details and items may be added as the Programme progresses. </a:t>
            </a:r>
          </a:p>
          <a:p>
            <a:pPr>
              <a:lnSpc>
                <a:spcPct val="100000"/>
              </a:lnSpc>
              <a:spcBef>
                <a:spcPts val="0"/>
              </a:spcBef>
              <a:spcAft>
                <a:spcPts val="300"/>
              </a:spcAft>
            </a:pPr>
            <a:endParaRPr lang="en-GB" sz="1400" b="1" dirty="0">
              <a:solidFill>
                <a:schemeClr val="tx1"/>
              </a:solidFill>
            </a:endParaRPr>
          </a:p>
          <a:p>
            <a:pPr>
              <a:lnSpc>
                <a:spcPct val="100000"/>
              </a:lnSpc>
              <a:spcBef>
                <a:spcPts val="0"/>
              </a:spcBef>
              <a:spcAft>
                <a:spcPts val="300"/>
              </a:spcAft>
            </a:pPr>
            <a:r>
              <a:rPr lang="en-GB" sz="1400" b="1" dirty="0">
                <a:solidFill>
                  <a:schemeClr val="tx1"/>
                </a:solidFill>
              </a:rPr>
              <a:t>---</a:t>
            </a:r>
          </a:p>
          <a:p>
            <a:pPr>
              <a:lnSpc>
                <a:spcPct val="100000"/>
              </a:lnSpc>
              <a:spcBef>
                <a:spcPts val="0"/>
              </a:spcBef>
              <a:spcAft>
                <a:spcPts val="300"/>
              </a:spcAft>
            </a:pPr>
            <a:r>
              <a:rPr lang="en-GB" sz="1400" b="1" dirty="0">
                <a:solidFill>
                  <a:schemeClr val="tx1"/>
                </a:solidFill>
              </a:rPr>
              <a:t>Additional info:</a:t>
            </a:r>
          </a:p>
          <a:p>
            <a:pPr>
              <a:lnSpc>
                <a:spcPct val="100000"/>
              </a:lnSpc>
              <a:spcBef>
                <a:spcPts val="0"/>
              </a:spcBef>
              <a:spcAft>
                <a:spcPts val="300"/>
              </a:spcAft>
            </a:pPr>
            <a:r>
              <a:rPr lang="en-GB" sz="1400" b="1" dirty="0">
                <a:solidFill>
                  <a:schemeClr val="tx1"/>
                </a:solidFill>
              </a:rPr>
              <a:t>FEMDI is </a:t>
            </a:r>
            <a:r>
              <a:rPr lang="en-GB" sz="1400" dirty="0">
                <a:solidFill>
                  <a:schemeClr val="tx1"/>
                </a:solidFill>
              </a:rPr>
              <a:t>a collection of federated capabilities, e.g. a data catalogue, which are managed and delivered by the community members to enable data sharing. </a:t>
            </a:r>
          </a:p>
          <a:p>
            <a:pPr>
              <a:lnSpc>
                <a:spcPct val="100000"/>
              </a:lnSpc>
              <a:spcBef>
                <a:spcPts val="0"/>
              </a:spcBef>
              <a:spcAft>
                <a:spcPts val="300"/>
              </a:spcAft>
            </a:pPr>
            <a:r>
              <a:rPr lang="en-GB" sz="1400" b="1" dirty="0">
                <a:solidFill>
                  <a:schemeClr val="tx1"/>
                </a:solidFill>
              </a:rPr>
              <a:t>There will be </a:t>
            </a:r>
            <a:r>
              <a:rPr lang="en-GB" sz="1400" b="1" dirty="0"/>
              <a:t>Local capabilities:  </a:t>
            </a:r>
            <a:r>
              <a:rPr lang="en-GB" sz="1400" dirty="0"/>
              <a:t>Specific to an NMHS, developed and managed by the participant to enable sharing of data. </a:t>
            </a:r>
          </a:p>
          <a:p>
            <a:pPr>
              <a:lnSpc>
                <a:spcPct val="100000"/>
              </a:lnSpc>
              <a:spcBef>
                <a:spcPts val="0"/>
              </a:spcBef>
              <a:spcAft>
                <a:spcPts val="300"/>
              </a:spcAft>
            </a:pPr>
            <a:r>
              <a:rPr lang="en-GB" sz="1400" b="1" dirty="0"/>
              <a:t>Community managed </a:t>
            </a:r>
            <a:r>
              <a:rPr lang="en-GB" sz="1400" dirty="0"/>
              <a:t>capabilities, e.g. processing data on behalf of the community</a:t>
            </a:r>
            <a:endParaRPr lang="en-GB" sz="1400" b="1" dirty="0">
              <a:solidFill>
                <a:schemeClr val="tx1"/>
              </a:solidFill>
            </a:endParaRPr>
          </a:p>
          <a:p>
            <a:pPr>
              <a:lnSpc>
                <a:spcPct val="100000"/>
              </a:lnSpc>
              <a:spcBef>
                <a:spcPts val="0"/>
              </a:spcBef>
              <a:spcAft>
                <a:spcPts val="300"/>
              </a:spcAft>
            </a:pPr>
            <a:r>
              <a:rPr lang="en-GB" sz="1400" dirty="0">
                <a:solidFill>
                  <a:schemeClr val="tx1"/>
                </a:solidFill>
              </a:rPr>
              <a:t>-----</a:t>
            </a:r>
          </a:p>
          <a:p>
            <a:pPr>
              <a:lnSpc>
                <a:spcPct val="100000"/>
              </a:lnSpc>
              <a:spcBef>
                <a:spcPts val="0"/>
              </a:spcBef>
              <a:spcAft>
                <a:spcPts val="300"/>
              </a:spcAft>
            </a:pPr>
            <a:r>
              <a:rPr lang="en-GB" sz="1400" dirty="0">
                <a:solidFill>
                  <a:schemeClr val="tx1"/>
                </a:solidFill>
              </a:rPr>
              <a:t>This collection of interoperable implementations will comply with a unified set of agreements, policies and technical standards</a:t>
            </a:r>
            <a:endParaRPr lang="en-GB" sz="1200" dirty="0"/>
          </a:p>
          <a:p>
            <a:pPr>
              <a:lnSpc>
                <a:spcPct val="100000"/>
              </a:lnSpc>
              <a:spcBef>
                <a:spcPts val="0"/>
              </a:spcBef>
              <a:spcAft>
                <a:spcPts val="400"/>
              </a:spcAft>
            </a:pPr>
            <a:r>
              <a:rPr lang="en-GB" sz="1200" dirty="0"/>
              <a:t>FEMDI will:</a:t>
            </a:r>
          </a:p>
          <a:p>
            <a:pPr marL="171450" indent="-171450">
              <a:lnSpc>
                <a:spcPct val="100000"/>
              </a:lnSpc>
              <a:spcBef>
                <a:spcPts val="0"/>
              </a:spcBef>
              <a:spcAft>
                <a:spcPts val="400"/>
              </a:spcAft>
              <a:buFontTx/>
              <a:buChar char="-"/>
            </a:pPr>
            <a:r>
              <a:rPr lang="en-GB" sz="1200" dirty="0"/>
              <a:t>enable data sharing through implementation of </a:t>
            </a:r>
            <a:r>
              <a:rPr lang="en-GB" sz="1200" b="1" i="1" dirty="0"/>
              <a:t>federated capabilities</a:t>
            </a:r>
            <a:r>
              <a:rPr lang="en-GB" sz="1200" dirty="0"/>
              <a:t>. </a:t>
            </a:r>
          </a:p>
          <a:p>
            <a:pPr marL="171450" indent="-171450">
              <a:lnSpc>
                <a:spcPct val="100000"/>
              </a:lnSpc>
              <a:spcBef>
                <a:spcPts val="0"/>
              </a:spcBef>
              <a:spcAft>
                <a:spcPts val="400"/>
              </a:spcAft>
              <a:buFontTx/>
              <a:buChar char="-"/>
            </a:pPr>
            <a:r>
              <a:rPr lang="en-GB" sz="1200" b="1" i="1" dirty="0"/>
              <a:t>consume </a:t>
            </a:r>
            <a:r>
              <a:rPr lang="en-GB" sz="1200" dirty="0"/>
              <a:t>capabilities implemented and managed by its members both locally and on behalf of the community. </a:t>
            </a:r>
          </a:p>
          <a:p>
            <a:pPr>
              <a:lnSpc>
                <a:spcPct val="100000"/>
              </a:lnSpc>
              <a:spcBef>
                <a:spcPts val="0"/>
              </a:spcBef>
              <a:spcAft>
                <a:spcPts val="400"/>
              </a:spcAft>
            </a:pPr>
            <a:endParaRPr lang="en-GB" sz="1200" b="1" dirty="0"/>
          </a:p>
          <a:p>
            <a:pPr>
              <a:lnSpc>
                <a:spcPct val="100000"/>
              </a:lnSpc>
              <a:spcBef>
                <a:spcPts val="0"/>
              </a:spcBef>
              <a:spcAft>
                <a:spcPts val="400"/>
              </a:spcAft>
            </a:pPr>
            <a:r>
              <a:rPr lang="en-GB" sz="1400" b="1" dirty="0">
                <a:solidFill>
                  <a:schemeClr val="accent2">
                    <a:lumMod val="50000"/>
                  </a:schemeClr>
                </a:solidFill>
              </a:rPr>
              <a:t>There will be local and community managed capabilities</a:t>
            </a:r>
          </a:p>
          <a:p>
            <a:pPr marL="622300" indent="-349250">
              <a:lnSpc>
                <a:spcPct val="100000"/>
              </a:lnSpc>
              <a:spcBef>
                <a:spcPts val="0"/>
              </a:spcBef>
              <a:spcAft>
                <a:spcPts val="400"/>
              </a:spcAft>
            </a:pPr>
            <a:r>
              <a:rPr lang="en-GB" sz="1200" b="1" dirty="0"/>
              <a:t>Local capabilities:  </a:t>
            </a:r>
            <a:r>
              <a:rPr lang="en-GB" sz="1200" dirty="0"/>
              <a:t>Specific to an NMHS, developed and managed by the participant to enable sharing of data. In this instance the capability may be hosted on shared infrastructure but managed on a local level. </a:t>
            </a:r>
            <a:r>
              <a:rPr lang="en-GB" sz="1200" i="1" dirty="0"/>
              <a:t>e.g. an NMHS may store and host data on the EWC to enable data sharing but responsibility to develop and manage that capability is local</a:t>
            </a:r>
          </a:p>
          <a:p>
            <a:pPr marL="622300" indent="-349250">
              <a:lnSpc>
                <a:spcPct val="100000"/>
              </a:lnSpc>
              <a:spcBef>
                <a:spcPts val="0"/>
              </a:spcBef>
              <a:spcAft>
                <a:spcPts val="400"/>
              </a:spcAft>
            </a:pPr>
            <a:r>
              <a:rPr lang="en-GB" sz="1200" b="1" dirty="0"/>
              <a:t>Community managed </a:t>
            </a:r>
            <a:r>
              <a:rPr lang="en-GB" sz="1200" dirty="0"/>
              <a:t>capabilities: Those consumable by all participants but potentially managed locally by a participating member. </a:t>
            </a:r>
            <a:r>
              <a:rPr lang="en-GB" sz="1200" i="1" dirty="0"/>
              <a:t>E.g. an NMHS may manage an instance of a service like a container to store and process data on the EWC on behalf of the community. </a:t>
            </a:r>
          </a:p>
          <a:p>
            <a:pPr>
              <a:lnSpc>
                <a:spcPct val="100000"/>
              </a:lnSpc>
              <a:spcBef>
                <a:spcPts val="0"/>
              </a:spcBef>
              <a:spcAft>
                <a:spcPts val="400"/>
              </a:spcAft>
            </a:pPr>
            <a:endParaRPr lang="en-GB" sz="1200" dirty="0"/>
          </a:p>
          <a:p>
            <a:pPr>
              <a:lnSpc>
                <a:spcPct val="100000"/>
              </a:lnSpc>
              <a:spcBef>
                <a:spcPts val="0"/>
              </a:spcBef>
              <a:spcAft>
                <a:spcPts val="400"/>
              </a:spcAft>
            </a:pPr>
            <a:r>
              <a:rPr lang="en-GB" sz="1200" b="1" dirty="0">
                <a:solidFill>
                  <a:schemeClr val="accent2">
                    <a:lumMod val="50000"/>
                  </a:schemeClr>
                </a:solidFill>
              </a:rPr>
              <a:t>FEMDI membership </a:t>
            </a:r>
            <a:r>
              <a:rPr lang="en-GB" sz="1200" dirty="0"/>
              <a:t>depends on the conformance to the soft infrastructure agreements and policies.</a:t>
            </a:r>
          </a:p>
          <a:p>
            <a:pPr>
              <a:lnSpc>
                <a:spcPct val="100000"/>
              </a:lnSpc>
              <a:spcBef>
                <a:spcPts val="0"/>
              </a:spcBef>
              <a:spcAft>
                <a:spcPts val="400"/>
              </a:spcAft>
            </a:pPr>
            <a:endParaRPr lang="en-GB" sz="1200" b="1" i="1" dirty="0"/>
          </a:p>
          <a:p>
            <a:pPr>
              <a:lnSpc>
                <a:spcPct val="100000"/>
              </a:lnSpc>
              <a:spcBef>
                <a:spcPts val="0"/>
              </a:spcBef>
              <a:spcAft>
                <a:spcPts val="400"/>
              </a:spcAft>
            </a:pPr>
            <a:r>
              <a:rPr lang="en-GB" sz="1200" b="1" i="1" dirty="0">
                <a:solidFill>
                  <a:schemeClr val="accent2">
                    <a:lumMod val="50000"/>
                  </a:schemeClr>
                </a:solidFill>
              </a:rPr>
              <a:t>FEMDI is not </a:t>
            </a:r>
            <a:r>
              <a:rPr lang="en-GB" sz="1200" dirty="0"/>
              <a:t>a single and centrally managed IT solution for data sharing, </a:t>
            </a:r>
          </a:p>
          <a:p>
            <a:pPr>
              <a:lnSpc>
                <a:spcPct val="100000"/>
              </a:lnSpc>
              <a:spcBef>
                <a:spcPts val="0"/>
              </a:spcBef>
              <a:spcAft>
                <a:spcPts val="400"/>
              </a:spcAft>
            </a:pPr>
            <a:r>
              <a:rPr lang="en-GB" sz="1200" b="1" i="1" dirty="0">
                <a:solidFill>
                  <a:schemeClr val="accent2">
                    <a:lumMod val="50000"/>
                  </a:schemeClr>
                </a:solidFill>
              </a:rPr>
              <a:t>FEMDI is </a:t>
            </a:r>
            <a:r>
              <a:rPr lang="en-GB" sz="1200" dirty="0"/>
              <a:t>a collection of federated capabilities managed and delivered by the community members to enable data sharing. </a:t>
            </a:r>
          </a:p>
          <a:p>
            <a:pPr>
              <a:lnSpc>
                <a:spcPct val="100000"/>
              </a:lnSpc>
              <a:spcBef>
                <a:spcPts val="0"/>
              </a:spcBef>
              <a:spcAft>
                <a:spcPts val="400"/>
              </a:spcAft>
            </a:pPr>
            <a:r>
              <a:rPr lang="en-GB" sz="1200" b="1" i="1" dirty="0"/>
              <a:t>FEMDI will not </a:t>
            </a:r>
            <a:r>
              <a:rPr lang="en-GB" sz="1200" dirty="0"/>
              <a:t>provide a centralised singularly managed data store. Storage will likely be needed for some community managed components such as interim data products.</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6CD5CF0-9138-4004-83BA-6F4672B77B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sym typeface="Calibri"/>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298968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584200" rtl="0" fontAlgn="auto" latinLnBrk="0" hangingPunct="0">
              <a:lnSpc>
                <a:spcPct val="100000"/>
              </a:lnSpc>
              <a:spcBef>
                <a:spcPts val="0"/>
              </a:spcBef>
              <a:spcAft>
                <a:spcPts val="0"/>
              </a:spcAft>
              <a:buClrTx/>
              <a:buSzTx/>
              <a:buFontTx/>
              <a:buNone/>
              <a:tabLst/>
            </a:pPr>
            <a:r>
              <a:rPr kumimoji="0" lang="en-GB" b="1"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rPr>
              <a:t>The ‘what’ is FEMDI</a:t>
            </a:r>
          </a:p>
          <a:p>
            <a:pPr marL="0" marR="0" indent="0" algn="l" defTabSz="584200" rtl="0" fontAlgn="auto" latinLnBrk="0" hangingPunct="0">
              <a:lnSpc>
                <a:spcPct val="100000"/>
              </a:lnSpc>
              <a:spcBef>
                <a:spcPts val="0"/>
              </a:spcBef>
              <a:spcAft>
                <a:spcPts val="0"/>
              </a:spcAft>
              <a:buClrTx/>
              <a:buSzTx/>
              <a:buFontTx/>
              <a:buNone/>
              <a:tabLst/>
            </a:pPr>
            <a:r>
              <a:rPr kumimoji="0" lang="en-GB" b="1"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rPr>
              <a:t>Latest information on what the Directors’ preferred during the FDCM 3</a:t>
            </a:r>
            <a:r>
              <a:rPr kumimoji="0" lang="en-GB" b="1" i="0" u="none" strike="noStrike" cap="none" spc="0" normalizeH="0" baseline="30000" dirty="0">
                <a:ln>
                  <a:noFill/>
                </a:ln>
                <a:solidFill>
                  <a:schemeClr val="tx1"/>
                </a:solidFill>
                <a:effectLst/>
                <a:uFillTx/>
                <a:latin typeface="Calibri Light" panose="020F0302020204030204" pitchFamily="34" charset="0"/>
                <a:cs typeface="Calibri Light" panose="020F0302020204030204" pitchFamily="34" charset="0"/>
                <a:sym typeface="Helvetica Light"/>
              </a:rPr>
              <a:t>rd</a:t>
            </a:r>
            <a:r>
              <a:rPr kumimoji="0" lang="en-GB" b="1"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rPr>
              <a:t> workshop (8</a:t>
            </a:r>
            <a:r>
              <a:rPr kumimoji="0" lang="en-GB" b="1" i="0" u="none" strike="noStrike" cap="none" spc="0" normalizeH="0" baseline="30000" dirty="0">
                <a:ln>
                  <a:noFill/>
                </a:ln>
                <a:solidFill>
                  <a:schemeClr val="tx1"/>
                </a:solidFill>
                <a:effectLst/>
                <a:uFillTx/>
                <a:latin typeface="Calibri Light" panose="020F0302020204030204" pitchFamily="34" charset="0"/>
                <a:cs typeface="Calibri Light" panose="020F0302020204030204" pitchFamily="34" charset="0"/>
                <a:sym typeface="Helvetica Light"/>
              </a:rPr>
              <a:t>th</a:t>
            </a:r>
            <a:r>
              <a:rPr kumimoji="0" lang="en-GB" b="1"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rPr>
              <a:t> and 9</a:t>
            </a:r>
            <a:r>
              <a:rPr kumimoji="0" lang="en-GB" b="1" i="0" u="none" strike="noStrike" cap="none" spc="0" normalizeH="0" baseline="30000" dirty="0">
                <a:ln>
                  <a:noFill/>
                </a:ln>
                <a:solidFill>
                  <a:schemeClr val="tx1"/>
                </a:solidFill>
                <a:effectLst/>
                <a:uFillTx/>
                <a:latin typeface="Calibri Light" panose="020F0302020204030204" pitchFamily="34" charset="0"/>
                <a:cs typeface="Calibri Light" panose="020F0302020204030204" pitchFamily="34" charset="0"/>
                <a:sym typeface="Helvetica Light"/>
              </a:rPr>
              <a:t>th</a:t>
            </a:r>
            <a:r>
              <a:rPr kumimoji="0" lang="en-GB" b="1"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rPr>
              <a:t> Mach 2022)</a:t>
            </a:r>
          </a:p>
          <a:p>
            <a:pPr marL="0" marR="0" indent="0" algn="l" defTabSz="584200" rtl="0" fontAlgn="auto" latinLnBrk="0" hangingPunct="0">
              <a:lnSpc>
                <a:spcPct val="100000"/>
              </a:lnSpc>
              <a:spcBef>
                <a:spcPts val="0"/>
              </a:spcBef>
              <a:spcAft>
                <a:spcPts val="0"/>
              </a:spcAft>
              <a:buClrTx/>
              <a:buSzTx/>
              <a:buFontTx/>
              <a:buNone/>
              <a:tabLst/>
            </a:pPr>
            <a:endParaRPr kumimoji="0" lang="en-GB" b="1"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kumimoji="0" lang="en-GB" b="1"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rPr>
              <a:t>Data consumer experience </a:t>
            </a:r>
            <a:r>
              <a:rPr lang="en-GB" dirty="0">
                <a:latin typeface="Calibri Light" panose="020F0302020204030204" pitchFamily="34" charset="0"/>
                <a:cs typeface="Calibri Light" panose="020F0302020204030204" pitchFamily="34" charset="0"/>
                <a:sym typeface="Helvetica Light"/>
              </a:rPr>
              <a:t>Less time and resources needed as:</a:t>
            </a:r>
          </a:p>
          <a:p>
            <a:pPr marL="285750" marR="0" indent="-2857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rPr>
              <a:t>Able to see all the available data and metadata in one place</a:t>
            </a:r>
          </a:p>
          <a:p>
            <a:pPr marL="285750" marR="0" indent="-2857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latin typeface="Calibri Light" panose="020F0302020204030204" pitchFamily="34" charset="0"/>
                <a:cs typeface="Calibri Light" panose="020F0302020204030204" pitchFamily="34" charset="0"/>
                <a:sym typeface="Helvetica Light"/>
              </a:rPr>
              <a:t>Told when new data is available</a:t>
            </a:r>
          </a:p>
          <a:p>
            <a:pPr marL="285750" marR="0" indent="-2857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latin typeface="Calibri Light" panose="020F0302020204030204" pitchFamily="34" charset="0"/>
                <a:cs typeface="Calibri Light" panose="020F0302020204030204" pitchFamily="34" charset="0"/>
                <a:sym typeface="Helvetica Light"/>
              </a:rPr>
              <a:t>No data integration needed</a:t>
            </a:r>
          </a:p>
          <a:p>
            <a:pPr marL="285750" indent="-285750" defTabSz="584200" hangingPunct="0">
              <a:buFont typeface="Arial" panose="020B0604020202020204" pitchFamily="34" charset="0"/>
              <a:buChar char="•"/>
            </a:pPr>
            <a:r>
              <a:rPr lang="en-GB" dirty="0">
                <a:latin typeface="Calibri Light" panose="020F0302020204030204" pitchFamily="34" charset="0"/>
                <a:cs typeface="Calibri Light" panose="020F0302020204030204" pitchFamily="34" charset="0"/>
                <a:sym typeface="Helvetica Light"/>
              </a:rPr>
              <a:t>Single user agreement; Only register once at a Gateway</a:t>
            </a:r>
          </a:p>
          <a:p>
            <a:pPr marL="285750" marR="0" indent="-2857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latin typeface="Calibri Light" panose="020F0302020204030204" pitchFamily="34" charset="0"/>
                <a:cs typeface="Calibri Light" panose="020F0302020204030204" pitchFamily="34" charset="0"/>
                <a:sym typeface="Helvetica Light"/>
              </a:rPr>
              <a:t>Uniform way of interacting</a:t>
            </a:r>
          </a:p>
          <a:p>
            <a:pPr marL="285750" marR="0" indent="-28575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latin typeface="Calibri Light" panose="020F0302020204030204" pitchFamily="34" charset="0"/>
              <a:cs typeface="Calibri Light" panose="020F0302020204030204" pitchFamily="34" charset="0"/>
              <a:sym typeface="Helvetica Light"/>
            </a:endParaRPr>
          </a:p>
          <a:p>
            <a:pPr marL="0" marR="0" indent="0" algn="l" defTabSz="584200" rtl="0" fontAlgn="auto" latinLnBrk="0" hangingPunct="0">
              <a:lnSpc>
                <a:spcPct val="100000"/>
              </a:lnSpc>
              <a:spcBef>
                <a:spcPts val="0"/>
              </a:spcBef>
              <a:spcAft>
                <a:spcPts val="0"/>
              </a:spcAft>
              <a:buClrTx/>
              <a:buSzTx/>
              <a:buFont typeface="Arial" panose="020B0604020202020204" pitchFamily="34" charset="0"/>
              <a:buNone/>
              <a:tabLst/>
            </a:pPr>
            <a:r>
              <a:rPr lang="en-GB" b="1" dirty="0">
                <a:latin typeface="Calibri Light" panose="020F0302020204030204" pitchFamily="34" charset="0"/>
                <a:cs typeface="Calibri Light" panose="020F0302020204030204" pitchFamily="34" charset="0"/>
                <a:sym typeface="Helvetica Light"/>
              </a:rPr>
              <a:t>Data provider experience</a:t>
            </a:r>
          </a:p>
          <a:p>
            <a:pPr marL="285750" marR="0" indent="-2857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rPr>
              <a:t>Able to share data with any authorised user, including AI</a:t>
            </a:r>
          </a:p>
          <a:p>
            <a:pPr marL="285750" marR="0" indent="-2857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latin typeface="Calibri Light" panose="020F0302020204030204" pitchFamily="34" charset="0"/>
                <a:cs typeface="Calibri Light" panose="020F0302020204030204" pitchFamily="34" charset="0"/>
                <a:sym typeface="Helvetica Light"/>
              </a:rPr>
              <a:t>Lower costs through pooling resources, sharing development, and c</a:t>
            </a:r>
            <a:r>
              <a:rPr kumimoji="0" lang="en-GB"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rPr>
              <a:t>h</a:t>
            </a:r>
            <a:r>
              <a:rPr lang="en-GB" dirty="0">
                <a:latin typeface="Calibri Light" panose="020F0302020204030204" pitchFamily="34" charset="0"/>
                <a:cs typeface="Calibri Light" panose="020F0302020204030204" pitchFamily="34" charset="0"/>
                <a:sym typeface="Helvetica Light"/>
              </a:rPr>
              <a:t>eaper build cost due to use of widely supported standards</a:t>
            </a:r>
          </a:p>
          <a:p>
            <a:pPr marL="285750" marR="0" indent="-2857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rPr>
              <a:t>NMHSs appear under common brand, e.g. EUMETNET</a:t>
            </a:r>
          </a:p>
          <a:p>
            <a:pPr marL="285750" marR="0" indent="-2857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latin typeface="Calibri Light" panose="020F0302020204030204" pitchFamily="34" charset="0"/>
                <a:cs typeface="Calibri Light" panose="020F0302020204030204" pitchFamily="34" charset="0"/>
                <a:sym typeface="Helvetica Light"/>
              </a:rPr>
              <a:t>Information available on who the users are, and what they are requesting</a:t>
            </a:r>
          </a:p>
          <a:p>
            <a:pPr marL="285750" marR="0" indent="-2857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rPr>
              <a:t>FEMDI Gateway manages:</a:t>
            </a:r>
          </a:p>
          <a:p>
            <a:pPr marL="628650" lvl="1" indent="-285750" defTabSz="584200" hangingPunct="0">
              <a:buFontTx/>
              <a:buChar char="-"/>
            </a:pPr>
            <a:r>
              <a:rPr lang="en-GB" dirty="0">
                <a:latin typeface="Calibri Light" panose="020F0302020204030204" pitchFamily="34" charset="0"/>
                <a:cs typeface="Calibri Light" panose="020F0302020204030204" pitchFamily="34" charset="0"/>
                <a:sym typeface="Helvetica Light"/>
              </a:rPr>
              <a:t>Security and compliance needs</a:t>
            </a:r>
          </a:p>
          <a:p>
            <a:pPr marL="628650" lvl="1" indent="-285750" defTabSz="584200" hangingPunct="0">
              <a:buFontTx/>
              <a:buChar char="-"/>
            </a:pPr>
            <a:r>
              <a:rPr kumimoji="0" lang="en-GB"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rPr>
              <a:t>How NMHS data is found and seen</a:t>
            </a:r>
          </a:p>
          <a:p>
            <a:pPr marL="285750" marR="0" indent="-28575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i="0" u="none" strike="noStrike" cap="none" spc="0" normalizeH="0" baseline="0" dirty="0">
                <a:ln>
                  <a:noFill/>
                </a:ln>
                <a:solidFill>
                  <a:schemeClr val="tx1"/>
                </a:solidFill>
                <a:effectLst/>
                <a:uFillTx/>
                <a:latin typeface="Calibri Light" panose="020F0302020204030204" pitchFamily="34" charset="0"/>
                <a:cs typeface="Calibri Light" panose="020F0302020204030204" pitchFamily="34" charset="0"/>
                <a:sym typeface="Helvetica Light"/>
              </a:rPr>
              <a:t>In line with E-SOH solution</a:t>
            </a:r>
          </a:p>
          <a:p>
            <a:pPr marL="0" marR="0" indent="0" algn="l" defTabSz="584200" rtl="0" fontAlgn="auto" latinLnBrk="0" hangingPunct="0">
              <a:lnSpc>
                <a:spcPct val="100000"/>
              </a:lnSpc>
              <a:spcBef>
                <a:spcPts val="0"/>
              </a:spcBef>
              <a:spcAft>
                <a:spcPts val="0"/>
              </a:spcAft>
              <a:buClrTx/>
              <a:buSzTx/>
              <a:buFont typeface="Arial" panose="020B0604020202020204" pitchFamily="34" charset="0"/>
              <a:buNone/>
              <a:tabLst/>
            </a:pPr>
            <a:endParaRPr lang="en-GB" b="0" dirty="0">
              <a:latin typeface="Calibri Light" panose="020F0302020204030204" pitchFamily="34" charset="0"/>
              <a:cs typeface="Calibri Light" panose="020F0302020204030204" pitchFamily="34" charset="0"/>
              <a:sym typeface="Helvetica Light"/>
            </a:endParaRPr>
          </a:p>
          <a:p>
            <a:endParaRPr lang="en-GB" dirty="0"/>
          </a:p>
          <a:p>
            <a:endParaRPr lang="en-GB" dirty="0"/>
          </a:p>
          <a:p>
            <a:pPr>
              <a:defRPr/>
            </a:pPr>
            <a:endParaRPr lang="en-GB" dirty="0">
              <a:cs typeface="Calibri" panose="020F0502020204030204"/>
            </a:endParaRPr>
          </a:p>
          <a:p>
            <a:pPr>
              <a:defRPr/>
            </a:pPr>
            <a:r>
              <a:rPr lang="en-GB" dirty="0">
                <a:cs typeface="Calibri" panose="020F0502020204030204"/>
              </a:rPr>
              <a:t>---</a:t>
            </a:r>
          </a:p>
          <a:p>
            <a:pPr>
              <a:defRPr/>
            </a:pPr>
            <a:endParaRPr lang="en-GB" dirty="0"/>
          </a:p>
          <a:p>
            <a:pPr>
              <a:defRPr/>
            </a:pPr>
            <a:r>
              <a:rPr lang="en-GB" dirty="0"/>
              <a:t>The diagrams are deliberately non-technical – the intent was to characterise data sharing approaches in a way that helps us to see the different business approaches that may be adopted. </a:t>
            </a:r>
          </a:p>
          <a:p>
            <a:pPr marL="0" marR="0" lvl="0" indent="0" defTabSz="914400" eaLnBrk="1" fontAlgn="auto" latinLnBrk="0" hangingPunct="1">
              <a:lnSpc>
                <a:spcPct val="100000"/>
              </a:lnSpc>
              <a:spcBef>
                <a:spcPts val="0"/>
              </a:spcBef>
              <a:spcAft>
                <a:spcPts val="0"/>
              </a:spcAft>
              <a:buClrTx/>
              <a:buSzTx/>
              <a:buFontTx/>
              <a:buNone/>
              <a:tabLst/>
              <a:defRPr/>
            </a:pPr>
            <a:r>
              <a:rPr lang="en-GB" dirty="0"/>
              <a:t>… And when I mean “business”, I don’t mean commercial. I mean how we choose to operate – both as individual NMHSs and as a community.</a:t>
            </a:r>
            <a:endParaRPr lang="en-GB" dirty="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We’ve assumed WIS2 as a pre-requisite for each of the options – providing a shared catalogue and a common message broker to support data sharing within and external to our community. The catalogue will enable Data Consumers to find search and browse in one place through all our collective data offerings to find what they need. The common message broker provides a place where Data Consumers can subscribe to updates about all datasets; for example, the availability of new observation data or new model run output. I’m happy to talk more about how WIS2 will operate – please let me know if you have any questions. I’m happy to follow up after the workshop if we run out of time here.</a:t>
            </a:r>
            <a:endParaRPr lang="en-GB" dirty="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3 options are presented. But it’s not necessarily a “one size fits all” approach. Each “theme” of data may warrant a different option.</a:t>
            </a:r>
            <a:endParaRPr lang="en-GB" dirty="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In the breakout session coming up, we’re going to ask you to select the data access options you think are appropriate for each of the HVD data types:</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Observations – which for HVD, we think is limited to land-surface observations;</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Radar;</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NWP data, or simulation data;</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Warnings; and</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Climate data – validated observations, and digitised historical data.</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Throw in a few more data themes, such as climate predictions, marine surface observations, remote sensing, and upper air observations</a:t>
            </a:r>
            <a:endParaRPr lang="en-GB" dirty="0">
              <a:cs typeface="Calibri"/>
            </a:endParaRPr>
          </a:p>
          <a:p>
            <a:pPr>
              <a:defRPr/>
            </a:pPr>
            <a:r>
              <a:rPr lang="en-GB" dirty="0"/>
              <a:t>… and you can see we have a pretty heterogeneous collection of data themes, each of which may need different approaches. </a:t>
            </a:r>
            <a:endParaRPr lang="en-GB" dirty="0">
              <a:cs typeface="Calibri"/>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important thing is to consider the cost vs. benefit of each option for a given type </a:t>
            </a:r>
            <a:r>
              <a:rPr lang="en-GB" dirty="0" err="1"/>
              <a:t>type</a:t>
            </a:r>
            <a:r>
              <a:rPr lang="en-GB" dirty="0"/>
              <a:t> of data.</a:t>
            </a:r>
            <a:endParaRPr lang="en-GB" dirty="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a:defRPr/>
            </a:pPr>
            <a:r>
              <a:rPr lang="en-GB" dirty="0"/>
              <a:t>The E-SOH case study I presented yesterday showed how these non-technical diagrams can be mapped to a real system (or systems). Hopefully that helped you get a better understanding of things. </a:t>
            </a:r>
            <a:endParaRPr lang="en-GB" dirty="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a:t>
            </a:r>
            <a:endParaRPr lang="en-GB" dirty="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Let’s start by looking at the current state: DATA SHARING – NOW</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Data Consumer has to grapple with multiple ad-hoc mechanisms to find data as there is no common catalogue to browse</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They likely have to establish bi-lateral agreement with each Data Provider.</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Each data request may have a differing protocol and/or data format, meaning that the Data Consumer has to manage the complexity lots of different data access mechanisms.</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data returned by each Data Provider may be in different formats, be organised in different ways, or use different terms to describe its semantics.</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All this means that the Data Consumer has a complex task of integrating all the data together into a useable collection from which they can generate their products.</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Next – Option 1: “Federated Discovery and Access”</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Data Consumer can browse or search the Catalogue to find the data they need.</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Catalogue provides enough “discovery metadata” for the Data Consumer to decide if the dataset is worthy of closer inspection – and provides actionable links to where the data or more detailed information can be accessed.</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Data Providers have designed their services to meet WIS2 requirements. So when new data is available, their data services publish messages to that effect. The Data Consumer can subscribe to messages from all data services from the WIS2 message broker.</a:t>
            </a:r>
            <a:endParaRPr lang="en-GB" dirty="0">
              <a:cs typeface="Calibri"/>
            </a:endParaRPr>
          </a:p>
          <a:p>
            <a:pPr marL="171450" indent="-171450">
              <a:buFont typeface="Arial" panose="020B0604020202020204" pitchFamily="34" charset="0"/>
              <a:buChar char="•"/>
              <a:defRPr/>
            </a:pPr>
            <a:r>
              <a:rPr lang="en-GB" dirty="0"/>
              <a:t>The data services themselves offer common interfaces, or APIs, for Data Consumers to access the data. So each request from a Data Consumer to a different data service is the same “shape” – the same format and protocol. </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data is returned in a common format too – which makes live simpler for the Data Consumer to integrate all the necessary data for input into their products.</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Data Providers can pool their resources to build software systems for data sharing – because they work the same way; and comply with the same standards. Better still, they can use off-the-shelf software from vendors or open source projects because they’re using widely adopted standards.</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But the Data Consumer still needs to make multiple requests to get data if it provided by more than one Data Provider.</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Each Data Provide may have different user registration and authentication mechanisms – meaning that Data Consumers may need to handle multiple sets of credentials to access the services they need.</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Finally, its more challenging to get a good understanding of how data is being used because each service is operating independently – there is no coordination point where these metrics can be gathered. Metrics would need to be scraped from every Data </a:t>
            </a:r>
            <a:r>
              <a:rPr lang="en-GB" dirty="0" err="1"/>
              <a:t>Provier</a:t>
            </a:r>
            <a:r>
              <a:rPr lang="en-GB" dirty="0"/>
              <a:t>.</a:t>
            </a:r>
            <a:endParaRPr lang="en-GB" dirty="0">
              <a:cs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So – a massive improvement over the current situation. But still with a few challenges.</a:t>
            </a:r>
            <a:endParaRPr lang="en-GB" dirty="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a:t>
            </a:r>
            <a:endParaRPr lang="en-GB" dirty="0">
              <a:cs typeface="Calibri"/>
            </a:endParaRPr>
          </a:p>
          <a:p>
            <a:pPr marL="0" marR="0" lvl="2" indent="0" defTabSz="914400" eaLnBrk="1" fontAlgn="auto" latinLnBrk="0" hangingPunct="1">
              <a:lnSpc>
                <a:spcPct val="100000"/>
              </a:lnSpc>
              <a:spcBef>
                <a:spcPts val="0"/>
              </a:spcBef>
              <a:spcAft>
                <a:spcPts val="0"/>
              </a:spcAft>
              <a:buClrTx/>
              <a:buSzTx/>
              <a:buFontTx/>
              <a:buNone/>
              <a:tabLst/>
              <a:defRPr/>
            </a:pPr>
            <a:endParaRPr lang="en-GB" dirty="0"/>
          </a:p>
          <a:p>
            <a:pPr marL="0" marR="0" lvl="2" indent="0" defTabSz="914400" eaLnBrk="1" fontAlgn="auto" latinLnBrk="0" hangingPunct="1">
              <a:lnSpc>
                <a:spcPct val="100000"/>
              </a:lnSpc>
              <a:spcBef>
                <a:spcPts val="0"/>
              </a:spcBef>
              <a:spcAft>
                <a:spcPts val="0"/>
              </a:spcAft>
              <a:buClrTx/>
              <a:buSzTx/>
              <a:buFontTx/>
              <a:buNone/>
              <a:tabLst/>
              <a:defRPr/>
            </a:pPr>
            <a:r>
              <a:rPr lang="en-GB" dirty="0"/>
              <a:t>Option 2 “Federated with Unified Access”.</a:t>
            </a:r>
            <a:endParaRPr lang="en-GB" dirty="0">
              <a:cs typeface="Calibri"/>
            </a:endParaRPr>
          </a:p>
          <a:p>
            <a:pPr marL="0" marR="0" lvl="2" indent="0" defTabSz="914400" eaLnBrk="1" fontAlgn="auto" latinLnBrk="0" hangingPunct="1">
              <a:lnSpc>
                <a:spcPct val="100000"/>
              </a:lnSpc>
              <a:spcBef>
                <a:spcPts val="0"/>
              </a:spcBef>
              <a:spcAft>
                <a:spcPts val="0"/>
              </a:spcAft>
              <a:buClrTx/>
              <a:buSzTx/>
              <a:buFontTx/>
              <a:buNone/>
              <a:tabLst/>
              <a:defRPr/>
            </a:pPr>
            <a:endParaRPr lang="en-GB" dirty="0"/>
          </a:p>
          <a:p>
            <a:pPr marL="0" lvl="2">
              <a:defRPr/>
            </a:pPr>
            <a:r>
              <a:rPr lang="en-GB" dirty="0"/>
              <a:t>In this option, the Data Consumer still needs to make multiple requests if they need data from multiple Data Providers. </a:t>
            </a:r>
            <a:endParaRPr lang="en-GB" dirty="0">
              <a:cs typeface="Calibri"/>
            </a:endParaRPr>
          </a:p>
          <a:p>
            <a:pPr marL="0" marR="0" lvl="2" indent="0" defTabSz="914400" eaLnBrk="1" fontAlgn="auto" latinLnBrk="0" hangingPunct="1">
              <a:lnSpc>
                <a:spcPct val="100000"/>
              </a:lnSpc>
              <a:spcBef>
                <a:spcPts val="0"/>
              </a:spcBef>
              <a:spcAft>
                <a:spcPts val="0"/>
              </a:spcAft>
              <a:buClrTx/>
              <a:buSzTx/>
              <a:buFontTx/>
              <a:buNone/>
              <a:tabLst/>
              <a:defRPr/>
            </a:pPr>
            <a:endParaRPr lang="en-GB" dirty="0"/>
          </a:p>
          <a:p>
            <a:pPr marL="0" marR="0" lvl="2" indent="0" defTabSz="914400" eaLnBrk="1" fontAlgn="auto" latinLnBrk="0" hangingPunct="1">
              <a:lnSpc>
                <a:spcPct val="100000"/>
              </a:lnSpc>
              <a:spcBef>
                <a:spcPts val="0"/>
              </a:spcBef>
              <a:spcAft>
                <a:spcPts val="0"/>
              </a:spcAft>
              <a:buClrTx/>
              <a:buSzTx/>
              <a:buFontTx/>
              <a:buNone/>
              <a:tabLst/>
              <a:defRPr/>
            </a:pPr>
            <a:r>
              <a:rPr lang="en-GB" dirty="0"/>
              <a:t>But it addresses some of the challenges by adding a “gateway” that provides a common set of controls for how Data Consumers can access data services.</a:t>
            </a:r>
            <a:endParaRPr lang="en-GB" dirty="0">
              <a:cs typeface="Calibri"/>
            </a:endParaRPr>
          </a:p>
          <a:p>
            <a:pPr marL="0" marR="0" lvl="2" indent="0" defTabSz="914400" eaLnBrk="1" fontAlgn="auto" latinLnBrk="0" hangingPunct="1">
              <a:lnSpc>
                <a:spcPct val="100000"/>
              </a:lnSpc>
              <a:spcBef>
                <a:spcPts val="0"/>
              </a:spcBef>
              <a:spcAft>
                <a:spcPts val="0"/>
              </a:spcAft>
              <a:buClrTx/>
              <a:buSzTx/>
              <a:buFontTx/>
              <a:buNone/>
              <a:tabLst/>
              <a:defRPr/>
            </a:pPr>
            <a:endParaRPr lang="en-GB" dirty="0"/>
          </a:p>
          <a:p>
            <a:pPr marL="0" marR="0" lvl="2" indent="0" defTabSz="914400" eaLnBrk="1" fontAlgn="auto" latinLnBrk="0" hangingPunct="1">
              <a:lnSpc>
                <a:spcPct val="100000"/>
              </a:lnSpc>
              <a:spcBef>
                <a:spcPts val="0"/>
              </a:spcBef>
              <a:spcAft>
                <a:spcPts val="0"/>
              </a:spcAft>
              <a:buClrTx/>
              <a:buSzTx/>
              <a:buFontTx/>
              <a:buNone/>
              <a:tabLst/>
              <a:defRPr/>
            </a:pPr>
            <a:r>
              <a:rPr lang="en-GB" dirty="0"/>
              <a:t>What we’ve identified as the “FEMDI Gateway” would </a:t>
            </a:r>
            <a:r>
              <a:rPr lang="en-US" dirty="0"/>
              <a:t>provide unified user management with a single “login” for all data services and a single set of credentials for the Data Consumer to manage. Based on these credentials, the FEMDI Gateway would implement access control, enforce data policies, security and compliance for all FEMDI data services</a:t>
            </a:r>
            <a:r>
              <a:rPr lang="en-GB" dirty="0"/>
              <a:t>. For example, by providing rate limiting, or quota-based access.</a:t>
            </a:r>
            <a:endParaRPr lang="en-GB" dirty="0">
              <a:cs typeface="Calibri"/>
            </a:endParaRPr>
          </a:p>
          <a:p>
            <a:pPr marL="0" marR="0" lvl="2" indent="0" defTabSz="914400" eaLnBrk="1" fontAlgn="auto" latinLnBrk="0" hangingPunct="1">
              <a:lnSpc>
                <a:spcPct val="100000"/>
              </a:lnSpc>
              <a:spcBef>
                <a:spcPts val="0"/>
              </a:spcBef>
              <a:spcAft>
                <a:spcPts val="0"/>
              </a:spcAft>
              <a:buClrTx/>
              <a:buSzTx/>
              <a:buFontTx/>
              <a:buNone/>
              <a:tabLst/>
              <a:defRPr/>
            </a:pPr>
            <a:endParaRPr lang="en-GB" dirty="0"/>
          </a:p>
          <a:p>
            <a:pPr marL="0" marR="0" lvl="2" indent="0" defTabSz="914400" eaLnBrk="1" fontAlgn="auto" latinLnBrk="0" hangingPunct="1">
              <a:lnSpc>
                <a:spcPct val="100000"/>
              </a:lnSpc>
              <a:spcBef>
                <a:spcPts val="0"/>
              </a:spcBef>
              <a:spcAft>
                <a:spcPts val="0"/>
              </a:spcAft>
              <a:buClrTx/>
              <a:buSzTx/>
              <a:buFontTx/>
              <a:buNone/>
              <a:tabLst/>
              <a:defRPr/>
            </a:pPr>
            <a:r>
              <a:rPr lang="en-GB" dirty="0"/>
              <a:t>Because the FEMDI Gateway provides a common entry point, all the data services would appear to be provided from one domain – for example, eumetnet.int … obviously we’d need to agree what that should be! The Gateway would receive requests from a Data Consumer, validate the necessary controls, and if permitted pass the request onto the Data Provider’s service end-point for fulfilment. The Gateway also updates the responses to make sure everything looks like it originates from the common European domain.</a:t>
            </a:r>
            <a:endParaRPr lang="en-GB" dirty="0">
              <a:cs typeface="Calibri"/>
            </a:endParaRPr>
          </a:p>
          <a:p>
            <a:pPr marL="0" marR="0" lvl="2" indent="0" defTabSz="914400" eaLnBrk="1" fontAlgn="auto" latinLnBrk="0" hangingPunct="1">
              <a:lnSpc>
                <a:spcPct val="100000"/>
              </a:lnSpc>
              <a:spcBef>
                <a:spcPts val="0"/>
              </a:spcBef>
              <a:spcAft>
                <a:spcPts val="0"/>
              </a:spcAft>
              <a:buClrTx/>
              <a:buSzTx/>
              <a:buFontTx/>
              <a:buNone/>
              <a:tabLst/>
              <a:defRPr/>
            </a:pPr>
            <a:endParaRPr lang="en-GB" dirty="0"/>
          </a:p>
          <a:p>
            <a:pPr marL="0" marR="0" lvl="2" indent="0" defTabSz="914400" eaLnBrk="1" fontAlgn="auto" latinLnBrk="0" hangingPunct="1">
              <a:lnSpc>
                <a:spcPct val="100000"/>
              </a:lnSpc>
              <a:spcBef>
                <a:spcPts val="0"/>
              </a:spcBef>
              <a:spcAft>
                <a:spcPts val="0"/>
              </a:spcAft>
              <a:buClrTx/>
              <a:buSzTx/>
              <a:buFontTx/>
              <a:buNone/>
              <a:tabLst/>
              <a:defRPr/>
            </a:pPr>
            <a:r>
              <a:rPr lang="en-GB" dirty="0"/>
              <a:t>Because these controls don’t affect the way each data service behaves, it is simple to put the Gateway in front of all services.</a:t>
            </a:r>
            <a:endParaRPr lang="en-GB" dirty="0">
              <a:cs typeface="Calibri"/>
            </a:endParaRPr>
          </a:p>
          <a:p>
            <a:pPr marL="0" marR="0" lvl="2" indent="0" defTabSz="914400" eaLnBrk="1" fontAlgn="auto" latinLnBrk="0" hangingPunct="1">
              <a:lnSpc>
                <a:spcPct val="100000"/>
              </a:lnSpc>
              <a:spcBef>
                <a:spcPts val="0"/>
              </a:spcBef>
              <a:spcAft>
                <a:spcPts val="0"/>
              </a:spcAft>
              <a:buClrTx/>
              <a:buSzTx/>
              <a:buFontTx/>
              <a:buNone/>
              <a:tabLst/>
              <a:defRPr/>
            </a:pPr>
            <a:endParaRPr lang="en-GB" dirty="0"/>
          </a:p>
          <a:p>
            <a:pPr marL="0" marR="0" lvl="2" indent="0" defTabSz="914400" eaLnBrk="1" fontAlgn="auto" latinLnBrk="0" hangingPunct="1">
              <a:lnSpc>
                <a:spcPct val="100000"/>
              </a:lnSpc>
              <a:spcBef>
                <a:spcPts val="0"/>
              </a:spcBef>
              <a:spcAft>
                <a:spcPts val="0"/>
              </a:spcAft>
              <a:buClrTx/>
              <a:buSzTx/>
              <a:buFontTx/>
              <a:buNone/>
              <a:tabLst/>
              <a:defRPr/>
            </a:pPr>
            <a:r>
              <a:rPr lang="en-GB" dirty="0"/>
              <a:t>And – the Gateway is something can be procured as a service; for example, the cloud-based “Software-as-a-Service” (or SaaS) API-Management Gateway from Microsoft Azure. This means that there’s no build or deployment effort – only configuration. And it will scale as demand changes.</a:t>
            </a:r>
            <a:endParaRPr lang="en-GB" dirty="0">
              <a:cs typeface="Calibri"/>
            </a:endParaRPr>
          </a:p>
          <a:p>
            <a:pPr marL="0" marR="0" lvl="2" indent="0" defTabSz="914400" eaLnBrk="1" fontAlgn="auto" latinLnBrk="0" hangingPunct="1">
              <a:lnSpc>
                <a:spcPct val="100000"/>
              </a:lnSpc>
              <a:spcBef>
                <a:spcPts val="0"/>
              </a:spcBef>
              <a:spcAft>
                <a:spcPts val="0"/>
              </a:spcAft>
              <a:buClrTx/>
              <a:buSzTx/>
              <a:buFontTx/>
              <a:buNone/>
              <a:tabLst/>
              <a:defRPr/>
            </a:pPr>
            <a:endParaRPr lang="en-GB" dirty="0"/>
          </a:p>
          <a:p>
            <a:pPr marL="0" marR="0" lvl="2" indent="0" defTabSz="914400" eaLnBrk="1" fontAlgn="auto" latinLnBrk="0" hangingPunct="1">
              <a:lnSpc>
                <a:spcPct val="100000"/>
              </a:lnSpc>
              <a:spcBef>
                <a:spcPts val="0"/>
              </a:spcBef>
              <a:spcAft>
                <a:spcPts val="0"/>
              </a:spcAft>
              <a:buClrTx/>
              <a:buSzTx/>
              <a:buFontTx/>
              <a:buNone/>
              <a:tabLst/>
              <a:defRPr/>
            </a:pPr>
            <a:r>
              <a:rPr lang="en-GB" dirty="0"/>
              <a:t>Members would still be able to offer their services directly – from their own domains (e.g. meteo.fr or meteofrance.com). But their data would also be available from a common European domain. The same data service end-point could be used to support both. Alternatively, Members might simply choose to use the European domain from which to publish their data, and benefit from all the functions provided by the FEMDI Gateway.</a:t>
            </a:r>
            <a:endParaRPr lang="en-GB" dirty="0">
              <a:cs typeface="Calibri"/>
            </a:endParaRPr>
          </a:p>
          <a:p>
            <a:pPr marL="0" marR="0" lvl="2" indent="0" defTabSz="914400" eaLnBrk="1" fontAlgn="auto" latinLnBrk="0" hangingPunct="1">
              <a:lnSpc>
                <a:spcPct val="100000"/>
              </a:lnSpc>
              <a:spcBef>
                <a:spcPts val="0"/>
              </a:spcBef>
              <a:spcAft>
                <a:spcPts val="0"/>
              </a:spcAft>
              <a:buClrTx/>
              <a:buSzTx/>
              <a:buFontTx/>
              <a:buNone/>
              <a:tabLst/>
              <a:defRPr/>
            </a:pPr>
            <a:endParaRPr lang="en-GB" dirty="0"/>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a:ea typeface="Calibri" panose="020F0502020204030204" pitchFamily="34" charset="0"/>
                <a:cs typeface="Calibri"/>
              </a:rPr>
              <a:t>It’s also worth noting that Option 2 might be cheaper than Option 1. Consider that all the publicly accessible data services offered by each Data Provider should have an API-Management capability to protect them. It’s only in this way to guarantee their availability against some level of service commitment – which is what you need if your data is going to be used for impactful decision making. Instead of every Data Provider buying their own solution, we could share the costs across the community.</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a:ea typeface="Calibri" panose="020F0502020204030204" pitchFamily="34" charset="0"/>
                <a:cs typeface="Calibri"/>
              </a:rPr>
              <a:t>But – the Data Consumer still needs to make multiple requests and integrate data from multiple responses themselves.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a:ea typeface="Calibri" panose="020F0502020204030204" pitchFamily="34" charset="0"/>
                <a:cs typeface="Calibri"/>
              </a:rPr>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a:ea typeface="Calibri" panose="020F0502020204030204" pitchFamily="34" charset="0"/>
                <a:cs typeface="Calibri"/>
              </a:rPr>
              <a:t>Option 3 “Federated with Aggregation” does this for the Data Consumer – providing a so-called “one-stop-shop” where they can make a request for data. FEMDI will work out which Data Providers have the data needed to fulfil that request, it will issue multiple requests on behalf of the Data Consumer and combine all the responses together into one merged or blended answer.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a:ea typeface="Calibri" panose="020F0502020204030204" pitchFamily="34" charset="0"/>
                <a:cs typeface="Calibri"/>
              </a:rPr>
              <a:t>This is clearly much simpler for the Data Consumer, but it’s complex for FEMDI. We use the term “</a:t>
            </a:r>
            <a:r>
              <a:rPr lang="en-GB" sz="1200" b="1" dirty="0">
                <a:effectLst/>
                <a:latin typeface="Calibri"/>
                <a:ea typeface="Calibri" panose="020F0502020204030204" pitchFamily="34" charset="0"/>
                <a:cs typeface="Calibri"/>
              </a:rPr>
              <a:t>aggregation</a:t>
            </a:r>
            <a:r>
              <a:rPr lang="en-GB" sz="1200" dirty="0">
                <a:effectLst/>
                <a:latin typeface="Calibri"/>
                <a:ea typeface="Calibri" panose="020F0502020204030204" pitchFamily="34" charset="0"/>
                <a:cs typeface="Calibri"/>
              </a:rPr>
              <a:t>” to describe this process of gathering the data from source systems and creation of a composite. E-SOH proposes aggregation for sub-hourly observations – perhaps offering a bounding box query that returns all the data from that geographical area. While simple, even this isn’t trivial. We still need to consider issues like quality control, instrument characteristics, observing intervals and frequency. EMMA, to some extent, also adopts the Option 3 approach: it defines a common “contract” for NHMSs to provide warnings, which are then made available to the community from the </a:t>
            </a:r>
            <a:r>
              <a:rPr lang="en-GB" sz="1200" dirty="0" err="1">
                <a:effectLst/>
                <a:latin typeface="Calibri"/>
                <a:ea typeface="Calibri" panose="020F0502020204030204" pitchFamily="34" charset="0"/>
                <a:cs typeface="Calibri"/>
              </a:rPr>
              <a:t>meteoalarm</a:t>
            </a:r>
            <a:r>
              <a:rPr lang="en-GB" sz="1200" dirty="0">
                <a:effectLst/>
                <a:latin typeface="Calibri"/>
                <a:ea typeface="Calibri" panose="020F0502020204030204" pitchFamily="34" charset="0"/>
                <a:cs typeface="Calibri"/>
              </a:rPr>
              <a:t> hub.</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a:ea typeface="Calibri" panose="020F0502020204030204" pitchFamily="34" charset="0"/>
                <a:cs typeface="Calibri"/>
              </a:rPr>
              <a:t>Both E-SOH and EMMA rely on “community infrastructure” for their aggregation – with all the costs associated with that.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a:ea typeface="Calibri" panose="020F0502020204030204" pitchFamily="34" charset="0"/>
                <a:cs typeface="Calibri"/>
              </a:rPr>
              <a:t>For data themes such as NWP, what does aggregation mean? Are we considering dynamically generating a blended model output? But how do we do that in a way that meets the needs of the Data Consumer? How do we decide what’s best for them when we aggregate data? Can we predict what data is needed and how it should be combined? Or do we need some kind of AI tool that can interpret the Data Consumer’s request and determine how to respond? At which point I feel like I’m into the realms of “magic happens here”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a:ea typeface="Calibri" panose="020F0502020204030204" pitchFamily="34" charset="0"/>
                <a:cs typeface="Calibri"/>
              </a:rPr>
              <a:t>Stuart will give us some more food for thought about aggregation in his presentation up next.</a:t>
            </a:r>
          </a:p>
          <a:p>
            <a:pPr marL="0" lvl="0" indent="0">
              <a:buFont typeface="+mj-lt"/>
              <a:buNone/>
            </a:pPr>
            <a:endParaRPr lang="en-GB" sz="1200" dirty="0">
              <a:effectLst/>
              <a:latin typeface="Calibri" panose="020F0502020204030204" pitchFamily="34" charset="0"/>
              <a:ea typeface="Calibri" panose="020F0502020204030204" pitchFamily="34" charset="0"/>
            </a:endParaRPr>
          </a:p>
          <a:p>
            <a:pPr marL="0" lvl="0" indent="0">
              <a:buFont typeface="+mj-lt"/>
              <a:buNone/>
            </a:pPr>
            <a:r>
              <a:rPr lang="en-GB" sz="1200" dirty="0">
                <a:effectLst/>
                <a:latin typeface="Calibri"/>
                <a:ea typeface="Calibri" panose="020F0502020204030204" pitchFamily="34" charset="0"/>
                <a:cs typeface="Calibri"/>
              </a:rPr>
              <a:t>…</a:t>
            </a:r>
          </a:p>
          <a:p>
            <a:pPr marL="0" lvl="0" indent="0">
              <a:buFont typeface="+mj-lt"/>
              <a:buNone/>
            </a:pPr>
            <a:endParaRPr lang="en-GB" sz="1200" dirty="0">
              <a:effectLst/>
              <a:latin typeface="Calibri" panose="020F0502020204030204" pitchFamily="34" charset="0"/>
              <a:ea typeface="Calibri" panose="020F0502020204030204" pitchFamily="34" charset="0"/>
            </a:endParaRPr>
          </a:p>
          <a:p>
            <a:pPr marL="0" lvl="0" indent="0">
              <a:buFont typeface="+mj-lt"/>
              <a:buNone/>
            </a:pPr>
            <a:r>
              <a:rPr lang="en-GB" sz="1200" dirty="0">
                <a:effectLst/>
                <a:latin typeface="Calibri"/>
                <a:ea typeface="Calibri" panose="020F0502020204030204" pitchFamily="34" charset="0"/>
                <a:cs typeface="Calibri"/>
              </a:rPr>
              <a:t>Finally, some thoughts on the how the three options may relate to each other.</a:t>
            </a:r>
          </a:p>
          <a:p>
            <a:pPr marL="0" lvl="0" indent="0">
              <a:buFont typeface="+mj-lt"/>
              <a:buNone/>
            </a:pPr>
            <a:endParaRPr lang="en-GB" sz="1200" dirty="0">
              <a:effectLst/>
              <a:latin typeface="Calibri" panose="020F0502020204030204" pitchFamily="34" charset="0"/>
              <a:ea typeface="Calibri" panose="020F0502020204030204" pitchFamily="34" charset="0"/>
            </a:endParaRPr>
          </a:p>
          <a:p>
            <a:pPr marL="0" lvl="0" indent="0">
              <a:buFont typeface="+mj-lt"/>
              <a:buNone/>
            </a:pPr>
            <a:r>
              <a:rPr lang="en-GB" sz="1200" dirty="0">
                <a:effectLst/>
                <a:latin typeface="Calibri"/>
                <a:ea typeface="Calibri" panose="020F0502020204030204" pitchFamily="34" charset="0"/>
                <a:cs typeface="Calibri"/>
              </a:rPr>
              <a:t>Options 1, 2 and 3 are necessarily exclusive – that, for example, we need to aim for Option 2 for a given data theme. Instead consider the options as “</a:t>
            </a:r>
            <a:r>
              <a:rPr lang="en-GB" sz="1200" b="1" dirty="0">
                <a:effectLst/>
                <a:latin typeface="Calibri"/>
                <a:ea typeface="Calibri" panose="020F0502020204030204" pitchFamily="34" charset="0"/>
                <a:cs typeface="Calibri"/>
              </a:rPr>
              <a:t>transitional states</a:t>
            </a:r>
            <a:r>
              <a:rPr lang="en-GB" sz="1200" dirty="0">
                <a:effectLst/>
                <a:latin typeface="Calibri"/>
                <a:ea typeface="Calibri" panose="020F0502020204030204" pitchFamily="34" charset="0"/>
                <a:cs typeface="Calibri"/>
              </a:rPr>
              <a:t>”. We can build from Option 1 to Option 2, and from Option 2 to Option 3. We can keep developing the data access options as far as we see they’re providing value for our community. Data Access could be an evolutionary journey with FEMDI.</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a:ea typeface="Calibri" panose="020F0502020204030204" pitchFamily="34" charset="0"/>
                <a:cs typeface="Calibri"/>
              </a:rPr>
              <a:t>There might also be some “middle ways” that sit between two Options. For example, in an “Option 2+” we might be able to provide tools (e.g., software libraries, container images) for Data Consumers to do the aggregation themselves – possibly in the cloud, definitely configured and tuned to their specific needs.</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lvl="0" indent="0">
              <a:buFont typeface="+mj-lt"/>
              <a:buNone/>
            </a:pPr>
            <a:endParaRPr lang="en-GB" sz="1800" dirty="0">
              <a:effectLst/>
              <a:latin typeface="Calibri" panose="020F0502020204030204" pitchFamily="34" charset="0"/>
              <a:ea typeface="Times New Roman" panose="02020603050405020304" pitchFamily="18" charset="0"/>
            </a:endParaRPr>
          </a:p>
          <a:p>
            <a:pPr marL="342900" lvl="0" indent="-342900">
              <a:buFont typeface="+mj-lt"/>
              <a:buAutoNum type="arabicPeriod"/>
            </a:pP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endParaRPr lang="en-GB" sz="1800" dirty="0">
              <a:effectLst/>
              <a:latin typeface="Calibri" panose="020F0502020204030204" pitchFamily="34" charset="0"/>
              <a:ea typeface="Calibri" panose="020F0502020204030204" pitchFamily="34" charset="0"/>
            </a:endParaRPr>
          </a:p>
          <a:p>
            <a:pPr marL="0" lvl="0" indent="0">
              <a:buFont typeface="+mj-lt"/>
              <a:buNone/>
            </a:pPr>
            <a:endParaRPr lang="en-GB" sz="1800" dirty="0">
              <a:effectLst/>
              <a:latin typeface="Calibri" panose="020F0502020204030204" pitchFamily="34" charset="0"/>
              <a:ea typeface="Calibri" panose="020F0502020204030204" pitchFamily="34" charset="0"/>
            </a:endParaRPr>
          </a:p>
          <a:p>
            <a:endParaRPr lang="en-GB"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71D11-34E5-4E35-ADD9-C7DC06762E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42518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cs typeface="Calibri"/>
              </a:rPr>
              <a:t>3</a:t>
            </a:r>
            <a:r>
              <a:rPr lang="en-GB" baseline="30000" dirty="0">
                <a:cs typeface="Calibri"/>
              </a:rPr>
              <a:t>rd</a:t>
            </a:r>
            <a:r>
              <a:rPr lang="en-GB" dirty="0">
                <a:cs typeface="Calibri"/>
              </a:rPr>
              <a:t> FDCM Director-led workshop, March 2022: Directors gave their preferred data access option – and, for Option 3, how long it might be until those data were delivered in this way]</a:t>
            </a:r>
          </a:p>
          <a:p>
            <a:endParaRPr lang="en-GB" dirty="0">
              <a:cs typeface="Calibri"/>
            </a:endParaRPr>
          </a:p>
          <a:p>
            <a:r>
              <a:rPr lang="en-GB" dirty="0">
                <a:cs typeface="Calibri"/>
              </a:rPr>
              <a:t>Many of the data types, particularly NWP, had a spread of opinion. More discussion will be needed on these.</a:t>
            </a:r>
          </a:p>
          <a:p>
            <a:endParaRPr lang="en-GB" dirty="0">
              <a:cs typeface="Calibri"/>
            </a:endParaRPr>
          </a:p>
          <a:p>
            <a:r>
              <a:rPr lang="en-GB" dirty="0">
                <a:cs typeface="Calibri"/>
              </a:rPr>
              <a:t>But we saw a clear signal to prioritise Warnings and Land-surface Observations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279335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Bid being prepared by Met Norway</a:t>
            </a:r>
          </a:p>
          <a:p>
            <a:endParaRPr lang="en-GB" dirty="0"/>
          </a:p>
          <a:p>
            <a:r>
              <a:rPr lang="en-GB" dirty="0"/>
              <a:t>FMI to lead WP1</a:t>
            </a:r>
          </a:p>
          <a:p>
            <a:r>
              <a:rPr lang="en-GB" dirty="0"/>
              <a:t>Met Norway lead WP2</a:t>
            </a:r>
          </a:p>
          <a:p>
            <a:r>
              <a:rPr lang="en-GB" dirty="0"/>
              <a:t>DWD lead WP3</a:t>
            </a:r>
          </a:p>
          <a:p>
            <a:r>
              <a:rPr lang="en-GB" dirty="0"/>
              <a:t>KNMI part of the bidding team</a:t>
            </a:r>
          </a:p>
          <a:p>
            <a:r>
              <a:rPr lang="en-GB" dirty="0"/>
              <a:t>EWC also offering infrastructure to host part of E-SOH</a:t>
            </a:r>
          </a:p>
        </p:txBody>
      </p:sp>
    </p:spTree>
    <p:extLst>
      <p:ext uri="{BB962C8B-B14F-4D97-AF65-F5344CB8AC3E}">
        <p14:creationId xmlns:p14="http://schemas.microsoft.com/office/powerpoint/2010/main" val="219870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4941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3917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89838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pic>
        <p:nvPicPr>
          <p:cNvPr id="5" name="title page.jpg"/>
          <p:cNvPicPr>
            <a:picLocks noChangeAspect="1"/>
          </p:cNvPicPr>
          <p:nvPr userDrawn="1"/>
        </p:nvPicPr>
        <p:blipFill>
          <a:blip r:embed="rId2">
            <a:extLst/>
          </a:blip>
          <a:stretch>
            <a:fillRect/>
          </a:stretch>
        </p:blipFill>
        <p:spPr>
          <a:xfrm>
            <a:off x="-23484" y="9916"/>
            <a:ext cx="12192000" cy="6850866"/>
          </a:xfrm>
          <a:prstGeom prst="rect">
            <a:avLst/>
          </a:prstGeom>
          <a:ln w="12700">
            <a:miter lim="400000"/>
          </a:ln>
        </p:spPr>
      </p:pic>
      <p:sp>
        <p:nvSpPr>
          <p:cNvPr id="11" name="Shape 11"/>
          <p:cNvSpPr>
            <a:spLocks noGrp="1"/>
          </p:cNvSpPr>
          <p:nvPr>
            <p:ph type="title" hasCustomPrompt="1"/>
          </p:nvPr>
        </p:nvSpPr>
        <p:spPr>
          <a:xfrm>
            <a:off x="1524000" y="1122362"/>
            <a:ext cx="9144000" cy="2387601"/>
          </a:xfrm>
          <a:prstGeom prst="rect">
            <a:avLst/>
          </a:prstGeom>
        </p:spPr>
        <p:txBody>
          <a:bodyPr anchor="b"/>
          <a:lstStyle>
            <a:lvl1pPr algn="ctr">
              <a:defRPr kumimoji="0" sz="3600" b="1" i="0" u="none" strike="noStrike" cap="none" spc="0" normalizeH="0" baseline="0">
                <a:ln>
                  <a:noFill/>
                </a:ln>
                <a:solidFill>
                  <a:srgbClr val="FFFFFF"/>
                </a:solidFill>
                <a:effectLst/>
                <a:uFillTx/>
                <a:latin typeface="+mj-lt"/>
                <a:ea typeface="+mj-ea"/>
                <a:cs typeface="+mj-cs"/>
                <a:sym typeface="Helvetica"/>
              </a:defRPr>
            </a:lvl1pPr>
          </a:lstStyle>
          <a:p>
            <a:r>
              <a:rPr lang="en-US" dirty="0" smtClean="0"/>
              <a:t>CLICK TO EDIT MASTER TITLE STYLE</a:t>
            </a:r>
            <a:endParaRPr lang="en-US" dirty="0"/>
          </a:p>
        </p:txBody>
      </p:sp>
      <p:sp>
        <p:nvSpPr>
          <p:cNvPr id="12" name="Shape 12"/>
          <p:cNvSpPr>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kumimoji="0" sz="1800" b="1" i="0" u="none" strike="noStrike" cap="none" spc="0" normalizeH="0" baseline="0" dirty="0">
                <a:ln>
                  <a:noFill/>
                </a:ln>
                <a:solidFill>
                  <a:srgbClr val="FFFFFF"/>
                </a:solidFill>
                <a:effectLst/>
                <a:uFillTx/>
                <a:latin typeface="+mj-lt"/>
                <a:ea typeface="+mj-ea"/>
                <a:cs typeface="+mj-cs"/>
                <a:sym typeface="Helvetica"/>
              </a:defRPr>
            </a:lvl1pPr>
          </a:lstStyle>
          <a:p>
            <a:r>
              <a:rPr lang="en-US" dirty="0" smtClean="0"/>
              <a:t>CLICK TO EDIT MASTER SUBTITLE STYLE</a:t>
            </a:r>
            <a:endParaRPr lang="en-US" dirty="0"/>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act details General">
    <p:spTree>
      <p:nvGrpSpPr>
        <p:cNvPr id="1" name=""/>
        <p:cNvGrpSpPr/>
        <p:nvPr/>
      </p:nvGrpSpPr>
      <p:grpSpPr>
        <a:xfrm>
          <a:off x="0" y="0"/>
          <a:ext cx="0" cy="0"/>
          <a:chOff x="0" y="0"/>
          <a:chExt cx="0" cy="0"/>
        </a:xfrm>
      </p:grpSpPr>
      <p:pic>
        <p:nvPicPr>
          <p:cNvPr id="4" name="text-page-3.jpg"/>
          <p:cNvPicPr>
            <a:picLocks noChangeAspect="1"/>
          </p:cNvPicPr>
          <p:nvPr userDrawn="1"/>
        </p:nvPicPr>
        <p:blipFill>
          <a:blip r:embed="rId2">
            <a:extLst/>
          </a:blip>
          <a:stretch>
            <a:fillRect/>
          </a:stretch>
        </p:blipFill>
        <p:spPr>
          <a:xfrm>
            <a:off x="0" y="0"/>
            <a:ext cx="12192000" cy="6850864"/>
          </a:xfrm>
          <a:prstGeom prst="rect">
            <a:avLst/>
          </a:prstGeom>
          <a:ln w="12700">
            <a:miter lim="400000"/>
          </a:ln>
        </p:spPr>
      </p:pic>
      <p:sp>
        <p:nvSpPr>
          <p:cNvPr id="3" name="Slide Number Placeholder 2"/>
          <p:cNvSpPr>
            <a:spLocks noGrp="1"/>
          </p:cNvSpPr>
          <p:nvPr>
            <p:ph type="sldNum" sz="quarter" idx="10"/>
          </p:nvPr>
        </p:nvSpPr>
        <p:spPr>
          <a:xfrm>
            <a:off x="1079218" y="6224797"/>
            <a:ext cx="263983" cy="269241"/>
          </a:xfrm>
        </p:spPr>
        <p:txBody>
          <a:bodyPr/>
          <a:lstStyle/>
          <a:p>
            <a:fld id="{86CB4B4D-7CA3-9044-876B-883B54F8677D}" type="slidenum">
              <a:rPr lang="fr-BE" smtClean="0"/>
              <a:t>‹#›</a:t>
            </a:fld>
            <a:endParaRPr lang="fr-BE" dirty="0"/>
          </a:p>
        </p:txBody>
      </p:sp>
      <p:sp>
        <p:nvSpPr>
          <p:cNvPr id="5" name="Shape 134"/>
          <p:cNvSpPr/>
          <p:nvPr userDrawn="1"/>
        </p:nvSpPr>
        <p:spPr>
          <a:xfrm>
            <a:off x="1079218" y="966919"/>
            <a:ext cx="6650501"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300" b="1">
                <a:solidFill>
                  <a:srgbClr val="C07D24"/>
                </a:solidFill>
                <a:latin typeface="+mj-lt"/>
                <a:ea typeface="+mj-ea"/>
                <a:cs typeface="+mj-cs"/>
                <a:sym typeface="Helvetica"/>
              </a:defRPr>
            </a:lvl1pPr>
          </a:lstStyle>
          <a:p>
            <a:r>
              <a:rPr dirty="0"/>
              <a:t>CONTACT DETAILS</a:t>
            </a:r>
          </a:p>
        </p:txBody>
      </p:sp>
      <p:sp>
        <p:nvSpPr>
          <p:cNvPr id="6" name="Shape 135"/>
          <p:cNvSpPr/>
          <p:nvPr userDrawn="1"/>
        </p:nvSpPr>
        <p:spPr>
          <a:xfrm>
            <a:off x="1079218" y="2343299"/>
            <a:ext cx="9392269" cy="118442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90000"/>
              </a:lnSpc>
              <a:spcBef>
                <a:spcPts val="100"/>
              </a:spcBef>
              <a:defRPr sz="1500">
                <a:solidFill>
                  <a:srgbClr val="00727E"/>
                </a:solidFill>
                <a:latin typeface="Helvetica Light"/>
                <a:ea typeface="Helvetica Light"/>
                <a:cs typeface="Helvetica Light"/>
                <a:sym typeface="Helvetica Light"/>
              </a:defRPr>
            </a:pPr>
            <a:r>
              <a:rPr dirty="0" smtClean="0"/>
              <a:t> </a:t>
            </a:r>
            <a:endParaRPr dirty="0"/>
          </a:p>
          <a:p>
            <a:pPr>
              <a:lnSpc>
                <a:spcPct val="90000"/>
              </a:lnSpc>
              <a:spcBef>
                <a:spcPts val="100"/>
              </a:spcBef>
              <a:defRPr sz="1500">
                <a:solidFill>
                  <a:srgbClr val="00727E"/>
                </a:solidFill>
                <a:latin typeface="Helvetica Light"/>
                <a:ea typeface="Helvetica Light"/>
                <a:cs typeface="Helvetica Light"/>
                <a:sym typeface="Helvetica Light"/>
              </a:defRPr>
            </a:pPr>
            <a:r>
              <a:rPr dirty="0"/>
              <a:t>EIG EUMETNET </a:t>
            </a:r>
          </a:p>
          <a:p>
            <a:pPr>
              <a:lnSpc>
                <a:spcPct val="90000"/>
              </a:lnSpc>
              <a:spcBef>
                <a:spcPts val="100"/>
              </a:spcBef>
              <a:defRPr sz="1500">
                <a:solidFill>
                  <a:srgbClr val="00727E"/>
                </a:solidFill>
                <a:latin typeface="Helvetica Light"/>
                <a:ea typeface="Helvetica Light"/>
                <a:cs typeface="Helvetica Light"/>
                <a:sym typeface="Helvetica Light"/>
              </a:defRPr>
            </a:pPr>
            <a:r>
              <a:rPr dirty="0"/>
              <a:t>European Meteorological Services' Network</a:t>
            </a:r>
            <a:br>
              <a:rPr dirty="0"/>
            </a:br>
            <a:r>
              <a:rPr sz="1700" b="1" dirty="0">
                <a:solidFill>
                  <a:srgbClr val="C07D24"/>
                </a:solidFill>
                <a:latin typeface="+mj-lt"/>
                <a:ea typeface="+mj-ea"/>
                <a:cs typeface="+mj-cs"/>
                <a:sym typeface="Helvetica"/>
              </a:rPr>
              <a:t>www.eumetnet.eu</a:t>
            </a:r>
          </a:p>
          <a:p>
            <a:pPr>
              <a:lnSpc>
                <a:spcPct val="90000"/>
              </a:lnSpc>
              <a:defRPr sz="1500">
                <a:solidFill>
                  <a:srgbClr val="00727E"/>
                </a:solidFill>
                <a:latin typeface="Helvetica Light"/>
                <a:ea typeface="Helvetica Light"/>
                <a:cs typeface="Helvetica Light"/>
                <a:sym typeface="Helvetica Light"/>
              </a:defRPr>
            </a:pPr>
            <a:r>
              <a:rPr dirty="0"/>
              <a:t> </a:t>
            </a:r>
          </a:p>
        </p:txBody>
      </p:sp>
      <p:sp>
        <p:nvSpPr>
          <p:cNvPr id="7" name="Slide Number Placeholder 1"/>
          <p:cNvSpPr txBox="1">
            <a:spLocks/>
          </p:cNvSpPr>
          <p:nvPr userDrawn="1"/>
        </p:nvSpPr>
        <p:spPr>
          <a:xfrm>
            <a:off x="11393396" y="6581312"/>
            <a:ext cx="92396" cy="276999"/>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lang="fr-BE" dirty="0"/>
          </a:p>
        </p:txBody>
      </p:sp>
      <p:sp>
        <p:nvSpPr>
          <p:cNvPr id="9" name="Text Placeholder 8"/>
          <p:cNvSpPr>
            <a:spLocks noGrp="1"/>
          </p:cNvSpPr>
          <p:nvPr>
            <p:ph type="body" sz="quarter" idx="11" hasCustomPrompt="1"/>
          </p:nvPr>
        </p:nvSpPr>
        <p:spPr>
          <a:xfrm>
            <a:off x="1079218" y="1751255"/>
            <a:ext cx="4222074" cy="623347"/>
          </a:xfrm>
        </p:spPr>
        <p:txBody>
          <a:bodyPr/>
          <a:lstStyle>
            <a:lvl1pPr marL="0" indent="0">
              <a:buNone/>
              <a:defRPr kumimoji="0" lang="en-US" sz="1700" b="1" i="0" u="none" strike="noStrike" cap="none" spc="0" normalizeH="0" baseline="0" dirty="0" smtClean="0">
                <a:ln>
                  <a:noFill/>
                </a:ln>
                <a:solidFill>
                  <a:srgbClr val="00727E"/>
                </a:solidFill>
                <a:effectLst/>
                <a:uFillTx/>
                <a:latin typeface="+mj-lt"/>
                <a:ea typeface="+mj-ea"/>
                <a:cs typeface="+mj-cs"/>
                <a:sym typeface="Calibri"/>
              </a:defRPr>
            </a:lvl1pPr>
          </a:lstStyle>
          <a:p>
            <a:pPr lvl="0"/>
            <a:r>
              <a:rPr lang="en-US" dirty="0" smtClean="0"/>
              <a:t>Name &amp; Title</a:t>
            </a:r>
          </a:p>
        </p:txBody>
      </p:sp>
      <p:sp>
        <p:nvSpPr>
          <p:cNvPr id="13" name="Text Placeholder 12"/>
          <p:cNvSpPr>
            <a:spLocks noGrp="1"/>
          </p:cNvSpPr>
          <p:nvPr>
            <p:ph type="body" sz="quarter" idx="12" hasCustomPrompt="1"/>
          </p:nvPr>
        </p:nvSpPr>
        <p:spPr>
          <a:xfrm>
            <a:off x="1079218" y="3558027"/>
            <a:ext cx="4416425" cy="330220"/>
          </a:xfrm>
        </p:spPr>
        <p:txBody>
          <a:bodyPr/>
          <a:lstStyle>
            <a:lvl1pPr marL="0" indent="0">
              <a:buNone/>
              <a:defRPr kumimoji="0" lang="en-US" sz="1700" b="1" i="0" u="none" strike="noStrike" cap="none" spc="0" normalizeH="0" baseline="0" smtClean="0">
                <a:ln>
                  <a:noFill/>
                </a:ln>
                <a:solidFill>
                  <a:srgbClr val="00727E"/>
                </a:solidFill>
                <a:effectLst/>
                <a:uFillTx/>
                <a:latin typeface="+mj-lt"/>
                <a:ea typeface="+mj-ea"/>
                <a:cs typeface="+mj-cs"/>
                <a:sym typeface="Calibri"/>
              </a:defRPr>
            </a:lvl1pPr>
          </a:lstStyle>
          <a:p>
            <a:pPr lvl="0"/>
            <a:r>
              <a:rPr lang="en-US" dirty="0" smtClean="0"/>
              <a:t>Tel:</a:t>
            </a:r>
          </a:p>
        </p:txBody>
      </p:sp>
      <p:sp>
        <p:nvSpPr>
          <p:cNvPr id="15" name="Text Placeholder 14"/>
          <p:cNvSpPr>
            <a:spLocks noGrp="1"/>
          </p:cNvSpPr>
          <p:nvPr>
            <p:ph type="body" sz="quarter" idx="13" hasCustomPrompt="1"/>
          </p:nvPr>
        </p:nvSpPr>
        <p:spPr>
          <a:xfrm>
            <a:off x="1079218" y="4087177"/>
            <a:ext cx="4416425" cy="369888"/>
          </a:xfrm>
        </p:spPr>
        <p:txBody>
          <a:bodyPr/>
          <a:lstStyle>
            <a:lvl1pPr marL="0" indent="0">
              <a:buNone/>
              <a:defRPr kumimoji="0" lang="en-US" sz="1700" b="1" i="0" u="none" strike="noStrike" cap="none" spc="0" normalizeH="0" baseline="0" smtClean="0">
                <a:ln>
                  <a:noFill/>
                </a:ln>
                <a:solidFill>
                  <a:srgbClr val="00727E"/>
                </a:solidFill>
                <a:effectLst/>
                <a:uFillTx/>
                <a:latin typeface="+mj-lt"/>
                <a:ea typeface="+mj-ea"/>
                <a:cs typeface="+mj-cs"/>
                <a:sym typeface="Calibri"/>
              </a:defRPr>
            </a:lvl1pPr>
          </a:lstStyle>
          <a:p>
            <a:pPr lvl="0"/>
            <a:r>
              <a:rPr lang="en-US" dirty="0" smtClean="0"/>
              <a:t>Email:</a:t>
            </a:r>
          </a:p>
        </p:txBody>
      </p:sp>
    </p:spTree>
    <p:extLst>
      <p:ext uri="{BB962C8B-B14F-4D97-AF65-F5344CB8AC3E}">
        <p14:creationId xmlns:p14="http://schemas.microsoft.com/office/powerpoint/2010/main" val="48261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text-page-2.jpg"/>
          <p:cNvPicPr>
            <a:picLocks noChangeAspect="1"/>
          </p:cNvPicPr>
          <p:nvPr userDrawn="1"/>
        </p:nvPicPr>
        <p:blipFill>
          <a:blip r:embed="rId2"/>
          <a:stretch>
            <a:fillRect/>
          </a:stretch>
        </p:blipFill>
        <p:spPr>
          <a:xfrm>
            <a:off x="0" y="-24130"/>
            <a:ext cx="12182142" cy="6858000"/>
          </a:xfrm>
          <a:prstGeom prst="rect">
            <a:avLst/>
          </a:prstGeom>
          <a:ln w="12700">
            <a:miter lim="400000"/>
          </a:ln>
        </p:spPr>
      </p:pic>
      <p:sp>
        <p:nvSpPr>
          <p:cNvPr id="2" name="Title 1"/>
          <p:cNvSpPr>
            <a:spLocks noGrp="1"/>
          </p:cNvSpPr>
          <p:nvPr>
            <p:ph type="title" hasCustomPrompt="1"/>
          </p:nvPr>
        </p:nvSpPr>
        <p:spPr/>
        <p:txBody>
          <a:bodyPr/>
          <a:lstStyle>
            <a:lvl1pPr>
              <a:defRPr kumimoji="0" lang="en-US" sz="2300" b="1" i="0" u="none" strike="noStrike" cap="none" spc="0" normalizeH="0" baseline="0" smtClean="0">
                <a:ln>
                  <a:noFill/>
                </a:ln>
                <a:solidFill>
                  <a:srgbClr val="C07D24"/>
                </a:solidFill>
                <a:effectLst/>
                <a:uFillTx/>
                <a:latin typeface="+mj-lt"/>
                <a:ea typeface="+mj-ea"/>
                <a:cs typeface="+mj-cs"/>
                <a:sym typeface="Helvetica"/>
              </a:defRPr>
            </a:lvl1pPr>
          </a:lstStyle>
          <a:p>
            <a:r>
              <a:rPr lang="en-US"/>
              <a:t>CLICK TO EDIT MASTER TITLE STYLE</a:t>
            </a:r>
            <a:endParaRPr lang="fr-BE"/>
          </a:p>
        </p:txBody>
      </p:sp>
      <p:sp>
        <p:nvSpPr>
          <p:cNvPr id="3" name="Slide Number Placeholder 2"/>
          <p:cNvSpPr>
            <a:spLocks noGrp="1"/>
          </p:cNvSpPr>
          <p:nvPr>
            <p:ph type="sldNum" sz="quarter" idx="10"/>
          </p:nvPr>
        </p:nvSpPr>
        <p:spPr/>
        <p:txBody>
          <a:bodyPr/>
          <a:lstStyle/>
          <a:p>
            <a:fld id="{86CB4B4D-7CA3-9044-876B-883B54F8677D}" type="slidenum">
              <a:rPr lang="fr-BE" smtClean="0"/>
              <a:pPr/>
              <a:t>‹#›</a:t>
            </a:fld>
            <a:endParaRPr lang="fr-BE"/>
          </a:p>
        </p:txBody>
      </p:sp>
      <p:sp>
        <p:nvSpPr>
          <p:cNvPr id="5" name="Content Placeholder 4"/>
          <p:cNvSpPr>
            <a:spLocks noGrp="1"/>
          </p:cNvSpPr>
          <p:nvPr>
            <p:ph sz="quarter" idx="11"/>
          </p:nvPr>
        </p:nvSpPr>
        <p:spPr>
          <a:xfrm>
            <a:off x="838201" y="2071688"/>
            <a:ext cx="10515600" cy="39592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59759121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pic>
        <p:nvPicPr>
          <p:cNvPr id="5" name="title page.jpg"/>
          <p:cNvPicPr>
            <a:picLocks noChangeAspect="1"/>
          </p:cNvPicPr>
          <p:nvPr userDrawn="1"/>
        </p:nvPicPr>
        <p:blipFill>
          <a:blip r:embed="rId2">
            <a:extLst/>
          </a:blip>
          <a:stretch>
            <a:fillRect/>
          </a:stretch>
        </p:blipFill>
        <p:spPr>
          <a:xfrm>
            <a:off x="-23484" y="9916"/>
            <a:ext cx="12192000" cy="6850866"/>
          </a:xfrm>
          <a:prstGeom prst="rect">
            <a:avLst/>
          </a:prstGeom>
          <a:ln w="12700">
            <a:miter lim="400000"/>
          </a:ln>
        </p:spPr>
      </p:pic>
      <p:sp>
        <p:nvSpPr>
          <p:cNvPr id="11" name="Shape 11"/>
          <p:cNvSpPr>
            <a:spLocks noGrp="1"/>
          </p:cNvSpPr>
          <p:nvPr>
            <p:ph type="title" hasCustomPrompt="1"/>
          </p:nvPr>
        </p:nvSpPr>
        <p:spPr>
          <a:xfrm>
            <a:off x="1524000" y="1122362"/>
            <a:ext cx="9144000" cy="2387601"/>
          </a:xfrm>
          <a:prstGeom prst="rect">
            <a:avLst/>
          </a:prstGeom>
        </p:spPr>
        <p:txBody>
          <a:bodyPr anchor="b"/>
          <a:lstStyle>
            <a:lvl1pPr algn="ctr">
              <a:defRPr kumimoji="0" sz="3600" b="1" i="0" u="none" strike="noStrike" cap="none" spc="0" normalizeH="0" baseline="0">
                <a:ln>
                  <a:noFill/>
                </a:ln>
                <a:solidFill>
                  <a:srgbClr val="FFFFFF"/>
                </a:solidFill>
                <a:effectLst/>
                <a:uFillTx/>
                <a:latin typeface="+mj-lt"/>
                <a:ea typeface="+mj-ea"/>
                <a:cs typeface="+mj-cs"/>
                <a:sym typeface="Helvetica"/>
              </a:defRPr>
            </a:lvl1pPr>
          </a:lstStyle>
          <a:p>
            <a:r>
              <a:rPr lang="en-US" dirty="0" smtClean="0"/>
              <a:t>CLICK TO EDIT MASTER TITLE STYLE</a:t>
            </a:r>
            <a:endParaRPr lang="en-US" dirty="0"/>
          </a:p>
        </p:txBody>
      </p:sp>
      <p:sp>
        <p:nvSpPr>
          <p:cNvPr id="12" name="Shape 12"/>
          <p:cNvSpPr>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kumimoji="0" sz="1800" b="1" i="0" u="none" strike="noStrike" cap="none" spc="0" normalizeH="0" baseline="0" dirty="0">
                <a:ln>
                  <a:noFill/>
                </a:ln>
                <a:solidFill>
                  <a:srgbClr val="FFFFFF"/>
                </a:solidFill>
                <a:effectLst/>
                <a:uFillTx/>
                <a:latin typeface="+mj-lt"/>
                <a:ea typeface="+mj-ea"/>
                <a:cs typeface="+mj-cs"/>
                <a:sym typeface="Helvetica"/>
              </a:defRPr>
            </a:lvl1pPr>
          </a:lstStyle>
          <a:p>
            <a:r>
              <a:rPr lang="en-US" dirty="0" smtClean="0"/>
              <a:t>CLICK TO EDIT MASTER SUBTITLE STYLE</a:t>
            </a:r>
            <a:endParaRPr lang="en-US" dirty="0"/>
          </a:p>
        </p:txBody>
      </p:sp>
      <p:sp>
        <p:nvSpPr>
          <p:cNvPr id="13" name="Shape 13"/>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400" b="1" i="0" u="none" strike="noStrike" kern="0" cap="none" spc="0" normalizeH="0" baseline="0" noProof="0">
                <a:ln>
                  <a:noFill/>
                </a:ln>
                <a:solidFill>
                  <a:srgbClr val="888888"/>
                </a:solidFill>
                <a:effectLst/>
                <a:uLnTx/>
                <a:uFillTx/>
                <a:latin typeface="Helvetica"/>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400" b="1" i="0" u="none" strike="noStrike" kern="0" cap="none" spc="0" normalizeH="0" baseline="0" noProof="0">
              <a:ln>
                <a:noFill/>
              </a:ln>
              <a:solidFill>
                <a:srgbClr val="888888"/>
              </a:solidFill>
              <a:effectLst/>
              <a:uLnTx/>
              <a:uFillTx/>
              <a:latin typeface="Helvetica"/>
              <a:sym typeface="Calibri"/>
            </a:endParaRPr>
          </a:p>
        </p:txBody>
      </p:sp>
    </p:spTree>
    <p:extLst>
      <p:ext uri="{BB962C8B-B14F-4D97-AF65-F5344CB8AC3E}">
        <p14:creationId xmlns:p14="http://schemas.microsoft.com/office/powerpoint/2010/main" val="76216042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pic>
        <p:nvPicPr>
          <p:cNvPr id="5" name="title page.jpg"/>
          <p:cNvPicPr>
            <a:picLocks noChangeAspect="1"/>
          </p:cNvPicPr>
          <p:nvPr userDrawn="1"/>
        </p:nvPicPr>
        <p:blipFill>
          <a:blip r:embed="rId2">
            <a:extLst/>
          </a:blip>
          <a:stretch>
            <a:fillRect/>
          </a:stretch>
        </p:blipFill>
        <p:spPr>
          <a:xfrm>
            <a:off x="-23484" y="9916"/>
            <a:ext cx="12192000" cy="6850866"/>
          </a:xfrm>
          <a:prstGeom prst="rect">
            <a:avLst/>
          </a:prstGeom>
          <a:ln w="12700">
            <a:miter lim="400000"/>
          </a:ln>
        </p:spPr>
      </p:pic>
      <p:sp>
        <p:nvSpPr>
          <p:cNvPr id="11" name="Shape 11"/>
          <p:cNvSpPr>
            <a:spLocks noGrp="1"/>
          </p:cNvSpPr>
          <p:nvPr>
            <p:ph type="title" hasCustomPrompt="1"/>
          </p:nvPr>
        </p:nvSpPr>
        <p:spPr>
          <a:xfrm>
            <a:off x="1524000" y="1122362"/>
            <a:ext cx="9144000" cy="2387601"/>
          </a:xfrm>
          <a:prstGeom prst="rect">
            <a:avLst/>
          </a:prstGeom>
        </p:spPr>
        <p:txBody>
          <a:bodyPr anchor="b"/>
          <a:lstStyle>
            <a:lvl1pPr algn="ctr">
              <a:defRPr kumimoji="0" sz="3600" b="1" i="0" u="none" strike="noStrike" cap="none" spc="0" normalizeH="0" baseline="0">
                <a:ln>
                  <a:noFill/>
                </a:ln>
                <a:solidFill>
                  <a:srgbClr val="FFFFFF"/>
                </a:solidFill>
                <a:effectLst/>
                <a:uFillTx/>
                <a:latin typeface="+mj-lt"/>
                <a:ea typeface="+mj-ea"/>
                <a:cs typeface="+mj-cs"/>
                <a:sym typeface="Helvetica"/>
              </a:defRPr>
            </a:lvl1pPr>
          </a:lstStyle>
          <a:p>
            <a:r>
              <a:rPr lang="en-US" dirty="0" smtClean="0"/>
              <a:t>ANY QUESTIONS?</a:t>
            </a:r>
            <a:endParaRPr lang="en-US" dirty="0"/>
          </a:p>
        </p:txBody>
      </p:sp>
      <p:sp>
        <p:nvSpPr>
          <p:cNvPr id="13" name="Shape 13"/>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400" b="1" i="0" u="none" strike="noStrike" kern="0" cap="none" spc="0" normalizeH="0" baseline="0" noProof="0">
                <a:ln>
                  <a:noFill/>
                </a:ln>
                <a:solidFill>
                  <a:srgbClr val="888888"/>
                </a:solidFill>
                <a:effectLst/>
                <a:uLnTx/>
                <a:uFillTx/>
                <a:latin typeface="Helvetica"/>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400" b="1" i="0" u="none" strike="noStrike" kern="0" cap="none" spc="0" normalizeH="0" baseline="0" noProof="0">
              <a:ln>
                <a:noFill/>
              </a:ln>
              <a:solidFill>
                <a:srgbClr val="888888"/>
              </a:solidFill>
              <a:effectLst/>
              <a:uLnTx/>
              <a:uFillTx/>
              <a:latin typeface="Helvetica"/>
              <a:sym typeface="Calibri"/>
            </a:endParaRPr>
          </a:p>
        </p:txBody>
      </p:sp>
    </p:spTree>
    <p:extLst>
      <p:ext uri="{BB962C8B-B14F-4D97-AF65-F5344CB8AC3E}">
        <p14:creationId xmlns:p14="http://schemas.microsoft.com/office/powerpoint/2010/main" val="117582145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erarchy">
    <p:spTree>
      <p:nvGrpSpPr>
        <p:cNvPr id="1" name=""/>
        <p:cNvGrpSpPr/>
        <p:nvPr/>
      </p:nvGrpSpPr>
      <p:grpSpPr>
        <a:xfrm>
          <a:off x="0" y="0"/>
          <a:ext cx="0" cy="0"/>
          <a:chOff x="0" y="0"/>
          <a:chExt cx="0" cy="0"/>
        </a:xfrm>
      </p:grpSpPr>
      <p:pic>
        <p:nvPicPr>
          <p:cNvPr id="4" name="text-page-1.jpg"/>
          <p:cNvPicPr>
            <a:picLocks noChangeAspect="1"/>
          </p:cNvPicPr>
          <p:nvPr userDrawn="1"/>
        </p:nvPicPr>
        <p:blipFill>
          <a:blip r:embed="rId2">
            <a:extLst/>
          </a:blip>
          <a:stretch>
            <a:fillRect/>
          </a:stretch>
        </p:blipFill>
        <p:spPr>
          <a:xfrm>
            <a:off x="1" y="0"/>
            <a:ext cx="12192000" cy="6865151"/>
          </a:xfrm>
          <a:prstGeom prst="rect">
            <a:avLst/>
          </a:prstGeom>
          <a:ln w="12700">
            <a:miter lim="400000"/>
          </a:ln>
        </p:spPr>
      </p:pic>
      <p:sp>
        <p:nvSpPr>
          <p:cNvPr id="2" name="Title 1"/>
          <p:cNvSpPr>
            <a:spLocks noGrp="1"/>
          </p:cNvSpPr>
          <p:nvPr>
            <p:ph type="title" hasCustomPrompt="1"/>
          </p:nvPr>
        </p:nvSpPr>
        <p:spPr/>
        <p:txBody>
          <a:bodyPr/>
          <a:lstStyle>
            <a:lvl1pPr>
              <a:defRPr kumimoji="0" lang="en-US" sz="2300" b="1" i="0" u="none" strike="noStrike" cap="none" spc="0" normalizeH="0" baseline="0" smtClean="0">
                <a:ln>
                  <a:noFill/>
                </a:ln>
                <a:solidFill>
                  <a:srgbClr val="C07D24"/>
                </a:solidFill>
                <a:effectLst/>
                <a:uFillTx/>
                <a:latin typeface="+mj-lt"/>
                <a:ea typeface="+mj-ea"/>
                <a:cs typeface="+mj-cs"/>
                <a:sym typeface="Helvetica"/>
              </a:defRPr>
            </a:lvl1pPr>
          </a:lstStyle>
          <a:p>
            <a:r>
              <a:rPr lang="en-US" dirty="0" smtClean="0"/>
              <a:t>CLICK TO EDIT MASTER TITLE STYLE</a:t>
            </a:r>
            <a:endParaRPr lang="fr-BE"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BE" sz="1400" b="1" i="0" u="none" strike="noStrike" kern="0" cap="none" spc="0" normalizeH="0" baseline="0" noProof="0" smtClean="0">
                <a:ln>
                  <a:noFill/>
                </a:ln>
                <a:solidFill>
                  <a:srgbClr val="888888"/>
                </a:solidFill>
                <a:effectLst/>
                <a:uLnTx/>
                <a:uFillTx/>
                <a:latin typeface="Helvetica"/>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fr-BE" sz="1400" b="1" i="0" u="none" strike="noStrike" kern="0" cap="none" spc="0" normalizeH="0" baseline="0" noProof="0" dirty="0">
              <a:ln>
                <a:noFill/>
              </a:ln>
              <a:solidFill>
                <a:srgbClr val="888888"/>
              </a:solidFill>
              <a:effectLst/>
              <a:uLnTx/>
              <a:uFillTx/>
              <a:latin typeface="Helvetica"/>
              <a:sym typeface="Calibri"/>
            </a:endParaRPr>
          </a:p>
        </p:txBody>
      </p:sp>
      <p:sp>
        <p:nvSpPr>
          <p:cNvPr id="6" name="Text Placeholder 5"/>
          <p:cNvSpPr>
            <a:spLocks noGrp="1"/>
          </p:cNvSpPr>
          <p:nvPr>
            <p:ph type="body" sz="quarter" idx="11" hasCustomPrompt="1"/>
          </p:nvPr>
        </p:nvSpPr>
        <p:spPr>
          <a:xfrm>
            <a:off x="873125" y="2027238"/>
            <a:ext cx="10480675" cy="4200525"/>
          </a:xfrm>
        </p:spPr>
        <p:txBody>
          <a:bodyPr/>
          <a:lstStyle>
            <a:lvl1pPr marL="0" indent="0">
              <a:buNone/>
              <a:defRPr kumimoji="0" lang="en-US" sz="1800" b="1" i="0" u="none" strike="noStrike" cap="none" spc="0" normalizeH="0" baseline="0" smtClean="0">
                <a:ln>
                  <a:noFill/>
                </a:ln>
                <a:solidFill>
                  <a:srgbClr val="00727E"/>
                </a:solidFill>
                <a:effectLst/>
                <a:uFillTx/>
                <a:latin typeface="+mj-lt"/>
                <a:ea typeface="+mj-ea"/>
                <a:cs typeface="+mj-cs"/>
                <a:sym typeface="Helvetica"/>
              </a:defRPr>
            </a:lvl1pPr>
            <a:lvl2pPr>
              <a:defRPr kumimoji="0" lang="en-US" sz="1500" b="0" i="0" u="none" strike="noStrike" cap="none" spc="0" normalizeH="0" baseline="0" dirty="0" smtClean="0">
                <a:ln>
                  <a:noFill/>
                </a:ln>
                <a:solidFill>
                  <a:srgbClr val="00727E"/>
                </a:solidFill>
                <a:effectLst/>
                <a:uFillTx/>
                <a:latin typeface="Helvetica Light"/>
                <a:ea typeface="Helvetica Light"/>
                <a:cs typeface="Helvetica Light"/>
                <a:sym typeface="Helvetica Light"/>
              </a:defRPr>
            </a:lvl2pPr>
          </a:lstStyle>
          <a:p>
            <a:pPr lvl="0"/>
            <a:r>
              <a:rPr lang="en-US" dirty="0" smtClean="0"/>
              <a:t>Edit Master text styles (click on increase indent level to have bullet point formatting)</a:t>
            </a:r>
          </a:p>
          <a:p>
            <a:pPr lvl="1"/>
            <a:r>
              <a:rPr lang="en-US" dirty="0" smtClean="0"/>
              <a:t>Click to add text</a:t>
            </a:r>
          </a:p>
          <a:p>
            <a:pPr lvl="1"/>
            <a:endParaRPr lang="en-US" dirty="0" smtClean="0"/>
          </a:p>
        </p:txBody>
      </p:sp>
    </p:spTree>
    <p:extLst>
      <p:ext uri="{BB962C8B-B14F-4D97-AF65-F5344CB8AC3E}">
        <p14:creationId xmlns:p14="http://schemas.microsoft.com/office/powerpoint/2010/main" val="250288956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image">
    <p:spTree>
      <p:nvGrpSpPr>
        <p:cNvPr id="1" name=""/>
        <p:cNvGrpSpPr/>
        <p:nvPr/>
      </p:nvGrpSpPr>
      <p:grpSpPr>
        <a:xfrm>
          <a:off x="0" y="0"/>
          <a:ext cx="0" cy="0"/>
          <a:chOff x="0" y="0"/>
          <a:chExt cx="0" cy="0"/>
        </a:xfrm>
      </p:grpSpPr>
      <p:pic>
        <p:nvPicPr>
          <p:cNvPr id="4" name="text-page-1.jpg"/>
          <p:cNvPicPr>
            <a:picLocks noChangeAspect="1"/>
          </p:cNvPicPr>
          <p:nvPr userDrawn="1"/>
        </p:nvPicPr>
        <p:blipFill>
          <a:blip r:embed="rId2">
            <a:extLst/>
          </a:blip>
          <a:stretch>
            <a:fillRect/>
          </a:stretch>
        </p:blipFill>
        <p:spPr>
          <a:xfrm>
            <a:off x="1" y="0"/>
            <a:ext cx="12192000" cy="6865151"/>
          </a:xfrm>
          <a:prstGeom prst="rect">
            <a:avLst/>
          </a:prstGeom>
          <a:ln w="12700">
            <a:miter lim="400000"/>
          </a:ln>
        </p:spPr>
      </p:pic>
      <p:sp>
        <p:nvSpPr>
          <p:cNvPr id="2" name="Title 1"/>
          <p:cNvSpPr>
            <a:spLocks noGrp="1"/>
          </p:cNvSpPr>
          <p:nvPr>
            <p:ph type="title" hasCustomPrompt="1"/>
          </p:nvPr>
        </p:nvSpPr>
        <p:spPr/>
        <p:txBody>
          <a:bodyPr/>
          <a:lstStyle>
            <a:lvl1pPr>
              <a:defRPr kumimoji="0" lang="en-US" sz="2300" b="1" i="0" u="none" strike="noStrike" cap="none" spc="0" normalizeH="0" baseline="0" smtClean="0">
                <a:ln>
                  <a:noFill/>
                </a:ln>
                <a:solidFill>
                  <a:srgbClr val="C07D24"/>
                </a:solidFill>
                <a:effectLst/>
                <a:uFillTx/>
                <a:latin typeface="+mj-lt"/>
                <a:ea typeface="+mj-ea"/>
                <a:cs typeface="+mj-cs"/>
                <a:sym typeface="Helvetica"/>
              </a:defRPr>
            </a:lvl1pPr>
          </a:lstStyle>
          <a:p>
            <a:r>
              <a:rPr lang="en-US" dirty="0" smtClean="0"/>
              <a:t>CLICK TO EDIT MASTER TITLE STYLE</a:t>
            </a:r>
            <a:endParaRPr lang="fr-BE" dirty="0"/>
          </a:p>
        </p:txBody>
      </p:sp>
      <p:sp>
        <p:nvSpPr>
          <p:cNvPr id="3" name="Slide Number Placeholder 2"/>
          <p:cNvSpPr>
            <a:spLocks noGrp="1"/>
          </p:cNvSpPr>
          <p:nvPr>
            <p:ph type="sldNum" sz="quarter" idx="10"/>
          </p:nvPr>
        </p:nvSpPr>
        <p:spPr>
          <a:xfrm>
            <a:off x="1793059" y="6336385"/>
            <a:ext cx="390211" cy="307777"/>
          </a:xfrm>
        </p:spPr>
        <p:txBody>
          <a:bodyPr/>
          <a:lstStyle>
            <a:lvl1pPr algn="ctr">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BE" sz="1400" b="1" i="0" u="none" strike="noStrike" kern="0" cap="none" spc="0" normalizeH="0" baseline="0" noProof="0" smtClean="0">
                <a:ln>
                  <a:noFill/>
                </a:ln>
                <a:solidFill>
                  <a:srgbClr val="888888"/>
                </a:solidFill>
                <a:effectLst/>
                <a:uLnTx/>
                <a:uFillTx/>
                <a:latin typeface="Helvetica"/>
                <a:sym typeface="Calibri"/>
              </a:rPr>
              <a:pPr marL="0" marR="0" lvl="0" indent="0" algn="ctr" defTabSz="914400" rtl="0" eaLnBrk="1" fontAlgn="auto" latinLnBrk="0" hangingPunct="0">
                <a:lnSpc>
                  <a:spcPct val="100000"/>
                </a:lnSpc>
                <a:spcBef>
                  <a:spcPts val="0"/>
                </a:spcBef>
                <a:spcAft>
                  <a:spcPts val="0"/>
                </a:spcAft>
                <a:buClrTx/>
                <a:buSzTx/>
                <a:buFontTx/>
                <a:buNone/>
                <a:tabLst/>
                <a:defRPr/>
              </a:pPr>
              <a:t>‹#›</a:t>
            </a:fld>
            <a:endParaRPr kumimoji="0" lang="fr-BE" sz="1400" b="1" i="0" u="none" strike="noStrike" kern="0" cap="none" spc="0" normalizeH="0" baseline="0" noProof="0" dirty="0">
              <a:ln>
                <a:noFill/>
              </a:ln>
              <a:solidFill>
                <a:srgbClr val="888888"/>
              </a:solidFill>
              <a:effectLst/>
              <a:uLnTx/>
              <a:uFillTx/>
              <a:latin typeface="Helvetica"/>
              <a:sym typeface="Calibri"/>
            </a:endParaRPr>
          </a:p>
        </p:txBody>
      </p:sp>
      <p:sp>
        <p:nvSpPr>
          <p:cNvPr id="6" name="Picture Placeholder 5"/>
          <p:cNvSpPr>
            <a:spLocks noGrp="1"/>
          </p:cNvSpPr>
          <p:nvPr>
            <p:ph type="pic" sz="quarter" idx="11"/>
          </p:nvPr>
        </p:nvSpPr>
        <p:spPr>
          <a:xfrm>
            <a:off x="838201" y="2178219"/>
            <a:ext cx="5281612" cy="3881437"/>
          </a:xfrm>
        </p:spPr>
        <p:txBody>
          <a:bodyPr/>
          <a:lstStyle>
            <a:lvl1pPr algn="ctr">
              <a:defRPr/>
            </a:lvl1pPr>
          </a:lstStyle>
          <a:p>
            <a:r>
              <a:rPr lang="hu-HU" smtClean="0"/>
              <a:t>Kép beszúrásához kattintson az ikonra</a:t>
            </a:r>
            <a:endParaRPr lang="fr-BE"/>
          </a:p>
        </p:txBody>
      </p:sp>
      <p:sp>
        <p:nvSpPr>
          <p:cNvPr id="10" name="Picture Placeholder 9"/>
          <p:cNvSpPr>
            <a:spLocks noGrp="1"/>
          </p:cNvSpPr>
          <p:nvPr>
            <p:ph type="pic" sz="quarter" idx="12"/>
          </p:nvPr>
        </p:nvSpPr>
        <p:spPr>
          <a:xfrm>
            <a:off x="5812698" y="2178219"/>
            <a:ext cx="5541102" cy="3881437"/>
          </a:xfrm>
        </p:spPr>
        <p:txBody>
          <a:bodyPr/>
          <a:lstStyle>
            <a:lvl1pPr algn="ctr">
              <a:defRPr/>
            </a:lvl1pPr>
          </a:lstStyle>
          <a:p>
            <a:r>
              <a:rPr lang="hu-HU" smtClean="0"/>
              <a:t>Kép beszúrásához kattintson az ikonra</a:t>
            </a:r>
            <a:endParaRPr lang="fr-BE"/>
          </a:p>
        </p:txBody>
      </p:sp>
    </p:spTree>
    <p:extLst>
      <p:ext uri="{BB962C8B-B14F-4D97-AF65-F5344CB8AC3E}">
        <p14:creationId xmlns:p14="http://schemas.microsoft.com/office/powerpoint/2010/main" val="414109313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6" name="text-page-2.jpg"/>
          <p:cNvPicPr>
            <a:picLocks noChangeAspect="1"/>
          </p:cNvPicPr>
          <p:nvPr userDrawn="1"/>
        </p:nvPicPr>
        <p:blipFill>
          <a:blip r:embed="rId2">
            <a:extLst/>
          </a:blip>
          <a:stretch>
            <a:fillRect/>
          </a:stretch>
        </p:blipFill>
        <p:spPr>
          <a:xfrm>
            <a:off x="0" y="-24130"/>
            <a:ext cx="12182142" cy="6858000"/>
          </a:xfrm>
          <a:prstGeom prst="rect">
            <a:avLst/>
          </a:prstGeom>
          <a:ln w="12700">
            <a:miter lim="400000"/>
          </a:ln>
        </p:spPr>
      </p:pic>
      <p:sp>
        <p:nvSpPr>
          <p:cNvPr id="2" name="Title 1"/>
          <p:cNvSpPr>
            <a:spLocks noGrp="1"/>
          </p:cNvSpPr>
          <p:nvPr>
            <p:ph type="title" hasCustomPrompt="1"/>
          </p:nvPr>
        </p:nvSpPr>
        <p:spPr/>
        <p:txBody>
          <a:bodyPr/>
          <a:lstStyle>
            <a:lvl1pPr>
              <a:defRPr kumimoji="0" lang="en-US" sz="2300" b="1" i="0" u="none" strike="noStrike" cap="none" spc="0" normalizeH="0" baseline="0" smtClean="0">
                <a:ln>
                  <a:noFill/>
                </a:ln>
                <a:solidFill>
                  <a:srgbClr val="C07D24"/>
                </a:solidFill>
                <a:effectLst/>
                <a:uFillTx/>
                <a:latin typeface="+mj-lt"/>
                <a:ea typeface="+mj-ea"/>
                <a:cs typeface="+mj-cs"/>
                <a:sym typeface="Helvetica"/>
              </a:defRPr>
            </a:lvl1pPr>
          </a:lstStyle>
          <a:p>
            <a:r>
              <a:rPr lang="en-US" dirty="0" smtClean="0"/>
              <a:t>CLICK TO EDIT MASTER TITLE STYLE</a:t>
            </a:r>
            <a:endParaRPr lang="fr-BE"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BE" sz="1400" b="1" i="0" u="none" strike="noStrike" kern="0" cap="none" spc="0" normalizeH="0" baseline="0" noProof="0" smtClean="0">
                <a:ln>
                  <a:noFill/>
                </a:ln>
                <a:solidFill>
                  <a:srgbClr val="888888"/>
                </a:solidFill>
                <a:effectLst/>
                <a:uLnTx/>
                <a:uFillTx/>
                <a:latin typeface="Helvetica"/>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fr-BE" sz="1400" b="1" i="0" u="none" strike="noStrike" kern="0" cap="none" spc="0" normalizeH="0" baseline="0" noProof="0" dirty="0">
              <a:ln>
                <a:noFill/>
              </a:ln>
              <a:solidFill>
                <a:srgbClr val="888888"/>
              </a:solidFill>
              <a:effectLst/>
              <a:uLnTx/>
              <a:uFillTx/>
              <a:latin typeface="Helvetica"/>
              <a:sym typeface="Calibri"/>
            </a:endParaRPr>
          </a:p>
        </p:txBody>
      </p:sp>
      <p:sp>
        <p:nvSpPr>
          <p:cNvPr id="5" name="Content Placeholder 4"/>
          <p:cNvSpPr>
            <a:spLocks noGrp="1"/>
          </p:cNvSpPr>
          <p:nvPr>
            <p:ph sz="quarter" idx="11"/>
          </p:nvPr>
        </p:nvSpPr>
        <p:spPr>
          <a:xfrm>
            <a:off x="838201" y="2071688"/>
            <a:ext cx="10515600" cy="3959225"/>
          </a:xfrm>
        </p:spPr>
        <p:txBody>
          <a:bodyPr/>
          <a:lstStyle>
            <a:lvl1pPr marL="0" indent="0">
              <a:buNone/>
              <a:defRPr/>
            </a:lvl1pPr>
          </a:lstStyle>
          <a:p>
            <a:pPr lvl="0"/>
            <a:r>
              <a:rPr lang="hu-HU" smtClean="0"/>
              <a:t>Mintaszöveg szerkesztése</a:t>
            </a:r>
          </a:p>
        </p:txBody>
      </p:sp>
    </p:spTree>
    <p:extLst>
      <p:ext uri="{BB962C8B-B14F-4D97-AF65-F5344CB8AC3E}">
        <p14:creationId xmlns:p14="http://schemas.microsoft.com/office/powerpoint/2010/main" val="263459950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 1x Image">
    <p:spTree>
      <p:nvGrpSpPr>
        <p:cNvPr id="1" name=""/>
        <p:cNvGrpSpPr/>
        <p:nvPr/>
      </p:nvGrpSpPr>
      <p:grpSpPr>
        <a:xfrm>
          <a:off x="0" y="0"/>
          <a:ext cx="0" cy="0"/>
          <a:chOff x="0" y="0"/>
          <a:chExt cx="0" cy="0"/>
        </a:xfrm>
      </p:grpSpPr>
      <p:pic>
        <p:nvPicPr>
          <p:cNvPr id="8" name="text-page-2.jpg"/>
          <p:cNvPicPr>
            <a:picLocks noChangeAspect="1"/>
          </p:cNvPicPr>
          <p:nvPr userDrawn="1"/>
        </p:nvPicPr>
        <p:blipFill>
          <a:blip r:embed="rId2">
            <a:extLst/>
          </a:blip>
          <a:stretch>
            <a:fillRect/>
          </a:stretch>
        </p:blipFill>
        <p:spPr>
          <a:xfrm>
            <a:off x="0" y="-24130"/>
            <a:ext cx="12182142" cy="6858000"/>
          </a:xfrm>
          <a:prstGeom prst="rect">
            <a:avLst/>
          </a:prstGeom>
          <a:ln w="12700">
            <a:miter lim="400000"/>
          </a:ln>
        </p:spPr>
      </p:pic>
      <p:sp>
        <p:nvSpPr>
          <p:cNvPr id="2" name="Title 1"/>
          <p:cNvSpPr>
            <a:spLocks noGrp="1"/>
          </p:cNvSpPr>
          <p:nvPr>
            <p:ph type="title" hasCustomPrompt="1"/>
          </p:nvPr>
        </p:nvSpPr>
        <p:spPr/>
        <p:txBody>
          <a:bodyPr/>
          <a:lstStyle>
            <a:lvl1pPr>
              <a:defRPr kumimoji="0" lang="en-US" sz="2300" b="1" i="0" u="none" strike="noStrike" cap="none" spc="0" normalizeH="0" baseline="0" dirty="0" smtClean="0">
                <a:ln>
                  <a:noFill/>
                </a:ln>
                <a:solidFill>
                  <a:srgbClr val="C07D24"/>
                </a:solidFill>
                <a:effectLst/>
                <a:uFillTx/>
                <a:latin typeface="+mj-lt"/>
                <a:ea typeface="+mj-ea"/>
                <a:cs typeface="+mj-cs"/>
                <a:sym typeface="Helvetica"/>
              </a:defRPr>
            </a:lvl1pPr>
          </a:lstStyle>
          <a:p>
            <a:r>
              <a:rPr lang="en-US" dirty="0" smtClean="0"/>
              <a:t>CLICK TO EDIT MASTER TITLE STYLE</a:t>
            </a:r>
            <a:endParaRPr lang="fr-BE" dirty="0"/>
          </a:p>
        </p:txBody>
      </p:sp>
      <p:sp>
        <p:nvSpPr>
          <p:cNvPr id="3" name="Slide Number Placeholder 2"/>
          <p:cNvSpPr>
            <a:spLocks noGrp="1"/>
          </p:cNvSpPr>
          <p:nvPr>
            <p:ph type="sldNum" sz="quarter" idx="10"/>
          </p:nvPr>
        </p:nvSpPr>
        <p:spPr>
          <a:xfrm>
            <a:off x="838200" y="6190284"/>
            <a:ext cx="263983" cy="269241"/>
          </a:xfr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BE" sz="1400" b="1" i="0" u="none" strike="noStrike" kern="0" cap="none" spc="0" normalizeH="0" baseline="0" noProof="0" smtClean="0">
                <a:ln>
                  <a:noFill/>
                </a:ln>
                <a:solidFill>
                  <a:srgbClr val="888888"/>
                </a:solidFill>
                <a:effectLst/>
                <a:uLnTx/>
                <a:uFillTx/>
                <a:latin typeface="Helvetica"/>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fr-BE" sz="1400" b="1" i="0" u="none" strike="noStrike" kern="0" cap="none" spc="0" normalizeH="0" baseline="0" noProof="0" dirty="0">
              <a:ln>
                <a:noFill/>
              </a:ln>
              <a:solidFill>
                <a:srgbClr val="888888"/>
              </a:solidFill>
              <a:effectLst/>
              <a:uLnTx/>
              <a:uFillTx/>
              <a:latin typeface="Helvetica"/>
              <a:sym typeface="Calibri"/>
            </a:endParaRPr>
          </a:p>
        </p:txBody>
      </p:sp>
      <p:sp>
        <p:nvSpPr>
          <p:cNvPr id="5" name="Picture Placeholder 4"/>
          <p:cNvSpPr>
            <a:spLocks noGrp="1"/>
          </p:cNvSpPr>
          <p:nvPr>
            <p:ph type="pic" sz="quarter" idx="11"/>
          </p:nvPr>
        </p:nvSpPr>
        <p:spPr>
          <a:xfrm>
            <a:off x="838200" y="2002952"/>
            <a:ext cx="3268662" cy="3209925"/>
          </a:xfrm>
        </p:spPr>
        <p:txBody>
          <a:bodyPr/>
          <a:lstStyle/>
          <a:p>
            <a:r>
              <a:rPr lang="hu-HU" smtClean="0"/>
              <a:t>Kép beszúrásához kattintson az ikonra</a:t>
            </a:r>
            <a:endParaRPr lang="fr-BE" dirty="0"/>
          </a:p>
        </p:txBody>
      </p:sp>
      <p:sp>
        <p:nvSpPr>
          <p:cNvPr id="7" name="Text Placeholder 6"/>
          <p:cNvSpPr>
            <a:spLocks noGrp="1"/>
          </p:cNvSpPr>
          <p:nvPr>
            <p:ph type="body" sz="quarter" idx="12"/>
          </p:nvPr>
        </p:nvSpPr>
        <p:spPr>
          <a:xfrm>
            <a:off x="6091071" y="2002952"/>
            <a:ext cx="5272088" cy="3278188"/>
          </a:xfrm>
        </p:spPr>
        <p:txBody>
          <a:bodyPr/>
          <a:lstStyle>
            <a:lvl1pPr marL="0" indent="0">
              <a:buNone/>
              <a:defRPr kumimoji="0" lang="en-US" sz="1800" b="1" i="0" u="none" strike="noStrike" cap="none" spc="0" normalizeH="0" baseline="0" dirty="0" smtClean="0">
                <a:ln>
                  <a:noFill/>
                </a:ln>
                <a:solidFill>
                  <a:srgbClr val="00727E"/>
                </a:solidFill>
                <a:effectLst/>
                <a:uFillTx/>
                <a:latin typeface="+mj-lt"/>
                <a:ea typeface="+mj-ea"/>
                <a:cs typeface="+mj-cs"/>
                <a:sym typeface="Helvetica"/>
              </a:defRPr>
            </a:lvl1pPr>
            <a:lvl2pPr marL="457200" indent="0">
              <a:buNone/>
              <a:defRPr kumimoji="0" lang="en-US" sz="1500" b="0" i="0" u="none" strike="noStrike" cap="none" spc="0" normalizeH="0" baseline="0" dirty="0" smtClean="0">
                <a:ln>
                  <a:noFill/>
                </a:ln>
                <a:solidFill>
                  <a:srgbClr val="00727E"/>
                </a:solidFill>
                <a:effectLst/>
                <a:uFillTx/>
                <a:latin typeface="Helvetica Light"/>
                <a:ea typeface="Helvetica Light"/>
                <a:cs typeface="Helvetica Light"/>
                <a:sym typeface="Helvetica Light"/>
              </a:defRPr>
            </a:lvl2pPr>
          </a:lstStyle>
          <a:p>
            <a:pPr lvl="0"/>
            <a:r>
              <a:rPr lang="hu-HU" smtClean="0"/>
              <a:t>Mintaszöveg szerkesztése</a:t>
            </a:r>
          </a:p>
          <a:p>
            <a:pPr lvl="1"/>
            <a:r>
              <a:rPr lang="hu-HU" smtClean="0"/>
              <a:t>Második szint</a:t>
            </a:r>
          </a:p>
        </p:txBody>
      </p:sp>
    </p:spTree>
    <p:extLst>
      <p:ext uri="{BB962C8B-B14F-4D97-AF65-F5344CB8AC3E}">
        <p14:creationId xmlns:p14="http://schemas.microsoft.com/office/powerpoint/2010/main" val="391553712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L-H logo">
    <p:spTree>
      <p:nvGrpSpPr>
        <p:cNvPr id="1" name=""/>
        <p:cNvGrpSpPr/>
        <p:nvPr/>
      </p:nvGrpSpPr>
      <p:grpSpPr>
        <a:xfrm>
          <a:off x="0" y="0"/>
          <a:ext cx="0" cy="0"/>
          <a:chOff x="0" y="0"/>
          <a:chExt cx="0" cy="0"/>
        </a:xfrm>
      </p:grpSpPr>
      <p:pic>
        <p:nvPicPr>
          <p:cNvPr id="4" name="text-page-2.jpg"/>
          <p:cNvPicPr>
            <a:picLocks noChangeAspect="1"/>
          </p:cNvPicPr>
          <p:nvPr userDrawn="1"/>
        </p:nvPicPr>
        <p:blipFill>
          <a:blip r:embed="rId2">
            <a:extLst/>
          </a:blip>
          <a:stretch>
            <a:fillRect/>
          </a:stretch>
        </p:blipFill>
        <p:spPr>
          <a:xfrm>
            <a:off x="9858" y="0"/>
            <a:ext cx="12182142" cy="6858000"/>
          </a:xfrm>
          <a:prstGeom prst="rect">
            <a:avLst/>
          </a:prstGeom>
          <a:ln w="12700">
            <a:miter lim="400000"/>
          </a:ln>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BE" sz="1400" b="1" i="0" u="none" strike="noStrike" kern="0" cap="none" spc="0" normalizeH="0" baseline="0" noProof="0" smtClean="0">
                <a:ln>
                  <a:noFill/>
                </a:ln>
                <a:solidFill>
                  <a:srgbClr val="888888"/>
                </a:solidFill>
                <a:effectLst/>
                <a:uLnTx/>
                <a:uFillTx/>
                <a:latin typeface="Helvetica"/>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fr-BE" sz="1400" b="1" i="0" u="none" strike="noStrike" kern="0" cap="none" spc="0" normalizeH="0" baseline="0" noProof="0" dirty="0">
              <a:ln>
                <a:noFill/>
              </a:ln>
              <a:solidFill>
                <a:srgbClr val="888888"/>
              </a:solidFill>
              <a:effectLst/>
              <a:uLnTx/>
              <a:uFillTx/>
              <a:latin typeface="Helvetica"/>
              <a:sym typeface="Calibri"/>
            </a:endParaRPr>
          </a:p>
        </p:txBody>
      </p:sp>
    </p:spTree>
    <p:extLst>
      <p:ext uri="{BB962C8B-B14F-4D97-AF65-F5344CB8AC3E}">
        <p14:creationId xmlns:p14="http://schemas.microsoft.com/office/powerpoint/2010/main" val="14884664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right hand logo">
    <p:spTree>
      <p:nvGrpSpPr>
        <p:cNvPr id="1" name=""/>
        <p:cNvGrpSpPr/>
        <p:nvPr/>
      </p:nvGrpSpPr>
      <p:grpSpPr>
        <a:xfrm>
          <a:off x="0" y="0"/>
          <a:ext cx="0" cy="0"/>
          <a:chOff x="0" y="0"/>
          <a:chExt cx="0" cy="0"/>
        </a:xfrm>
      </p:grpSpPr>
      <p:pic>
        <p:nvPicPr>
          <p:cNvPr id="4" name="text-page-1.jpg"/>
          <p:cNvPicPr>
            <a:picLocks noChangeAspect="1"/>
          </p:cNvPicPr>
          <p:nvPr userDrawn="1"/>
        </p:nvPicPr>
        <p:blipFill>
          <a:blip r:embed="rId2">
            <a:extLst/>
          </a:blip>
          <a:stretch>
            <a:fillRect/>
          </a:stretch>
        </p:blipFill>
        <p:spPr>
          <a:xfrm>
            <a:off x="1" y="0"/>
            <a:ext cx="12192000" cy="6865151"/>
          </a:xfrm>
          <a:prstGeom prst="rect">
            <a:avLst/>
          </a:prstGeom>
          <a:ln w="12700">
            <a:miter lim="400000"/>
          </a:ln>
        </p:spPr>
      </p:pic>
      <p:sp>
        <p:nvSpPr>
          <p:cNvPr id="3" name="Slide Number Placeholder 2"/>
          <p:cNvSpPr>
            <a:spLocks noGrp="1"/>
          </p:cNvSpPr>
          <p:nvPr>
            <p:ph type="sldNum" sz="quarter" idx="10"/>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BE" sz="1400" b="1" i="0" u="none" strike="noStrike" kern="0" cap="none" spc="0" normalizeH="0" baseline="0" noProof="0" smtClean="0">
                <a:ln>
                  <a:noFill/>
                </a:ln>
                <a:solidFill>
                  <a:srgbClr val="888888"/>
                </a:solidFill>
                <a:effectLst/>
                <a:uLnTx/>
                <a:uFillTx/>
                <a:latin typeface="Helvetica"/>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fr-BE" sz="1400" b="1" i="0" u="none" strike="noStrike" kern="0" cap="none" spc="0" normalizeH="0" baseline="0" noProof="0" dirty="0">
              <a:ln>
                <a:noFill/>
              </a:ln>
              <a:solidFill>
                <a:srgbClr val="888888"/>
              </a:solidFill>
              <a:effectLst/>
              <a:uLnTx/>
              <a:uFillTx/>
              <a:latin typeface="Helvetica"/>
              <a:sym typeface="Calibri"/>
            </a:endParaRPr>
          </a:p>
        </p:txBody>
      </p:sp>
    </p:spTree>
    <p:extLst>
      <p:ext uri="{BB962C8B-B14F-4D97-AF65-F5344CB8AC3E}">
        <p14:creationId xmlns:p14="http://schemas.microsoft.com/office/powerpoint/2010/main" val="33347036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pic>
        <p:nvPicPr>
          <p:cNvPr id="5" name="title page.jpg"/>
          <p:cNvPicPr>
            <a:picLocks noChangeAspect="1"/>
          </p:cNvPicPr>
          <p:nvPr userDrawn="1"/>
        </p:nvPicPr>
        <p:blipFill>
          <a:blip r:embed="rId2">
            <a:extLst/>
          </a:blip>
          <a:stretch>
            <a:fillRect/>
          </a:stretch>
        </p:blipFill>
        <p:spPr>
          <a:xfrm>
            <a:off x="-23484" y="9916"/>
            <a:ext cx="12192000" cy="6850866"/>
          </a:xfrm>
          <a:prstGeom prst="rect">
            <a:avLst/>
          </a:prstGeom>
          <a:ln w="12700">
            <a:miter lim="400000"/>
          </a:ln>
        </p:spPr>
      </p:pic>
      <p:sp>
        <p:nvSpPr>
          <p:cNvPr id="11" name="Shape 11"/>
          <p:cNvSpPr>
            <a:spLocks noGrp="1"/>
          </p:cNvSpPr>
          <p:nvPr>
            <p:ph type="title" hasCustomPrompt="1"/>
          </p:nvPr>
        </p:nvSpPr>
        <p:spPr>
          <a:xfrm>
            <a:off x="1524000" y="1122362"/>
            <a:ext cx="9144000" cy="2387601"/>
          </a:xfrm>
          <a:prstGeom prst="rect">
            <a:avLst/>
          </a:prstGeom>
        </p:spPr>
        <p:txBody>
          <a:bodyPr anchor="b"/>
          <a:lstStyle>
            <a:lvl1pPr algn="ctr">
              <a:defRPr kumimoji="0" sz="3600" b="1" i="0" u="none" strike="noStrike" cap="none" spc="0" normalizeH="0" baseline="0">
                <a:ln>
                  <a:noFill/>
                </a:ln>
                <a:solidFill>
                  <a:srgbClr val="FFFFFF"/>
                </a:solidFill>
                <a:effectLst/>
                <a:uFillTx/>
                <a:latin typeface="+mj-lt"/>
                <a:ea typeface="+mj-ea"/>
                <a:cs typeface="+mj-cs"/>
                <a:sym typeface="Helvetica"/>
              </a:defRPr>
            </a:lvl1pPr>
          </a:lstStyle>
          <a:p>
            <a:r>
              <a:rPr lang="en-US" dirty="0" smtClean="0"/>
              <a:t>ANY QUESTIONS?</a:t>
            </a:r>
            <a:endParaRPr lang="en-US" dirty="0"/>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029083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details Secretariat">
    <p:spTree>
      <p:nvGrpSpPr>
        <p:cNvPr id="1" name=""/>
        <p:cNvGrpSpPr/>
        <p:nvPr/>
      </p:nvGrpSpPr>
      <p:grpSpPr>
        <a:xfrm>
          <a:off x="0" y="0"/>
          <a:ext cx="0" cy="0"/>
          <a:chOff x="0" y="0"/>
          <a:chExt cx="0" cy="0"/>
        </a:xfrm>
      </p:grpSpPr>
      <p:pic>
        <p:nvPicPr>
          <p:cNvPr id="4" name="text-page-3.jpg"/>
          <p:cNvPicPr>
            <a:picLocks noChangeAspect="1"/>
          </p:cNvPicPr>
          <p:nvPr userDrawn="1"/>
        </p:nvPicPr>
        <p:blipFill>
          <a:blip r:embed="rId2">
            <a:extLst/>
          </a:blip>
          <a:stretch>
            <a:fillRect/>
          </a:stretch>
        </p:blipFill>
        <p:spPr>
          <a:xfrm>
            <a:off x="0" y="-17557"/>
            <a:ext cx="12192000" cy="6850864"/>
          </a:xfrm>
          <a:prstGeom prst="rect">
            <a:avLst/>
          </a:prstGeom>
          <a:ln w="12700">
            <a:miter lim="400000"/>
          </a:ln>
        </p:spPr>
      </p:pic>
      <p:sp>
        <p:nvSpPr>
          <p:cNvPr id="3" name="Slide Number Placeholder 2"/>
          <p:cNvSpPr>
            <a:spLocks noGrp="1"/>
          </p:cNvSpPr>
          <p:nvPr>
            <p:ph type="sldNum" sz="quarter" idx="10"/>
          </p:nvPr>
        </p:nvSpPr>
        <p:spPr>
          <a:xfrm>
            <a:off x="1079218" y="6224797"/>
            <a:ext cx="263983" cy="269241"/>
          </a:xfr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BE" sz="1400" b="1" i="0" u="none" strike="noStrike" kern="0" cap="none" spc="0" normalizeH="0" baseline="0" noProof="0" smtClean="0">
                <a:ln>
                  <a:noFill/>
                </a:ln>
                <a:solidFill>
                  <a:srgbClr val="888888"/>
                </a:solidFill>
                <a:effectLst/>
                <a:uLnTx/>
                <a:uFillTx/>
                <a:latin typeface="Helvetica"/>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fr-BE" sz="1400" b="1" i="0" u="none" strike="noStrike" kern="0" cap="none" spc="0" normalizeH="0" baseline="0" noProof="0" dirty="0">
              <a:ln>
                <a:noFill/>
              </a:ln>
              <a:solidFill>
                <a:srgbClr val="888888"/>
              </a:solidFill>
              <a:effectLst/>
              <a:uLnTx/>
              <a:uFillTx/>
              <a:latin typeface="Helvetica"/>
              <a:sym typeface="Calibri"/>
            </a:endParaRPr>
          </a:p>
        </p:txBody>
      </p:sp>
      <p:sp>
        <p:nvSpPr>
          <p:cNvPr id="5" name="Shape 134"/>
          <p:cNvSpPr/>
          <p:nvPr userDrawn="1"/>
        </p:nvSpPr>
        <p:spPr>
          <a:xfrm>
            <a:off x="1079218" y="966919"/>
            <a:ext cx="6650501"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300" b="1">
                <a:solidFill>
                  <a:srgbClr val="C07D24"/>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300" b="1" i="0" u="none" strike="noStrike" kern="0" cap="none" spc="0" normalizeH="0" baseline="0" noProof="0" dirty="0">
                <a:ln>
                  <a:noFill/>
                </a:ln>
                <a:solidFill>
                  <a:srgbClr val="C07D24"/>
                </a:solidFill>
                <a:effectLst/>
                <a:uLnTx/>
                <a:uFillTx/>
                <a:latin typeface="Helvetica"/>
                <a:cs typeface="Helvetica"/>
                <a:sym typeface="Helvetica"/>
              </a:rPr>
              <a:t>CONTACT DETAILS</a:t>
            </a:r>
          </a:p>
        </p:txBody>
      </p:sp>
      <p:sp>
        <p:nvSpPr>
          <p:cNvPr id="6" name="Shape 135"/>
          <p:cNvSpPr/>
          <p:nvPr userDrawn="1"/>
        </p:nvSpPr>
        <p:spPr>
          <a:xfrm>
            <a:off x="1079218" y="2343299"/>
            <a:ext cx="9392269" cy="268996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0">
              <a:lnSpc>
                <a:spcPct val="90000"/>
              </a:lnSpc>
              <a:spcBef>
                <a:spcPts val="10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smtClean="0">
                <a:ln>
                  <a:noFill/>
                </a:ln>
                <a:solidFill>
                  <a:srgbClr val="00727E"/>
                </a:solidFill>
                <a:effectLst/>
                <a:uLnTx/>
                <a:uFillTx/>
                <a:latin typeface="Helvetica Light"/>
                <a:sym typeface="Helvetica Light"/>
              </a:rPr>
              <a:t> </a:t>
            </a:r>
            <a:endParaRPr kumimoji="0" sz="1500" b="0" i="0" u="none" strike="noStrike" kern="0" cap="none" spc="0" normalizeH="0" baseline="0" noProof="0" dirty="0">
              <a:ln>
                <a:noFill/>
              </a:ln>
              <a:solidFill>
                <a:srgbClr val="00727E"/>
              </a:solidFill>
              <a:effectLst/>
              <a:uLnTx/>
              <a:uFillTx/>
              <a:latin typeface="Helvetica Light"/>
              <a:sym typeface="Helvetica Light"/>
            </a:endParaRPr>
          </a:p>
          <a:p>
            <a:pPr marL="0" marR="0" lvl="0" indent="0" algn="l" defTabSz="914400" rtl="0" eaLnBrk="1" fontAlgn="auto" latinLnBrk="0" hangingPunct="0">
              <a:lnSpc>
                <a:spcPct val="90000"/>
              </a:lnSpc>
              <a:spcBef>
                <a:spcPts val="10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a:ln>
                  <a:noFill/>
                </a:ln>
                <a:solidFill>
                  <a:srgbClr val="00727E"/>
                </a:solidFill>
                <a:effectLst/>
                <a:uLnTx/>
                <a:uFillTx/>
                <a:latin typeface="Helvetica Light"/>
                <a:sym typeface="Helvetica Light"/>
              </a:rPr>
              <a:t>EIG EUMETNET </a:t>
            </a:r>
          </a:p>
          <a:p>
            <a:pPr marL="0" marR="0" lvl="0" indent="0" algn="l" defTabSz="914400" rtl="0" eaLnBrk="1" fontAlgn="auto" latinLnBrk="0" hangingPunct="0">
              <a:lnSpc>
                <a:spcPct val="90000"/>
              </a:lnSpc>
              <a:spcBef>
                <a:spcPts val="10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a:ln>
                  <a:noFill/>
                </a:ln>
                <a:solidFill>
                  <a:srgbClr val="00727E"/>
                </a:solidFill>
                <a:effectLst/>
                <a:uLnTx/>
                <a:uFillTx/>
                <a:latin typeface="Helvetica Light"/>
                <a:sym typeface="Helvetica Light"/>
              </a:rPr>
              <a:t>European Meteorological Services' Network</a:t>
            </a:r>
            <a:br>
              <a:rPr kumimoji="0" sz="1500" b="0" i="0" u="none" strike="noStrike" kern="0" cap="none" spc="0" normalizeH="0" baseline="0" noProof="0" dirty="0">
                <a:ln>
                  <a:noFill/>
                </a:ln>
                <a:solidFill>
                  <a:srgbClr val="00727E"/>
                </a:solidFill>
                <a:effectLst/>
                <a:uLnTx/>
                <a:uFillTx/>
                <a:latin typeface="Helvetica Light"/>
                <a:sym typeface="Helvetica Light"/>
              </a:rPr>
            </a:br>
            <a:r>
              <a:rPr kumimoji="0" sz="1700" b="1" i="0" u="none" strike="noStrike" kern="0" cap="none" spc="0" normalizeH="0" baseline="0" noProof="0" dirty="0">
                <a:ln>
                  <a:noFill/>
                </a:ln>
                <a:solidFill>
                  <a:srgbClr val="C07D24"/>
                </a:solidFill>
                <a:effectLst/>
                <a:uLnTx/>
                <a:uFillTx/>
                <a:latin typeface="Helvetica"/>
                <a:ea typeface="+mj-ea"/>
                <a:cs typeface="Helvetica"/>
                <a:sym typeface="Helvetica"/>
              </a:rPr>
              <a:t>www.eumetnet.eu</a:t>
            </a:r>
          </a:p>
          <a:p>
            <a:pPr marL="0" marR="0" lvl="0" indent="0" algn="l" defTabSz="914400" rtl="0" eaLnBrk="1" fontAlgn="auto" latinLnBrk="0" hangingPunct="0">
              <a:lnSpc>
                <a:spcPct val="90000"/>
              </a:lnSpc>
              <a:spcBef>
                <a:spcPts val="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a:ln>
                  <a:noFill/>
                </a:ln>
                <a:solidFill>
                  <a:srgbClr val="00727E"/>
                </a:solidFill>
                <a:effectLst/>
                <a:uLnTx/>
                <a:uFillTx/>
                <a:latin typeface="Helvetica Light"/>
                <a:sym typeface="Helvetica Light"/>
              </a:rPr>
              <a:t> </a:t>
            </a:r>
          </a:p>
          <a:p>
            <a:pPr marL="0" marR="0" lvl="0" indent="0" algn="l" defTabSz="914400" rtl="0" eaLnBrk="1" fontAlgn="auto" latinLnBrk="0" hangingPunct="0">
              <a:lnSpc>
                <a:spcPct val="90000"/>
              </a:lnSpc>
              <a:spcBef>
                <a:spcPts val="10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a:ln>
                  <a:noFill/>
                </a:ln>
                <a:solidFill>
                  <a:srgbClr val="00727E"/>
                </a:solidFill>
                <a:effectLst/>
                <a:uLnTx/>
                <a:uFillTx/>
                <a:latin typeface="Helvetica Light"/>
                <a:sym typeface="Helvetica Light"/>
              </a:rPr>
              <a:t>EIG EUMETNET Secretariat</a:t>
            </a:r>
          </a:p>
          <a:p>
            <a:pPr marL="0" marR="0" lvl="0" indent="0" algn="l" defTabSz="914400" rtl="0" eaLnBrk="1" fontAlgn="auto" latinLnBrk="0" hangingPunct="0">
              <a:lnSpc>
                <a:spcPct val="90000"/>
              </a:lnSpc>
              <a:spcBef>
                <a:spcPts val="10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a:ln>
                  <a:noFill/>
                </a:ln>
                <a:solidFill>
                  <a:srgbClr val="00727E"/>
                </a:solidFill>
                <a:effectLst/>
                <a:uLnTx/>
                <a:uFillTx/>
                <a:latin typeface="Helvetica Light"/>
                <a:sym typeface="Helvetica Light"/>
              </a:rPr>
              <a:t>c/o </a:t>
            </a:r>
            <a:r>
              <a:rPr kumimoji="0" sz="1500" b="0" i="0" u="none" strike="noStrike" kern="0" cap="none" spc="0" normalizeH="0" baseline="0" noProof="0" dirty="0" err="1">
                <a:ln>
                  <a:noFill/>
                </a:ln>
                <a:solidFill>
                  <a:srgbClr val="00727E"/>
                </a:solidFill>
                <a:effectLst/>
                <a:uLnTx/>
                <a:uFillTx/>
                <a:latin typeface="Helvetica Light"/>
                <a:sym typeface="Helvetica Light"/>
              </a:rPr>
              <a:t>L’Institut</a:t>
            </a:r>
            <a:r>
              <a:rPr kumimoji="0" sz="1500" b="0" i="0" u="none" strike="noStrike" kern="0" cap="none" spc="0" normalizeH="0" baseline="0" noProof="0" dirty="0">
                <a:ln>
                  <a:noFill/>
                </a:ln>
                <a:solidFill>
                  <a:srgbClr val="00727E"/>
                </a:solidFill>
                <a:effectLst/>
                <a:uLnTx/>
                <a:uFillTx/>
                <a:latin typeface="Helvetica Light"/>
                <a:sym typeface="Helvetica Light"/>
              </a:rPr>
              <a:t> Royal </a:t>
            </a:r>
            <a:r>
              <a:rPr kumimoji="0" sz="1500" b="0" i="0" u="none" strike="noStrike" kern="0" cap="none" spc="0" normalizeH="0" baseline="0" noProof="0" dirty="0" err="1">
                <a:ln>
                  <a:noFill/>
                </a:ln>
                <a:solidFill>
                  <a:srgbClr val="00727E"/>
                </a:solidFill>
                <a:effectLst/>
                <a:uLnTx/>
                <a:uFillTx/>
                <a:latin typeface="Helvetica Light"/>
                <a:sym typeface="Helvetica Light"/>
              </a:rPr>
              <a:t>Météorologique</a:t>
            </a:r>
            <a:r>
              <a:rPr kumimoji="0" sz="1500" b="0" i="0" u="none" strike="noStrike" kern="0" cap="none" spc="0" normalizeH="0" baseline="0" noProof="0" dirty="0">
                <a:ln>
                  <a:noFill/>
                </a:ln>
                <a:solidFill>
                  <a:srgbClr val="00727E"/>
                </a:solidFill>
                <a:effectLst/>
                <a:uLnTx/>
                <a:uFillTx/>
                <a:latin typeface="Helvetica Light"/>
                <a:sym typeface="Helvetica Light"/>
              </a:rPr>
              <a:t> de </a:t>
            </a:r>
            <a:r>
              <a:rPr kumimoji="0" sz="1500" b="0" i="0" u="none" strike="noStrike" kern="0" cap="none" spc="0" normalizeH="0" baseline="0" noProof="0" dirty="0" err="1">
                <a:ln>
                  <a:noFill/>
                </a:ln>
                <a:solidFill>
                  <a:srgbClr val="00727E"/>
                </a:solidFill>
                <a:effectLst/>
                <a:uLnTx/>
                <a:uFillTx/>
                <a:latin typeface="Helvetica Light"/>
                <a:sym typeface="Helvetica Light"/>
              </a:rPr>
              <a:t>Belgique</a:t>
            </a:r>
            <a:endParaRPr kumimoji="0" sz="1500" b="0" i="0" u="none" strike="noStrike" kern="0" cap="none" spc="0" normalizeH="0" baseline="0" noProof="0" dirty="0">
              <a:ln>
                <a:noFill/>
              </a:ln>
              <a:solidFill>
                <a:srgbClr val="00727E"/>
              </a:solidFill>
              <a:effectLst/>
              <a:uLnTx/>
              <a:uFillTx/>
              <a:latin typeface="Helvetica Light"/>
              <a:sym typeface="Helvetica Light"/>
            </a:endParaRPr>
          </a:p>
          <a:p>
            <a:pPr marL="0" marR="0" lvl="0" indent="0" algn="l" defTabSz="914400" rtl="0" eaLnBrk="1" fontAlgn="auto" latinLnBrk="0" hangingPunct="0">
              <a:lnSpc>
                <a:spcPct val="90000"/>
              </a:lnSpc>
              <a:spcBef>
                <a:spcPts val="10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a:ln>
                  <a:noFill/>
                </a:ln>
                <a:solidFill>
                  <a:srgbClr val="00727E"/>
                </a:solidFill>
                <a:effectLst/>
                <a:uLnTx/>
                <a:uFillTx/>
                <a:latin typeface="Helvetica Light"/>
                <a:sym typeface="Helvetica Light"/>
              </a:rPr>
              <a:t>Avenue </a:t>
            </a:r>
            <a:r>
              <a:rPr kumimoji="0" sz="1500" b="0" i="0" u="none" strike="noStrike" kern="0" cap="none" spc="0" normalizeH="0" baseline="0" noProof="0" dirty="0" err="1">
                <a:ln>
                  <a:noFill/>
                </a:ln>
                <a:solidFill>
                  <a:srgbClr val="00727E"/>
                </a:solidFill>
                <a:effectLst/>
                <a:uLnTx/>
                <a:uFillTx/>
                <a:latin typeface="Helvetica Light"/>
                <a:sym typeface="Helvetica Light"/>
              </a:rPr>
              <a:t>Circulaire</a:t>
            </a:r>
            <a:r>
              <a:rPr kumimoji="0" sz="1500" b="0" i="0" u="none" strike="noStrike" kern="0" cap="none" spc="0" normalizeH="0" baseline="0" noProof="0" dirty="0">
                <a:ln>
                  <a:noFill/>
                </a:ln>
                <a:solidFill>
                  <a:srgbClr val="00727E"/>
                </a:solidFill>
                <a:effectLst/>
                <a:uLnTx/>
                <a:uFillTx/>
                <a:latin typeface="Helvetica Light"/>
                <a:sym typeface="Helvetica Light"/>
              </a:rPr>
              <a:t> 3</a:t>
            </a:r>
            <a:br>
              <a:rPr kumimoji="0" sz="1500" b="0" i="0" u="none" strike="noStrike" kern="0" cap="none" spc="0" normalizeH="0" baseline="0" noProof="0" dirty="0">
                <a:ln>
                  <a:noFill/>
                </a:ln>
                <a:solidFill>
                  <a:srgbClr val="00727E"/>
                </a:solidFill>
                <a:effectLst/>
                <a:uLnTx/>
                <a:uFillTx/>
                <a:latin typeface="Helvetica Light"/>
                <a:sym typeface="Helvetica Light"/>
              </a:rPr>
            </a:br>
            <a:r>
              <a:rPr kumimoji="0" sz="1500" b="0" i="0" u="none" strike="noStrike" kern="0" cap="none" spc="0" normalizeH="0" baseline="0" noProof="0" dirty="0">
                <a:ln>
                  <a:noFill/>
                </a:ln>
                <a:solidFill>
                  <a:srgbClr val="00727E"/>
                </a:solidFill>
                <a:effectLst/>
                <a:uLnTx/>
                <a:uFillTx/>
                <a:latin typeface="Helvetica Light"/>
                <a:sym typeface="Helvetica Light"/>
              </a:rPr>
              <a:t>B-1180 Brussels, Belgium</a:t>
            </a:r>
          </a:p>
          <a:p>
            <a:pPr marL="0" marR="0" lvl="0" indent="0" algn="l" defTabSz="914400" rtl="0" eaLnBrk="1" fontAlgn="auto" latinLnBrk="0" hangingPunct="0">
              <a:lnSpc>
                <a:spcPct val="90000"/>
              </a:lnSpc>
              <a:spcBef>
                <a:spcPts val="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a:ln>
                  <a:noFill/>
                </a:ln>
                <a:solidFill>
                  <a:srgbClr val="00727E"/>
                </a:solidFill>
                <a:effectLst/>
                <a:uLnTx/>
                <a:uFillTx/>
                <a:latin typeface="Helvetica Light"/>
                <a:sym typeface="Helvetica Light"/>
              </a:rPr>
              <a:t> </a:t>
            </a:r>
          </a:p>
          <a:p>
            <a:pPr marL="0" marR="0" lvl="0" indent="0" algn="l" defTabSz="914400" rtl="0" eaLnBrk="1" fontAlgn="auto" latinLnBrk="0" hangingPunct="0">
              <a:lnSpc>
                <a:spcPct val="90000"/>
              </a:lnSpc>
              <a:spcBef>
                <a:spcPts val="10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a:ln>
                  <a:noFill/>
                </a:ln>
                <a:solidFill>
                  <a:srgbClr val="00727E"/>
                </a:solidFill>
                <a:effectLst/>
                <a:uLnTx/>
                <a:uFillTx/>
                <a:latin typeface="Helvetica Light"/>
                <a:sym typeface="Helvetica Light"/>
              </a:rPr>
              <a:t>Registered Number 0818.801.249 - RPM </a:t>
            </a:r>
            <a:r>
              <a:rPr kumimoji="0" sz="1500" b="0" i="0" u="none" strike="noStrike" kern="0" cap="none" spc="0" normalizeH="0" baseline="0" noProof="0" dirty="0" err="1">
                <a:ln>
                  <a:noFill/>
                </a:ln>
                <a:solidFill>
                  <a:srgbClr val="00727E"/>
                </a:solidFill>
                <a:effectLst/>
                <a:uLnTx/>
                <a:uFillTx/>
                <a:latin typeface="Helvetica Light"/>
                <a:sym typeface="Helvetica Light"/>
              </a:rPr>
              <a:t>Bruxelles</a:t>
            </a:r>
            <a:endParaRPr kumimoji="0" sz="1500" b="0" i="0" u="none" strike="noStrike" kern="0" cap="none" spc="0" normalizeH="0" baseline="0" noProof="0" dirty="0">
              <a:ln>
                <a:noFill/>
              </a:ln>
              <a:solidFill>
                <a:srgbClr val="00727E"/>
              </a:solidFill>
              <a:effectLst/>
              <a:uLnTx/>
              <a:uFillTx/>
              <a:latin typeface="Helvetica Light"/>
              <a:sym typeface="Helvetica Light"/>
            </a:endParaRPr>
          </a:p>
          <a:p>
            <a:pPr marL="0" marR="0" lvl="0" indent="0" algn="l" defTabSz="914400" rtl="0" eaLnBrk="1" fontAlgn="auto" latinLnBrk="0" hangingPunct="0">
              <a:lnSpc>
                <a:spcPct val="90000"/>
              </a:lnSpc>
              <a:spcBef>
                <a:spcPts val="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a:ln>
                  <a:noFill/>
                </a:ln>
                <a:solidFill>
                  <a:srgbClr val="00727E"/>
                </a:solidFill>
                <a:effectLst/>
                <a:uLnTx/>
                <a:uFillTx/>
                <a:latin typeface="Helvetica Light"/>
                <a:sym typeface="Helvetica Light"/>
              </a:rPr>
              <a:t> </a:t>
            </a:r>
          </a:p>
        </p:txBody>
      </p:sp>
      <p:sp>
        <p:nvSpPr>
          <p:cNvPr id="7" name="Slide Number Placeholder 1"/>
          <p:cNvSpPr txBox="1">
            <a:spLocks/>
          </p:cNvSpPr>
          <p:nvPr userDrawn="1"/>
        </p:nvSpPr>
        <p:spPr>
          <a:xfrm>
            <a:off x="11393396" y="6581312"/>
            <a:ext cx="92396" cy="276999"/>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endParaRPr kumimoji="0" lang="fr-BE" sz="1200" b="0" i="0" u="none" strike="noStrike" kern="0" cap="none" spc="0" normalizeH="0" baseline="0" noProof="0" dirty="0">
              <a:ln>
                <a:noFill/>
              </a:ln>
              <a:solidFill>
                <a:srgbClr val="888888"/>
              </a:solidFill>
              <a:effectLst/>
              <a:uLnTx/>
              <a:uFillTx/>
              <a:latin typeface="Calibri"/>
              <a:sym typeface="Calibri"/>
            </a:endParaRPr>
          </a:p>
        </p:txBody>
      </p:sp>
      <p:sp>
        <p:nvSpPr>
          <p:cNvPr id="9" name="Text Placeholder 8"/>
          <p:cNvSpPr>
            <a:spLocks noGrp="1"/>
          </p:cNvSpPr>
          <p:nvPr>
            <p:ph type="body" sz="quarter" idx="11" hasCustomPrompt="1"/>
          </p:nvPr>
        </p:nvSpPr>
        <p:spPr>
          <a:xfrm>
            <a:off x="1079218" y="1751255"/>
            <a:ext cx="4222074" cy="623347"/>
          </a:xfrm>
        </p:spPr>
        <p:txBody>
          <a:bodyPr/>
          <a:lstStyle>
            <a:lvl1pPr marL="0" indent="0">
              <a:buNone/>
              <a:defRPr kumimoji="0" lang="en-US" sz="1700" b="1" i="0" u="none" strike="noStrike" cap="none" spc="0" normalizeH="0" baseline="0" dirty="0" smtClean="0">
                <a:ln>
                  <a:noFill/>
                </a:ln>
                <a:solidFill>
                  <a:srgbClr val="00727E"/>
                </a:solidFill>
                <a:effectLst/>
                <a:uFillTx/>
                <a:latin typeface="+mj-lt"/>
                <a:ea typeface="+mj-ea"/>
                <a:cs typeface="+mj-cs"/>
                <a:sym typeface="Calibri"/>
              </a:defRPr>
            </a:lvl1pPr>
          </a:lstStyle>
          <a:p>
            <a:pPr lvl="0"/>
            <a:r>
              <a:rPr lang="en-US" dirty="0" smtClean="0"/>
              <a:t>Name &amp; Title</a:t>
            </a:r>
          </a:p>
        </p:txBody>
      </p:sp>
      <p:sp>
        <p:nvSpPr>
          <p:cNvPr id="13" name="Text Placeholder 12"/>
          <p:cNvSpPr>
            <a:spLocks noGrp="1"/>
          </p:cNvSpPr>
          <p:nvPr>
            <p:ph type="body" sz="quarter" idx="12" hasCustomPrompt="1"/>
          </p:nvPr>
        </p:nvSpPr>
        <p:spPr>
          <a:xfrm>
            <a:off x="1079218" y="5029720"/>
            <a:ext cx="4416425" cy="330220"/>
          </a:xfrm>
        </p:spPr>
        <p:txBody>
          <a:bodyPr/>
          <a:lstStyle>
            <a:lvl1pPr marL="0" indent="0">
              <a:buNone/>
              <a:defRPr kumimoji="0" lang="en-US" sz="1700" b="1" i="0" u="none" strike="noStrike" cap="none" spc="0" normalizeH="0" baseline="0" smtClean="0">
                <a:ln>
                  <a:noFill/>
                </a:ln>
                <a:solidFill>
                  <a:srgbClr val="00727E"/>
                </a:solidFill>
                <a:effectLst/>
                <a:uFillTx/>
                <a:latin typeface="+mj-lt"/>
                <a:ea typeface="+mj-ea"/>
                <a:cs typeface="+mj-cs"/>
                <a:sym typeface="Calibri"/>
              </a:defRPr>
            </a:lvl1pPr>
          </a:lstStyle>
          <a:p>
            <a:pPr lvl="0"/>
            <a:r>
              <a:rPr lang="en-US" dirty="0" smtClean="0"/>
              <a:t>Tel:</a:t>
            </a:r>
          </a:p>
        </p:txBody>
      </p:sp>
      <p:sp>
        <p:nvSpPr>
          <p:cNvPr id="15" name="Text Placeholder 14"/>
          <p:cNvSpPr>
            <a:spLocks noGrp="1"/>
          </p:cNvSpPr>
          <p:nvPr>
            <p:ph type="body" sz="quarter" idx="13" hasCustomPrompt="1"/>
          </p:nvPr>
        </p:nvSpPr>
        <p:spPr>
          <a:xfrm>
            <a:off x="1079500" y="5486400"/>
            <a:ext cx="4416425" cy="369888"/>
          </a:xfrm>
        </p:spPr>
        <p:txBody>
          <a:bodyPr/>
          <a:lstStyle>
            <a:lvl1pPr marL="0" indent="0">
              <a:buNone/>
              <a:defRPr kumimoji="0" lang="en-US" sz="1700" b="1" i="0" u="none" strike="noStrike" cap="none" spc="0" normalizeH="0" baseline="0" smtClean="0">
                <a:ln>
                  <a:noFill/>
                </a:ln>
                <a:solidFill>
                  <a:srgbClr val="00727E"/>
                </a:solidFill>
                <a:effectLst/>
                <a:uFillTx/>
                <a:latin typeface="+mj-lt"/>
                <a:ea typeface="+mj-ea"/>
                <a:cs typeface="+mj-cs"/>
                <a:sym typeface="Calibri"/>
              </a:defRPr>
            </a:lvl1pPr>
          </a:lstStyle>
          <a:p>
            <a:pPr lvl="0"/>
            <a:r>
              <a:rPr lang="en-US" dirty="0" smtClean="0"/>
              <a:t>Email:</a:t>
            </a:r>
          </a:p>
        </p:txBody>
      </p:sp>
    </p:spTree>
    <p:extLst>
      <p:ext uri="{BB962C8B-B14F-4D97-AF65-F5344CB8AC3E}">
        <p14:creationId xmlns:p14="http://schemas.microsoft.com/office/powerpoint/2010/main" val="284905480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act details General">
    <p:spTree>
      <p:nvGrpSpPr>
        <p:cNvPr id="1" name=""/>
        <p:cNvGrpSpPr/>
        <p:nvPr/>
      </p:nvGrpSpPr>
      <p:grpSpPr>
        <a:xfrm>
          <a:off x="0" y="0"/>
          <a:ext cx="0" cy="0"/>
          <a:chOff x="0" y="0"/>
          <a:chExt cx="0" cy="0"/>
        </a:xfrm>
      </p:grpSpPr>
      <p:pic>
        <p:nvPicPr>
          <p:cNvPr id="4" name="text-page-3.jpg"/>
          <p:cNvPicPr>
            <a:picLocks noChangeAspect="1"/>
          </p:cNvPicPr>
          <p:nvPr userDrawn="1"/>
        </p:nvPicPr>
        <p:blipFill>
          <a:blip r:embed="rId2">
            <a:extLst/>
          </a:blip>
          <a:stretch>
            <a:fillRect/>
          </a:stretch>
        </p:blipFill>
        <p:spPr>
          <a:xfrm>
            <a:off x="0" y="0"/>
            <a:ext cx="12192000" cy="6850864"/>
          </a:xfrm>
          <a:prstGeom prst="rect">
            <a:avLst/>
          </a:prstGeom>
          <a:ln w="12700">
            <a:miter lim="400000"/>
          </a:ln>
        </p:spPr>
      </p:pic>
      <p:sp>
        <p:nvSpPr>
          <p:cNvPr id="3" name="Slide Number Placeholder 2"/>
          <p:cNvSpPr>
            <a:spLocks noGrp="1"/>
          </p:cNvSpPr>
          <p:nvPr>
            <p:ph type="sldNum" sz="quarter" idx="10"/>
          </p:nvPr>
        </p:nvSpPr>
        <p:spPr>
          <a:xfrm>
            <a:off x="1079218" y="6224797"/>
            <a:ext cx="263983" cy="269241"/>
          </a:xfr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BE" sz="1400" b="1" i="0" u="none" strike="noStrike" kern="0" cap="none" spc="0" normalizeH="0" baseline="0" noProof="0" smtClean="0">
                <a:ln>
                  <a:noFill/>
                </a:ln>
                <a:solidFill>
                  <a:srgbClr val="888888"/>
                </a:solidFill>
                <a:effectLst/>
                <a:uLnTx/>
                <a:uFillTx/>
                <a:latin typeface="Helvetica"/>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fr-BE" sz="1400" b="1" i="0" u="none" strike="noStrike" kern="0" cap="none" spc="0" normalizeH="0" baseline="0" noProof="0" dirty="0">
              <a:ln>
                <a:noFill/>
              </a:ln>
              <a:solidFill>
                <a:srgbClr val="888888"/>
              </a:solidFill>
              <a:effectLst/>
              <a:uLnTx/>
              <a:uFillTx/>
              <a:latin typeface="Helvetica"/>
              <a:sym typeface="Calibri"/>
            </a:endParaRPr>
          </a:p>
        </p:txBody>
      </p:sp>
      <p:sp>
        <p:nvSpPr>
          <p:cNvPr id="5" name="Shape 134"/>
          <p:cNvSpPr/>
          <p:nvPr userDrawn="1"/>
        </p:nvSpPr>
        <p:spPr>
          <a:xfrm>
            <a:off x="1079218" y="966919"/>
            <a:ext cx="6650501"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300" b="1">
                <a:solidFill>
                  <a:srgbClr val="C07D24"/>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300" b="1" i="0" u="none" strike="noStrike" kern="0" cap="none" spc="0" normalizeH="0" baseline="0" noProof="0" dirty="0">
                <a:ln>
                  <a:noFill/>
                </a:ln>
                <a:solidFill>
                  <a:srgbClr val="C07D24"/>
                </a:solidFill>
                <a:effectLst/>
                <a:uLnTx/>
                <a:uFillTx/>
                <a:latin typeface="Helvetica"/>
                <a:cs typeface="Helvetica"/>
                <a:sym typeface="Helvetica"/>
              </a:rPr>
              <a:t>CONTACT DETAILS</a:t>
            </a:r>
          </a:p>
        </p:txBody>
      </p:sp>
      <p:sp>
        <p:nvSpPr>
          <p:cNvPr id="6" name="Shape 135"/>
          <p:cNvSpPr/>
          <p:nvPr userDrawn="1"/>
        </p:nvSpPr>
        <p:spPr>
          <a:xfrm>
            <a:off x="1079218" y="2343299"/>
            <a:ext cx="9392269" cy="118442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0">
              <a:lnSpc>
                <a:spcPct val="90000"/>
              </a:lnSpc>
              <a:spcBef>
                <a:spcPts val="10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smtClean="0">
                <a:ln>
                  <a:noFill/>
                </a:ln>
                <a:solidFill>
                  <a:srgbClr val="00727E"/>
                </a:solidFill>
                <a:effectLst/>
                <a:uLnTx/>
                <a:uFillTx/>
                <a:latin typeface="Helvetica Light"/>
                <a:sym typeface="Helvetica Light"/>
              </a:rPr>
              <a:t> </a:t>
            </a:r>
            <a:endParaRPr kumimoji="0" sz="1500" b="0" i="0" u="none" strike="noStrike" kern="0" cap="none" spc="0" normalizeH="0" baseline="0" noProof="0" dirty="0">
              <a:ln>
                <a:noFill/>
              </a:ln>
              <a:solidFill>
                <a:srgbClr val="00727E"/>
              </a:solidFill>
              <a:effectLst/>
              <a:uLnTx/>
              <a:uFillTx/>
              <a:latin typeface="Helvetica Light"/>
              <a:sym typeface="Helvetica Light"/>
            </a:endParaRPr>
          </a:p>
          <a:p>
            <a:pPr marL="0" marR="0" lvl="0" indent="0" algn="l" defTabSz="914400" rtl="0" eaLnBrk="1" fontAlgn="auto" latinLnBrk="0" hangingPunct="0">
              <a:lnSpc>
                <a:spcPct val="90000"/>
              </a:lnSpc>
              <a:spcBef>
                <a:spcPts val="10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a:ln>
                  <a:noFill/>
                </a:ln>
                <a:solidFill>
                  <a:srgbClr val="00727E"/>
                </a:solidFill>
                <a:effectLst/>
                <a:uLnTx/>
                <a:uFillTx/>
                <a:latin typeface="Helvetica Light"/>
                <a:sym typeface="Helvetica Light"/>
              </a:rPr>
              <a:t>EIG EUMETNET </a:t>
            </a:r>
          </a:p>
          <a:p>
            <a:pPr marL="0" marR="0" lvl="0" indent="0" algn="l" defTabSz="914400" rtl="0" eaLnBrk="1" fontAlgn="auto" latinLnBrk="0" hangingPunct="0">
              <a:lnSpc>
                <a:spcPct val="90000"/>
              </a:lnSpc>
              <a:spcBef>
                <a:spcPts val="10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a:ln>
                  <a:noFill/>
                </a:ln>
                <a:solidFill>
                  <a:srgbClr val="00727E"/>
                </a:solidFill>
                <a:effectLst/>
                <a:uLnTx/>
                <a:uFillTx/>
                <a:latin typeface="Helvetica Light"/>
                <a:sym typeface="Helvetica Light"/>
              </a:rPr>
              <a:t>European Meteorological Services' Network</a:t>
            </a:r>
            <a:br>
              <a:rPr kumimoji="0" sz="1500" b="0" i="0" u="none" strike="noStrike" kern="0" cap="none" spc="0" normalizeH="0" baseline="0" noProof="0" dirty="0">
                <a:ln>
                  <a:noFill/>
                </a:ln>
                <a:solidFill>
                  <a:srgbClr val="00727E"/>
                </a:solidFill>
                <a:effectLst/>
                <a:uLnTx/>
                <a:uFillTx/>
                <a:latin typeface="Helvetica Light"/>
                <a:sym typeface="Helvetica Light"/>
              </a:rPr>
            </a:br>
            <a:r>
              <a:rPr kumimoji="0" sz="1700" b="1" i="0" u="none" strike="noStrike" kern="0" cap="none" spc="0" normalizeH="0" baseline="0" noProof="0" dirty="0">
                <a:ln>
                  <a:noFill/>
                </a:ln>
                <a:solidFill>
                  <a:srgbClr val="C07D24"/>
                </a:solidFill>
                <a:effectLst/>
                <a:uLnTx/>
                <a:uFillTx/>
                <a:latin typeface="Helvetica"/>
                <a:ea typeface="+mj-ea"/>
                <a:cs typeface="Helvetica"/>
                <a:sym typeface="Helvetica"/>
              </a:rPr>
              <a:t>www.eumetnet.eu</a:t>
            </a:r>
          </a:p>
          <a:p>
            <a:pPr marL="0" marR="0" lvl="0" indent="0" algn="l" defTabSz="914400" rtl="0" eaLnBrk="1" fontAlgn="auto" latinLnBrk="0" hangingPunct="0">
              <a:lnSpc>
                <a:spcPct val="90000"/>
              </a:lnSpc>
              <a:spcBef>
                <a:spcPts val="0"/>
              </a:spcBef>
              <a:spcAft>
                <a:spcPts val="0"/>
              </a:spcAft>
              <a:buClrTx/>
              <a:buSzTx/>
              <a:buFontTx/>
              <a:buNone/>
              <a:tabLst/>
              <a:defRPr sz="1500">
                <a:solidFill>
                  <a:srgbClr val="00727E"/>
                </a:solidFill>
                <a:latin typeface="Helvetica Light"/>
                <a:ea typeface="Helvetica Light"/>
                <a:cs typeface="Helvetica Light"/>
                <a:sym typeface="Helvetica Light"/>
              </a:defRPr>
            </a:pPr>
            <a:r>
              <a:rPr kumimoji="0" sz="1500" b="0" i="0" u="none" strike="noStrike" kern="0" cap="none" spc="0" normalizeH="0" baseline="0" noProof="0" dirty="0">
                <a:ln>
                  <a:noFill/>
                </a:ln>
                <a:solidFill>
                  <a:srgbClr val="00727E"/>
                </a:solidFill>
                <a:effectLst/>
                <a:uLnTx/>
                <a:uFillTx/>
                <a:latin typeface="Helvetica Light"/>
                <a:sym typeface="Helvetica Light"/>
              </a:rPr>
              <a:t> </a:t>
            </a:r>
          </a:p>
        </p:txBody>
      </p:sp>
      <p:sp>
        <p:nvSpPr>
          <p:cNvPr id="7" name="Slide Number Placeholder 1"/>
          <p:cNvSpPr txBox="1">
            <a:spLocks/>
          </p:cNvSpPr>
          <p:nvPr userDrawn="1"/>
        </p:nvSpPr>
        <p:spPr>
          <a:xfrm>
            <a:off x="11393396" y="6581312"/>
            <a:ext cx="92396" cy="276999"/>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endParaRPr kumimoji="0" lang="fr-BE" sz="1200" b="0" i="0" u="none" strike="noStrike" kern="0" cap="none" spc="0" normalizeH="0" baseline="0" noProof="0" dirty="0">
              <a:ln>
                <a:noFill/>
              </a:ln>
              <a:solidFill>
                <a:srgbClr val="888888"/>
              </a:solidFill>
              <a:effectLst/>
              <a:uLnTx/>
              <a:uFillTx/>
              <a:latin typeface="Calibri"/>
              <a:sym typeface="Calibri"/>
            </a:endParaRPr>
          </a:p>
        </p:txBody>
      </p:sp>
      <p:sp>
        <p:nvSpPr>
          <p:cNvPr id="9" name="Text Placeholder 8"/>
          <p:cNvSpPr>
            <a:spLocks noGrp="1"/>
          </p:cNvSpPr>
          <p:nvPr>
            <p:ph type="body" sz="quarter" idx="11" hasCustomPrompt="1"/>
          </p:nvPr>
        </p:nvSpPr>
        <p:spPr>
          <a:xfrm>
            <a:off x="1079218" y="1751255"/>
            <a:ext cx="4222074" cy="623347"/>
          </a:xfrm>
        </p:spPr>
        <p:txBody>
          <a:bodyPr/>
          <a:lstStyle>
            <a:lvl1pPr marL="0" indent="0">
              <a:buNone/>
              <a:defRPr kumimoji="0" lang="en-US" sz="1700" b="1" i="0" u="none" strike="noStrike" cap="none" spc="0" normalizeH="0" baseline="0" dirty="0" smtClean="0">
                <a:ln>
                  <a:noFill/>
                </a:ln>
                <a:solidFill>
                  <a:srgbClr val="00727E"/>
                </a:solidFill>
                <a:effectLst/>
                <a:uFillTx/>
                <a:latin typeface="+mj-lt"/>
                <a:ea typeface="+mj-ea"/>
                <a:cs typeface="+mj-cs"/>
                <a:sym typeface="Calibri"/>
              </a:defRPr>
            </a:lvl1pPr>
          </a:lstStyle>
          <a:p>
            <a:pPr lvl="0"/>
            <a:r>
              <a:rPr lang="en-US" dirty="0" smtClean="0"/>
              <a:t>Name &amp; Title</a:t>
            </a:r>
          </a:p>
        </p:txBody>
      </p:sp>
      <p:sp>
        <p:nvSpPr>
          <p:cNvPr id="13" name="Text Placeholder 12"/>
          <p:cNvSpPr>
            <a:spLocks noGrp="1"/>
          </p:cNvSpPr>
          <p:nvPr>
            <p:ph type="body" sz="quarter" idx="12" hasCustomPrompt="1"/>
          </p:nvPr>
        </p:nvSpPr>
        <p:spPr>
          <a:xfrm>
            <a:off x="1079218" y="3558027"/>
            <a:ext cx="4416425" cy="330220"/>
          </a:xfrm>
        </p:spPr>
        <p:txBody>
          <a:bodyPr/>
          <a:lstStyle>
            <a:lvl1pPr marL="0" indent="0">
              <a:buNone/>
              <a:defRPr kumimoji="0" lang="en-US" sz="1700" b="1" i="0" u="none" strike="noStrike" cap="none" spc="0" normalizeH="0" baseline="0" smtClean="0">
                <a:ln>
                  <a:noFill/>
                </a:ln>
                <a:solidFill>
                  <a:srgbClr val="00727E"/>
                </a:solidFill>
                <a:effectLst/>
                <a:uFillTx/>
                <a:latin typeface="+mj-lt"/>
                <a:ea typeface="+mj-ea"/>
                <a:cs typeface="+mj-cs"/>
                <a:sym typeface="Calibri"/>
              </a:defRPr>
            </a:lvl1pPr>
          </a:lstStyle>
          <a:p>
            <a:pPr lvl="0"/>
            <a:r>
              <a:rPr lang="en-US" dirty="0" smtClean="0"/>
              <a:t>Tel:</a:t>
            </a:r>
          </a:p>
        </p:txBody>
      </p:sp>
      <p:sp>
        <p:nvSpPr>
          <p:cNvPr id="15" name="Text Placeholder 14"/>
          <p:cNvSpPr>
            <a:spLocks noGrp="1"/>
          </p:cNvSpPr>
          <p:nvPr>
            <p:ph type="body" sz="quarter" idx="13" hasCustomPrompt="1"/>
          </p:nvPr>
        </p:nvSpPr>
        <p:spPr>
          <a:xfrm>
            <a:off x="1079218" y="4087177"/>
            <a:ext cx="4416425" cy="369888"/>
          </a:xfrm>
        </p:spPr>
        <p:txBody>
          <a:bodyPr/>
          <a:lstStyle>
            <a:lvl1pPr marL="0" indent="0">
              <a:buNone/>
              <a:defRPr kumimoji="0" lang="en-US" sz="1700" b="1" i="0" u="none" strike="noStrike" cap="none" spc="0" normalizeH="0" baseline="0" smtClean="0">
                <a:ln>
                  <a:noFill/>
                </a:ln>
                <a:solidFill>
                  <a:srgbClr val="00727E"/>
                </a:solidFill>
                <a:effectLst/>
                <a:uFillTx/>
                <a:latin typeface="+mj-lt"/>
                <a:ea typeface="+mj-ea"/>
                <a:cs typeface="+mj-cs"/>
                <a:sym typeface="Calibri"/>
              </a:defRPr>
            </a:lvl1pPr>
          </a:lstStyle>
          <a:p>
            <a:pPr lvl="0"/>
            <a:r>
              <a:rPr lang="en-US" dirty="0" smtClean="0"/>
              <a:t>Email:</a:t>
            </a:r>
          </a:p>
        </p:txBody>
      </p:sp>
    </p:spTree>
    <p:extLst>
      <p:ext uri="{BB962C8B-B14F-4D97-AF65-F5344CB8AC3E}">
        <p14:creationId xmlns:p14="http://schemas.microsoft.com/office/powerpoint/2010/main" val="125306427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text-page-2.jpg"/>
          <p:cNvPicPr>
            <a:picLocks noChangeAspect="1"/>
          </p:cNvPicPr>
          <p:nvPr userDrawn="1"/>
        </p:nvPicPr>
        <p:blipFill>
          <a:blip r:embed="rId2"/>
          <a:stretch>
            <a:fillRect/>
          </a:stretch>
        </p:blipFill>
        <p:spPr>
          <a:xfrm>
            <a:off x="0" y="-24130"/>
            <a:ext cx="12182142" cy="6858000"/>
          </a:xfrm>
          <a:prstGeom prst="rect">
            <a:avLst/>
          </a:prstGeom>
          <a:ln w="12700">
            <a:miter lim="400000"/>
          </a:ln>
        </p:spPr>
      </p:pic>
      <p:sp>
        <p:nvSpPr>
          <p:cNvPr id="2" name="Title 1"/>
          <p:cNvSpPr>
            <a:spLocks noGrp="1"/>
          </p:cNvSpPr>
          <p:nvPr>
            <p:ph type="title" hasCustomPrompt="1"/>
          </p:nvPr>
        </p:nvSpPr>
        <p:spPr/>
        <p:txBody>
          <a:bodyPr/>
          <a:lstStyle>
            <a:lvl1pPr>
              <a:defRPr kumimoji="0" lang="en-US" sz="2300" b="1" i="0" u="none" strike="noStrike" cap="none" spc="0" normalizeH="0" baseline="0" smtClean="0">
                <a:ln>
                  <a:noFill/>
                </a:ln>
                <a:solidFill>
                  <a:srgbClr val="C07D24"/>
                </a:solidFill>
                <a:effectLst/>
                <a:uFillTx/>
                <a:latin typeface="+mj-lt"/>
                <a:ea typeface="+mj-ea"/>
                <a:cs typeface="+mj-cs"/>
                <a:sym typeface="Helvetica"/>
              </a:defRPr>
            </a:lvl1pPr>
          </a:lstStyle>
          <a:p>
            <a:r>
              <a:rPr lang="en-US"/>
              <a:t>CLICK TO EDIT MASTER TITLE STYLE</a:t>
            </a:r>
            <a:endParaRPr lang="fr-BE"/>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BE" sz="1400" b="1" i="0" u="none" strike="noStrike" kern="0" cap="none" spc="0" normalizeH="0" baseline="0" noProof="0" smtClean="0">
                <a:ln>
                  <a:noFill/>
                </a:ln>
                <a:solidFill>
                  <a:srgbClr val="888888"/>
                </a:solidFill>
                <a:effectLst/>
                <a:uLnTx/>
                <a:uFillTx/>
                <a:latin typeface="Helvetica"/>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fr-BE" sz="1400" b="1" i="0" u="none" strike="noStrike" kern="0" cap="none" spc="0" normalizeH="0" baseline="0" noProof="0">
              <a:ln>
                <a:noFill/>
              </a:ln>
              <a:solidFill>
                <a:srgbClr val="888888"/>
              </a:solidFill>
              <a:effectLst/>
              <a:uLnTx/>
              <a:uFillTx/>
              <a:latin typeface="Helvetica"/>
              <a:sym typeface="Calibri"/>
            </a:endParaRPr>
          </a:p>
        </p:txBody>
      </p:sp>
      <p:sp>
        <p:nvSpPr>
          <p:cNvPr id="5" name="Content Placeholder 4"/>
          <p:cNvSpPr>
            <a:spLocks noGrp="1"/>
          </p:cNvSpPr>
          <p:nvPr>
            <p:ph sz="quarter" idx="11"/>
          </p:nvPr>
        </p:nvSpPr>
        <p:spPr>
          <a:xfrm>
            <a:off x="838201" y="2071688"/>
            <a:ext cx="10515600" cy="39592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415211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5F9FE41-C8F9-47EF-94C3-C489748B47D0}" type="slidenum">
              <a:rPr kumimoji="0" lang="en-GB" sz="1400" b="1" i="0" u="none" strike="noStrike" kern="0" cap="none" spc="0" normalizeH="0" baseline="0" noProof="0" smtClean="0">
                <a:ln>
                  <a:noFill/>
                </a:ln>
                <a:solidFill>
                  <a:srgbClr val="888888"/>
                </a:solidFill>
                <a:effectLst/>
                <a:uLnTx/>
                <a:uFillTx/>
                <a:latin typeface="Helvetica"/>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en-GB" sz="1400" b="1" i="0" u="none" strike="noStrike" kern="0" cap="none" spc="0" normalizeH="0" baseline="0" noProof="0">
              <a:ln>
                <a:noFill/>
              </a:ln>
              <a:solidFill>
                <a:srgbClr val="888888"/>
              </a:solidFill>
              <a:effectLst/>
              <a:uLnTx/>
              <a:uFillTx/>
              <a:latin typeface="Helvetica"/>
              <a:sym typeface="Calibri"/>
            </a:endParaRPr>
          </a:p>
        </p:txBody>
      </p:sp>
    </p:spTree>
    <p:extLst>
      <p:ext uri="{BB962C8B-B14F-4D97-AF65-F5344CB8AC3E}">
        <p14:creationId xmlns:p14="http://schemas.microsoft.com/office/powerpoint/2010/main" val="1615622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title page.jpg"/>
          <p:cNvPicPr>
            <a:picLocks noChangeAspect="1"/>
          </p:cNvPicPr>
          <p:nvPr userDrawn="1"/>
        </p:nvPicPr>
        <p:blipFill>
          <a:blip r:embed="rId2"/>
          <a:stretch>
            <a:fillRect/>
          </a:stretch>
        </p:blipFill>
        <p:spPr>
          <a:xfrm>
            <a:off x="-23484" y="9916"/>
            <a:ext cx="12192000" cy="6850867"/>
          </a:xfrm>
          <a:prstGeom prst="rect">
            <a:avLst/>
          </a:prstGeom>
          <a:ln w="12700">
            <a:miter lim="400000"/>
          </a:ln>
        </p:spPr>
      </p:pic>
      <p:sp>
        <p:nvSpPr>
          <p:cNvPr id="11" name="Shape 11"/>
          <p:cNvSpPr>
            <a:spLocks noGrp="1"/>
          </p:cNvSpPr>
          <p:nvPr>
            <p:ph type="title" hasCustomPrompt="1"/>
          </p:nvPr>
        </p:nvSpPr>
        <p:spPr>
          <a:xfrm>
            <a:off x="1524000" y="1122364"/>
            <a:ext cx="9144000" cy="2387601"/>
          </a:xfrm>
          <a:prstGeom prst="rect">
            <a:avLst/>
          </a:prstGeom>
        </p:spPr>
        <p:txBody>
          <a:bodyPr anchor="b"/>
          <a:lstStyle>
            <a:lvl1pPr algn="ctr">
              <a:defRPr kumimoji="0" sz="3600" b="1" i="0" u="none" strike="noStrike" cap="none" spc="0" normalizeH="0" baseline="0">
                <a:ln>
                  <a:noFill/>
                </a:ln>
                <a:solidFill>
                  <a:srgbClr val="FFFFFF"/>
                </a:solidFill>
                <a:effectLst/>
                <a:uFillTx/>
                <a:latin typeface="+mj-lt"/>
                <a:ea typeface="+mj-ea"/>
                <a:cs typeface="+mj-cs"/>
                <a:sym typeface="Helvetica"/>
              </a:defRPr>
            </a:lvl1pPr>
          </a:lstStyle>
          <a:p>
            <a:r>
              <a:rPr lang="en-US"/>
              <a:t>CLICK TO EDIT MASTER TITLE STYLE</a:t>
            </a:r>
          </a:p>
        </p:txBody>
      </p:sp>
      <p:sp>
        <p:nvSpPr>
          <p:cNvPr id="12" name="Shape 12"/>
          <p:cNvSpPr>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kumimoji="0" sz="1800" b="1" i="0" u="none" strike="noStrike" cap="none" spc="0" normalizeH="0" baseline="0" dirty="0">
                <a:ln>
                  <a:noFill/>
                </a:ln>
                <a:solidFill>
                  <a:srgbClr val="FFFFFF"/>
                </a:solidFill>
                <a:effectLst/>
                <a:uFillTx/>
                <a:latin typeface="+mj-lt"/>
                <a:ea typeface="+mj-ea"/>
                <a:cs typeface="+mj-cs"/>
                <a:sym typeface="Helvetica"/>
              </a:defRPr>
            </a:lvl1pPr>
          </a:lstStyle>
          <a:p>
            <a:r>
              <a:rPr lang="en-US"/>
              <a:t>CLICK TO EDIT MASTER SUBTITLE STYLE</a:t>
            </a:r>
          </a:p>
        </p:txBody>
      </p:sp>
      <p:sp>
        <p:nvSpPr>
          <p:cNvPr id="13" name="Shape 13"/>
          <p:cNvSpPr>
            <a:spLocks noGrp="1"/>
          </p:cNvSpPr>
          <p:nvPr>
            <p:ph type="sldNum" sz="quarter" idx="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600" b="0" i="0" u="none" strike="noStrike" kern="1200" cap="none" spc="0" normalizeH="0" baseline="0" noProof="0">
                <a:ln>
                  <a:noFill/>
                </a:ln>
                <a:solidFill>
                  <a:srgbClr val="2A2A2A"/>
                </a:solidFill>
                <a:effectLst/>
                <a:uLnTx/>
                <a:uFillTx/>
                <a:latin typeface="Arial"/>
                <a:ea typeface="+mn-ea"/>
                <a:cs typeface="+mn-cs"/>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600" b="0" i="0" u="none" strike="noStrike" kern="1200" cap="none" spc="0" normalizeH="0" baseline="0" noProof="0">
              <a:ln>
                <a:noFill/>
              </a:ln>
              <a:solidFill>
                <a:srgbClr val="2A2A2A"/>
              </a:solidFill>
              <a:effectLst/>
              <a:uLnTx/>
              <a:uFillTx/>
              <a:latin typeface="Arial"/>
              <a:ea typeface="+mn-ea"/>
              <a:cs typeface="+mn-cs"/>
              <a:sym typeface="Calibri"/>
            </a:endParaRPr>
          </a:p>
        </p:txBody>
      </p:sp>
    </p:spTree>
    <p:extLst>
      <p:ext uri="{BB962C8B-B14F-4D97-AF65-F5344CB8AC3E}">
        <p14:creationId xmlns:p14="http://schemas.microsoft.com/office/powerpoint/2010/main" val="3558342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pic>
        <p:nvPicPr>
          <p:cNvPr id="5" name="title page.jpg"/>
          <p:cNvPicPr>
            <a:picLocks noChangeAspect="1"/>
          </p:cNvPicPr>
          <p:nvPr userDrawn="1"/>
        </p:nvPicPr>
        <p:blipFill>
          <a:blip r:embed="rId2"/>
          <a:stretch>
            <a:fillRect/>
          </a:stretch>
        </p:blipFill>
        <p:spPr>
          <a:xfrm>
            <a:off x="-23484" y="9916"/>
            <a:ext cx="12192000" cy="6850867"/>
          </a:xfrm>
          <a:prstGeom prst="rect">
            <a:avLst/>
          </a:prstGeom>
          <a:ln w="12700">
            <a:miter lim="400000"/>
          </a:ln>
        </p:spPr>
      </p:pic>
      <p:sp>
        <p:nvSpPr>
          <p:cNvPr id="11" name="Shape 11"/>
          <p:cNvSpPr>
            <a:spLocks noGrp="1"/>
          </p:cNvSpPr>
          <p:nvPr>
            <p:ph type="title" hasCustomPrompt="1"/>
          </p:nvPr>
        </p:nvSpPr>
        <p:spPr>
          <a:xfrm>
            <a:off x="1524000" y="1122364"/>
            <a:ext cx="9144000" cy="2387601"/>
          </a:xfrm>
          <a:prstGeom prst="rect">
            <a:avLst/>
          </a:prstGeom>
        </p:spPr>
        <p:txBody>
          <a:bodyPr anchor="b"/>
          <a:lstStyle>
            <a:lvl1pPr algn="ctr">
              <a:defRPr kumimoji="0" sz="3600" b="1" i="0" u="none" strike="noStrike" cap="none" spc="0" normalizeH="0" baseline="0">
                <a:ln>
                  <a:noFill/>
                </a:ln>
                <a:solidFill>
                  <a:srgbClr val="FFFFFF"/>
                </a:solidFill>
                <a:effectLst/>
                <a:uFillTx/>
                <a:latin typeface="+mj-lt"/>
                <a:ea typeface="+mj-ea"/>
                <a:cs typeface="+mj-cs"/>
                <a:sym typeface="Helvetica"/>
              </a:defRPr>
            </a:lvl1pPr>
          </a:lstStyle>
          <a:p>
            <a:r>
              <a:rPr lang="en-US"/>
              <a:t>ANY QUESTIONS?</a:t>
            </a:r>
          </a:p>
        </p:txBody>
      </p:sp>
      <p:sp>
        <p:nvSpPr>
          <p:cNvPr id="13" name="Shape 13"/>
          <p:cNvSpPr>
            <a:spLocks noGrp="1"/>
          </p:cNvSpPr>
          <p:nvPr>
            <p:ph type="sldNum" sz="quarter" idx="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600" b="0" i="0" u="none" strike="noStrike" kern="1200" cap="none" spc="0" normalizeH="0" baseline="0" noProof="0">
                <a:ln>
                  <a:noFill/>
                </a:ln>
                <a:solidFill>
                  <a:srgbClr val="2A2A2A"/>
                </a:solidFill>
                <a:effectLst/>
                <a:uLnTx/>
                <a:uFillTx/>
                <a:latin typeface="Arial"/>
                <a:ea typeface="+mn-ea"/>
                <a:cs typeface="+mn-cs"/>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600" b="0" i="0" u="none" strike="noStrike" kern="1200" cap="none" spc="0" normalizeH="0" baseline="0" noProof="0">
              <a:ln>
                <a:noFill/>
              </a:ln>
              <a:solidFill>
                <a:srgbClr val="2A2A2A"/>
              </a:solidFill>
              <a:effectLst/>
              <a:uLnTx/>
              <a:uFillTx/>
              <a:latin typeface="Arial"/>
              <a:ea typeface="+mn-ea"/>
              <a:cs typeface="+mn-cs"/>
              <a:sym typeface="Calibri"/>
            </a:endParaRPr>
          </a:p>
        </p:txBody>
      </p:sp>
    </p:spTree>
    <p:extLst>
      <p:ext uri="{BB962C8B-B14F-4D97-AF65-F5344CB8AC3E}">
        <p14:creationId xmlns:p14="http://schemas.microsoft.com/office/powerpoint/2010/main" val="2274912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12215059" cy="6870971"/>
          </a:xfrm>
          <a:prstGeom prst="rect">
            <a:avLst/>
          </a:prstGeom>
        </p:spPr>
      </p:pic>
      <p:sp>
        <p:nvSpPr>
          <p:cNvPr id="2" name="Title 1"/>
          <p:cNvSpPr>
            <a:spLocks noGrp="1"/>
          </p:cNvSpPr>
          <p:nvPr>
            <p:ph type="ctrTitle"/>
          </p:nvPr>
        </p:nvSpPr>
        <p:spPr>
          <a:xfrm>
            <a:off x="336000" y="931200"/>
            <a:ext cx="6688048" cy="1543595"/>
          </a:xfrm>
        </p:spPr>
        <p:txBody>
          <a:bodyPr anchor="b">
            <a:normAutofit/>
          </a:bodyPr>
          <a:lstStyle>
            <a:lvl1pPr algn="l">
              <a:defRPr sz="4267">
                <a:solidFill>
                  <a:schemeClr val="bg2"/>
                </a:solidFill>
              </a:defRPr>
            </a:lvl1pPr>
          </a:lstStyle>
          <a:p>
            <a:r>
              <a:rPr lang="en-US"/>
              <a:t>Click to edit Master title style</a:t>
            </a:r>
          </a:p>
        </p:txBody>
      </p:sp>
      <p:sp>
        <p:nvSpPr>
          <p:cNvPr id="3" name="Subtitle 2"/>
          <p:cNvSpPr>
            <a:spLocks noGrp="1"/>
          </p:cNvSpPr>
          <p:nvPr>
            <p:ph type="subTitle" idx="1"/>
          </p:nvPr>
        </p:nvSpPr>
        <p:spPr>
          <a:xfrm>
            <a:off x="336000" y="2838735"/>
            <a:ext cx="5778197" cy="2419065"/>
          </a:xfrm>
        </p:spPr>
        <p:txBody>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738831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5" name="text-page-1.jpg"/>
          <p:cNvPicPr>
            <a:picLocks noChangeAspect="1"/>
          </p:cNvPicPr>
          <p:nvPr userDrawn="1"/>
        </p:nvPicPr>
        <p:blipFill rotWithShape="1">
          <a:blip r:embed="rId2"/>
          <a:srcRect l="86576" t="77133"/>
          <a:stretch/>
        </p:blipFill>
        <p:spPr>
          <a:xfrm>
            <a:off x="10555358" y="5295269"/>
            <a:ext cx="1636644" cy="1569883"/>
          </a:xfrm>
          <a:prstGeom prst="rect">
            <a:avLst/>
          </a:prstGeom>
          <a:ln w="12700">
            <a:miter lim="400000"/>
          </a:ln>
        </p:spPr>
      </p:pic>
      <p:sp>
        <p:nvSpPr>
          <p:cNvPr id="92" name="Shape 92"/>
          <p:cNvSpPr>
            <a:spLocks noGrp="1"/>
          </p:cNvSpPr>
          <p:nvPr>
            <p:ph type="title"/>
          </p:nvPr>
        </p:nvSpPr>
        <p:spPr>
          <a:xfrm>
            <a:off x="844551" y="1562732"/>
            <a:ext cx="10515600" cy="539547"/>
          </a:xfrm>
          <a:prstGeom prst="rect">
            <a:avLst/>
          </a:prstGeom>
        </p:spPr>
        <p:txBody>
          <a:bodyPr/>
          <a:lstStyle>
            <a:lvl1pPr>
              <a:defRPr kumimoji="0" sz="1800" b="1" i="0" u="none" strike="noStrike" cap="none" spc="0" normalizeH="0" baseline="0" dirty="0">
                <a:ln>
                  <a:noFill/>
                </a:ln>
                <a:solidFill>
                  <a:srgbClr val="00727E"/>
                </a:solidFill>
                <a:effectLst/>
                <a:uFillTx/>
                <a:latin typeface="+mj-lt"/>
                <a:ea typeface="+mj-ea"/>
                <a:cs typeface="+mj-cs"/>
                <a:sym typeface="Helvetica"/>
              </a:defRPr>
            </a:lvl1pPr>
          </a:lstStyle>
          <a:p>
            <a:r>
              <a:rPr lang="en-US"/>
              <a:t>Click to edit Master title style</a:t>
            </a:r>
            <a:endParaRPr/>
          </a:p>
        </p:txBody>
      </p:sp>
      <p:sp>
        <p:nvSpPr>
          <p:cNvPr id="93" name="Shape 93"/>
          <p:cNvSpPr>
            <a:spLocks noGrp="1"/>
          </p:cNvSpPr>
          <p:nvPr>
            <p:ph type="body" idx="1"/>
          </p:nvPr>
        </p:nvSpPr>
        <p:spPr>
          <a:xfrm>
            <a:off x="844551" y="4494182"/>
            <a:ext cx="10515600" cy="1326137"/>
          </a:xfrm>
          <a:prstGeom prst="rect">
            <a:avLst/>
          </a:prstGeom>
        </p:spPr>
        <p:txBody>
          <a:bodyPr/>
          <a:lstStyle>
            <a:lvl1pPr marL="0" indent="0">
              <a:buNone/>
              <a:defRPr kumimoji="0" sz="1500" b="0" i="0" u="none" strike="noStrike" cap="none" spc="0" normalizeH="0" baseline="0" dirty="0">
                <a:ln>
                  <a:noFill/>
                </a:ln>
                <a:solidFill>
                  <a:srgbClr val="00727E"/>
                </a:solidFill>
                <a:effectLst/>
                <a:uFillTx/>
                <a:latin typeface="Helvetica Light"/>
                <a:ea typeface="Helvetica Light"/>
                <a:cs typeface="Helvetica Light"/>
                <a:sym typeface="Helvetica Light"/>
              </a:defRPr>
            </a:lvl1pPr>
          </a:lstStyle>
          <a:p>
            <a:pPr lvl="0"/>
            <a:r>
              <a:rPr lang="en-US"/>
              <a:t>Click to edit Master text styles</a:t>
            </a:r>
          </a:p>
        </p:txBody>
      </p:sp>
      <p:sp>
        <p:nvSpPr>
          <p:cNvPr id="94" name="Shape 94"/>
          <p:cNvSpPr>
            <a:spLocks noGrp="1"/>
          </p:cNvSpPr>
          <p:nvPr>
            <p:ph type="sldNum" sz="quarter" idx="2"/>
          </p:nvPr>
        </p:nvSpPr>
        <p:spPr>
          <a:xfrm>
            <a:off x="838202" y="6204540"/>
            <a:ext cx="263983" cy="26924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600" b="0" i="0" u="none" strike="noStrike" kern="1200" cap="none" spc="0" normalizeH="0" baseline="0" noProof="0">
                <a:ln>
                  <a:noFill/>
                </a:ln>
                <a:solidFill>
                  <a:srgbClr val="2A2A2A"/>
                </a:solidFill>
                <a:effectLst/>
                <a:uLnTx/>
                <a:uFillTx/>
                <a:latin typeface="Arial"/>
                <a:ea typeface="+mn-ea"/>
                <a:cs typeface="+mn-cs"/>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600" b="0" i="0" u="none" strike="noStrike" kern="1200" cap="none" spc="0" normalizeH="0" baseline="0" noProof="0">
              <a:ln>
                <a:noFill/>
              </a:ln>
              <a:solidFill>
                <a:srgbClr val="2A2A2A"/>
              </a:solidFill>
              <a:effectLst/>
              <a:uLnTx/>
              <a:uFillTx/>
              <a:latin typeface="Arial"/>
              <a:ea typeface="+mn-ea"/>
              <a:cs typeface="+mn-cs"/>
              <a:sym typeface="Calibri"/>
            </a:endParaRPr>
          </a:p>
        </p:txBody>
      </p:sp>
      <p:sp>
        <p:nvSpPr>
          <p:cNvPr id="6" name="Shape 92"/>
          <p:cNvSpPr txBox="1">
            <a:spLocks/>
          </p:cNvSpPr>
          <p:nvPr userDrawn="1"/>
        </p:nvSpPr>
        <p:spPr>
          <a:xfrm>
            <a:off x="844551" y="838717"/>
            <a:ext cx="10515600" cy="53954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kumimoji="0" sz="2300" b="1" i="0" u="none" strike="noStrike" cap="none" spc="0" normalizeH="0" baseline="0">
                <a:ln>
                  <a:noFill/>
                </a:ln>
                <a:solidFill>
                  <a:srgbClr val="C07D24"/>
                </a:solidFill>
                <a:effectLst/>
                <a:uFillTx/>
                <a:latin typeface="+mj-lt"/>
                <a:ea typeface="+mj-ea"/>
                <a:cs typeface="+mj-cs"/>
                <a:sym typeface="Helvetica"/>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300" b="1" i="0" u="none" strike="noStrike" kern="1200" cap="none" spc="0" normalizeH="0" baseline="0" noProof="0">
                <a:ln>
                  <a:noFill/>
                </a:ln>
                <a:solidFill>
                  <a:srgbClr val="C07D24"/>
                </a:solidFill>
                <a:effectLst/>
                <a:uLnTx/>
                <a:uFillTx/>
                <a:latin typeface="Arial"/>
                <a:ea typeface="+mj-ea"/>
                <a:cs typeface="+mj-cs"/>
                <a:sym typeface="Helvetica"/>
              </a:rPr>
              <a:t>CLICK TO EDIT MASTER TITLE STYLE</a:t>
            </a:r>
          </a:p>
        </p:txBody>
      </p:sp>
      <p:sp>
        <p:nvSpPr>
          <p:cNvPr id="8" name="Shape 93"/>
          <p:cNvSpPr>
            <a:spLocks noGrp="1"/>
          </p:cNvSpPr>
          <p:nvPr>
            <p:ph type="body" idx="10"/>
          </p:nvPr>
        </p:nvSpPr>
        <p:spPr>
          <a:xfrm>
            <a:off x="838201" y="2399961"/>
            <a:ext cx="10515600" cy="1326137"/>
          </a:xfrm>
          <a:prstGeom prst="rect">
            <a:avLst/>
          </a:prstGeom>
        </p:spPr>
        <p:txBody>
          <a:bodyPr/>
          <a:lstStyle>
            <a:lvl1pPr marL="0" indent="0">
              <a:buNone/>
              <a:defRPr kumimoji="0" sz="1500" b="0" i="0" u="none" strike="noStrike" cap="none" spc="0" normalizeH="0" baseline="0" dirty="0">
                <a:ln>
                  <a:noFill/>
                </a:ln>
                <a:solidFill>
                  <a:srgbClr val="00727E"/>
                </a:solidFill>
                <a:effectLst/>
                <a:uFillTx/>
                <a:latin typeface="Helvetica Light"/>
                <a:ea typeface="Helvetica Light"/>
                <a:cs typeface="Helvetica Light"/>
                <a:sym typeface="Helvetica Light"/>
              </a:defRPr>
            </a:lvl1pPr>
          </a:lstStyle>
          <a:p>
            <a:pPr lvl="0"/>
            <a:r>
              <a:rPr lang="en-US"/>
              <a:t>Click to edit Master text styles</a:t>
            </a:r>
          </a:p>
        </p:txBody>
      </p:sp>
      <p:sp>
        <p:nvSpPr>
          <p:cNvPr id="3" name="Text Placeholder 2"/>
          <p:cNvSpPr>
            <a:spLocks noGrp="1"/>
          </p:cNvSpPr>
          <p:nvPr>
            <p:ph type="body" sz="quarter" idx="11"/>
          </p:nvPr>
        </p:nvSpPr>
        <p:spPr>
          <a:xfrm>
            <a:off x="838202" y="3900489"/>
            <a:ext cx="10515599" cy="447776"/>
          </a:xfrm>
        </p:spPr>
        <p:txBody>
          <a:bodyPr/>
          <a:lstStyle>
            <a:lvl1pPr marL="0" indent="0">
              <a:buNone/>
              <a:defRPr kumimoji="0" lang="en-US" sz="1800" b="1" i="0" u="none" strike="noStrike" cap="none" spc="0" normalizeH="0" baseline="0" smtClean="0">
                <a:ln>
                  <a:noFill/>
                </a:ln>
                <a:solidFill>
                  <a:srgbClr val="00727E"/>
                </a:solidFill>
                <a:effectLst/>
                <a:uFillTx/>
                <a:latin typeface="+mj-lt"/>
                <a:ea typeface="+mj-ea"/>
                <a:cs typeface="+mj-cs"/>
                <a:sym typeface="Helvetica"/>
              </a:defRPr>
            </a:lvl1pPr>
          </a:lstStyle>
          <a:p>
            <a:pPr lvl="0"/>
            <a:r>
              <a:rPr lang="en-US"/>
              <a:t>Click to edit Master text styles</a:t>
            </a:r>
          </a:p>
        </p:txBody>
      </p:sp>
    </p:spTree>
    <p:extLst>
      <p:ext uri="{BB962C8B-B14F-4D97-AF65-F5344CB8AC3E}">
        <p14:creationId xmlns:p14="http://schemas.microsoft.com/office/powerpoint/2010/main" val="3502922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5F9FE41-C8F9-47EF-94C3-C489748B47D0}" type="slidenum">
              <a:rPr kumimoji="0" lang="en-GB" sz="1600" b="0" i="0" u="none" strike="noStrike" kern="1200" cap="none" spc="0" normalizeH="0" baseline="0" noProof="0" smtClean="0">
                <a:ln>
                  <a:noFill/>
                </a:ln>
                <a:solidFill>
                  <a:srgbClr val="2A2A2A"/>
                </a:solidFill>
                <a:effectLst/>
                <a:uLnTx/>
                <a:uFillTx/>
                <a:latin typeface="Arial"/>
                <a:ea typeface="+mn-ea"/>
                <a:cs typeface="+mn-cs"/>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a:ln>
                <a:noFill/>
              </a:ln>
              <a:solidFill>
                <a:srgbClr val="2A2A2A"/>
              </a:solidFill>
              <a:effectLst/>
              <a:uLnTx/>
              <a:uFillTx/>
              <a:latin typeface="Arial"/>
              <a:ea typeface="+mn-ea"/>
              <a:cs typeface="+mn-cs"/>
              <a:sym typeface="Calibri"/>
            </a:endParaRPr>
          </a:p>
        </p:txBody>
      </p:sp>
    </p:spTree>
    <p:extLst>
      <p:ext uri="{BB962C8B-B14F-4D97-AF65-F5344CB8AC3E}">
        <p14:creationId xmlns:p14="http://schemas.microsoft.com/office/powerpoint/2010/main" val="2708152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6000" y="2064000"/>
            <a:ext cx="5450651"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3200" y="2064000"/>
            <a:ext cx="5452800"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a:cxnSpLocks/>
            <a:stCxn id="2" idx="0"/>
          </p:cNvCxnSpPr>
          <p:nvPr userDrawn="1"/>
        </p:nvCxnSpPr>
        <p:spPr>
          <a:xfrm flipH="1">
            <a:off x="6089965" y="932987"/>
            <a:ext cx="6035" cy="521101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5F9FE41-C8F9-47EF-94C3-C489748B47D0}" type="slidenum">
              <a:rPr kumimoji="0" lang="en-GB" sz="1600" b="0" i="0" u="none" strike="noStrike" kern="1200" cap="none" spc="0" normalizeH="0" baseline="0" noProof="0" smtClean="0">
                <a:ln>
                  <a:noFill/>
                </a:ln>
                <a:solidFill>
                  <a:srgbClr val="2A2A2A"/>
                </a:solidFill>
                <a:effectLst/>
                <a:uLnTx/>
                <a:uFillTx/>
                <a:latin typeface="Arial"/>
                <a:ea typeface="+mn-ea"/>
                <a:cs typeface="+mn-cs"/>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a:ln>
                <a:noFill/>
              </a:ln>
              <a:solidFill>
                <a:srgbClr val="2A2A2A"/>
              </a:solidFill>
              <a:effectLst/>
              <a:uLnTx/>
              <a:uFillTx/>
              <a:latin typeface="Arial"/>
              <a:ea typeface="+mn-ea"/>
              <a:cs typeface="+mn-cs"/>
              <a:sym typeface="Calibri"/>
            </a:endParaRPr>
          </a:p>
        </p:txBody>
      </p:sp>
    </p:spTree>
    <p:extLst>
      <p:ext uri="{BB962C8B-B14F-4D97-AF65-F5344CB8AC3E}">
        <p14:creationId xmlns:p14="http://schemas.microsoft.com/office/powerpoint/2010/main" val="64929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erarchy">
    <p:spTree>
      <p:nvGrpSpPr>
        <p:cNvPr id="1" name=""/>
        <p:cNvGrpSpPr/>
        <p:nvPr/>
      </p:nvGrpSpPr>
      <p:grpSpPr>
        <a:xfrm>
          <a:off x="0" y="0"/>
          <a:ext cx="0" cy="0"/>
          <a:chOff x="0" y="0"/>
          <a:chExt cx="0" cy="0"/>
        </a:xfrm>
      </p:grpSpPr>
      <p:pic>
        <p:nvPicPr>
          <p:cNvPr id="4" name="text-page-1.jpg"/>
          <p:cNvPicPr>
            <a:picLocks noChangeAspect="1"/>
          </p:cNvPicPr>
          <p:nvPr userDrawn="1"/>
        </p:nvPicPr>
        <p:blipFill>
          <a:blip r:embed="rId2">
            <a:extLst/>
          </a:blip>
          <a:stretch>
            <a:fillRect/>
          </a:stretch>
        </p:blipFill>
        <p:spPr>
          <a:xfrm>
            <a:off x="1" y="0"/>
            <a:ext cx="12192000" cy="6865151"/>
          </a:xfrm>
          <a:prstGeom prst="rect">
            <a:avLst/>
          </a:prstGeom>
          <a:ln w="12700">
            <a:miter lim="400000"/>
          </a:ln>
        </p:spPr>
      </p:pic>
      <p:sp>
        <p:nvSpPr>
          <p:cNvPr id="2" name="Title 1"/>
          <p:cNvSpPr>
            <a:spLocks noGrp="1"/>
          </p:cNvSpPr>
          <p:nvPr>
            <p:ph type="title" hasCustomPrompt="1"/>
          </p:nvPr>
        </p:nvSpPr>
        <p:spPr/>
        <p:txBody>
          <a:bodyPr/>
          <a:lstStyle>
            <a:lvl1pPr>
              <a:defRPr kumimoji="0" lang="en-US" sz="2300" b="1" i="0" u="none" strike="noStrike" cap="none" spc="0" normalizeH="0" baseline="0" smtClean="0">
                <a:ln>
                  <a:noFill/>
                </a:ln>
                <a:solidFill>
                  <a:srgbClr val="C07D24"/>
                </a:solidFill>
                <a:effectLst/>
                <a:uFillTx/>
                <a:latin typeface="+mj-lt"/>
                <a:ea typeface="+mj-ea"/>
                <a:cs typeface="+mj-cs"/>
                <a:sym typeface="Helvetica"/>
              </a:defRPr>
            </a:lvl1pPr>
          </a:lstStyle>
          <a:p>
            <a:r>
              <a:rPr lang="en-US" dirty="0" smtClean="0"/>
              <a:t>CLICK TO EDIT MASTER TITLE STYLE</a:t>
            </a:r>
            <a:endParaRPr lang="fr-BE" dirty="0"/>
          </a:p>
        </p:txBody>
      </p:sp>
      <p:sp>
        <p:nvSpPr>
          <p:cNvPr id="3" name="Slide Number Placeholder 2"/>
          <p:cNvSpPr>
            <a:spLocks noGrp="1"/>
          </p:cNvSpPr>
          <p:nvPr>
            <p:ph type="sldNum" sz="quarter" idx="10"/>
          </p:nvPr>
        </p:nvSpPr>
        <p:spPr/>
        <p:txBody>
          <a:bodyPr/>
          <a:lstStyle/>
          <a:p>
            <a:fld id="{86CB4B4D-7CA3-9044-876B-883B54F8677D}" type="slidenum">
              <a:rPr lang="fr-BE" smtClean="0"/>
              <a:pPr/>
              <a:t>‹#›</a:t>
            </a:fld>
            <a:endParaRPr lang="fr-BE" dirty="0"/>
          </a:p>
        </p:txBody>
      </p:sp>
      <p:sp>
        <p:nvSpPr>
          <p:cNvPr id="6" name="Text Placeholder 5"/>
          <p:cNvSpPr>
            <a:spLocks noGrp="1"/>
          </p:cNvSpPr>
          <p:nvPr>
            <p:ph type="body" sz="quarter" idx="11" hasCustomPrompt="1"/>
          </p:nvPr>
        </p:nvSpPr>
        <p:spPr>
          <a:xfrm>
            <a:off x="873125" y="2027238"/>
            <a:ext cx="10480675" cy="4200525"/>
          </a:xfrm>
        </p:spPr>
        <p:txBody>
          <a:bodyPr/>
          <a:lstStyle>
            <a:lvl1pPr marL="0" indent="0">
              <a:buNone/>
              <a:defRPr kumimoji="0" lang="en-US" sz="1800" b="1" i="0" u="none" strike="noStrike" cap="none" spc="0" normalizeH="0" baseline="0" smtClean="0">
                <a:ln>
                  <a:noFill/>
                </a:ln>
                <a:solidFill>
                  <a:srgbClr val="00727E"/>
                </a:solidFill>
                <a:effectLst/>
                <a:uFillTx/>
                <a:latin typeface="+mj-lt"/>
                <a:ea typeface="+mj-ea"/>
                <a:cs typeface="+mj-cs"/>
                <a:sym typeface="Helvetica"/>
              </a:defRPr>
            </a:lvl1pPr>
            <a:lvl2pPr>
              <a:defRPr kumimoji="0" lang="en-US" sz="1500" b="0" i="0" u="none" strike="noStrike" cap="none" spc="0" normalizeH="0" baseline="0" dirty="0" smtClean="0">
                <a:ln>
                  <a:noFill/>
                </a:ln>
                <a:solidFill>
                  <a:srgbClr val="00727E"/>
                </a:solidFill>
                <a:effectLst/>
                <a:uFillTx/>
                <a:latin typeface="Helvetica Light"/>
                <a:ea typeface="Helvetica Light"/>
                <a:cs typeface="Helvetica Light"/>
                <a:sym typeface="Helvetica Light"/>
              </a:defRPr>
            </a:lvl2pPr>
          </a:lstStyle>
          <a:p>
            <a:pPr lvl="0"/>
            <a:r>
              <a:rPr lang="en-US" dirty="0" smtClean="0"/>
              <a:t>Edit Master text styles (click on increase indent level to have bullet point formatting)</a:t>
            </a:r>
          </a:p>
          <a:p>
            <a:pPr lvl="1"/>
            <a:r>
              <a:rPr lang="en-US" dirty="0" smtClean="0"/>
              <a:t>Click to add text</a:t>
            </a:r>
          </a:p>
          <a:p>
            <a:pPr lvl="1"/>
            <a:endParaRPr lang="en-US" dirty="0" smtClean="0"/>
          </a:p>
        </p:txBody>
      </p:sp>
    </p:spTree>
    <p:extLst>
      <p:ext uri="{BB962C8B-B14F-4D97-AF65-F5344CB8AC3E}">
        <p14:creationId xmlns:p14="http://schemas.microsoft.com/office/powerpoint/2010/main" val="164029768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5F9FE41-C8F9-47EF-94C3-C489748B47D0}" type="slidenum">
              <a:rPr kumimoji="0" lang="en-GB" sz="1600" b="0" i="0" u="none" strike="noStrike" kern="1200" cap="none" spc="0" normalizeH="0" baseline="0" noProof="0" smtClean="0">
                <a:ln>
                  <a:noFill/>
                </a:ln>
                <a:solidFill>
                  <a:srgbClr val="2A2A2A"/>
                </a:solidFill>
                <a:effectLst/>
                <a:uLnTx/>
                <a:uFillTx/>
                <a:latin typeface="Arial"/>
                <a:ea typeface="+mn-ea"/>
                <a:cs typeface="+mn-cs"/>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a:ln>
                <a:noFill/>
              </a:ln>
              <a:solidFill>
                <a:srgbClr val="2A2A2A"/>
              </a:solidFill>
              <a:effectLst/>
              <a:uLnTx/>
              <a:uFillTx/>
              <a:latin typeface="Arial"/>
              <a:ea typeface="+mn-ea"/>
              <a:cs typeface="+mn-cs"/>
              <a:sym typeface="Calibri"/>
            </a:endParaRPr>
          </a:p>
        </p:txBody>
      </p:sp>
    </p:spTree>
    <p:extLst>
      <p:ext uri="{BB962C8B-B14F-4D97-AF65-F5344CB8AC3E}">
        <p14:creationId xmlns:p14="http://schemas.microsoft.com/office/powerpoint/2010/main" val="684781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2304000"/>
            <a:ext cx="12192000" cy="45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B9DC0C"/>
              </a:solidFill>
              <a:effectLst/>
              <a:uLnTx/>
              <a:uFillTx/>
              <a:latin typeface="Arial"/>
              <a:ea typeface="+mn-ea"/>
              <a:cs typeface="+mn-cs"/>
              <a:sym typeface="Calibri"/>
            </a:endParaRPr>
          </a:p>
        </p:txBody>
      </p:sp>
      <p:sp>
        <p:nvSpPr>
          <p:cNvPr id="2" name="Title 1"/>
          <p:cNvSpPr>
            <a:spLocks noGrp="1"/>
          </p:cNvSpPr>
          <p:nvPr>
            <p:ph type="title"/>
          </p:nvPr>
        </p:nvSpPr>
        <p:spPr>
          <a:xfrm>
            <a:off x="336000" y="932986"/>
            <a:ext cx="11520000" cy="1200649"/>
          </a:xfrm>
        </p:spPr>
        <p:txBody>
          <a:bodyPr/>
          <a:lstStyle/>
          <a:p>
            <a:r>
              <a:rPr lang="en-US"/>
              <a:t>Click to edit Master title style</a:t>
            </a:r>
          </a:p>
        </p:txBody>
      </p:sp>
      <p:sp>
        <p:nvSpPr>
          <p:cNvPr id="3" name="Content Placeholder 2"/>
          <p:cNvSpPr>
            <a:spLocks noGrp="1"/>
          </p:cNvSpPr>
          <p:nvPr>
            <p:ph idx="1" hasCustomPrompt="1"/>
          </p:nvPr>
        </p:nvSpPr>
        <p:spPr>
          <a:xfrm>
            <a:off x="336000" y="2633973"/>
            <a:ext cx="11520000" cy="3510027"/>
          </a:xfrm>
        </p:spPr>
        <p:txBody>
          <a:bodyPr/>
          <a:lstStyle>
            <a:lvl1pPr marL="0" indent="0">
              <a:buNone/>
              <a:defRPr baseline="0"/>
            </a:lvl1pPr>
            <a:lvl2pPr marL="457189" indent="0">
              <a:buNone/>
              <a:defRPr/>
            </a:lvl2pPr>
            <a:lvl3pPr marL="914377" indent="0">
              <a:buNone/>
              <a:defRPr/>
            </a:lvl3pPr>
            <a:lvl4pPr marL="1371566" indent="0">
              <a:buNone/>
              <a:defRPr/>
            </a:lvl4pPr>
            <a:lvl5pPr marL="1828754" indent="0">
              <a:buNone/>
              <a:defRPr/>
            </a:lvl5pPr>
          </a:lstStyle>
          <a:p>
            <a:pPr lvl="0"/>
            <a:r>
              <a:rPr lang="en-US"/>
              <a:t>Click to add subtitle</a:t>
            </a:r>
          </a:p>
        </p:txBody>
      </p:sp>
      <p:sp>
        <p:nvSpPr>
          <p:cNvPr id="7" name="Rectangle 6"/>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marL="0" marR="0" lvl="0" indent="0" algn="l" defTabSz="601118" rtl="0" eaLnBrk="1" fontAlgn="auto" latinLnBrk="0" hangingPunct="1">
              <a:lnSpc>
                <a:spcPct val="100000"/>
              </a:lnSpc>
              <a:spcBef>
                <a:spcPts val="0"/>
              </a:spcBef>
              <a:spcAft>
                <a:spcPts val="0"/>
              </a:spcAft>
              <a:buClrTx/>
              <a:buSzTx/>
              <a:buFontTx/>
              <a:buNone/>
              <a:tabLst/>
              <a:defRPr/>
            </a:pPr>
            <a:r>
              <a:rPr kumimoji="0" lang="fr-BE" sz="1067" b="0" i="0" u="none" strike="noStrike" kern="1200" cap="none" spc="0" normalizeH="0" baseline="0" noProof="0">
                <a:ln>
                  <a:noFill/>
                </a:ln>
                <a:solidFill>
                  <a:srgbClr val="2A2A2A"/>
                </a:solidFill>
                <a:effectLst/>
                <a:uLnTx/>
                <a:uFillTx/>
                <a:latin typeface="Arial"/>
                <a:ea typeface="+mn-ea"/>
                <a:cs typeface="+mn-cs"/>
                <a:sym typeface="Calibri"/>
              </a:rPr>
              <a:t>	</a:t>
            </a:r>
            <a:endParaRPr kumimoji="0" lang="en-GB" sz="1067" b="0" i="0" u="none" strike="noStrike" kern="1200" cap="none" spc="0" normalizeH="0" baseline="0" noProof="0">
              <a:ln>
                <a:noFill/>
              </a:ln>
              <a:solidFill>
                <a:srgbClr val="2A2A2A"/>
              </a:solidFill>
              <a:effectLst/>
              <a:uLnTx/>
              <a:uFillTx/>
              <a:latin typeface="Arial"/>
              <a:ea typeface="+mn-ea"/>
              <a:cs typeface="+mn-cs"/>
              <a:sym typeface="Calibri"/>
            </a:endParaRP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5F9FE41-C8F9-47EF-94C3-C489748B47D0}" type="slidenum">
              <a:rPr kumimoji="0" lang="en-GB" sz="1600" b="0" i="0" u="none" strike="noStrike" kern="1200" cap="none" spc="0" normalizeH="0" baseline="0" noProof="0" smtClean="0">
                <a:ln>
                  <a:noFill/>
                </a:ln>
                <a:solidFill>
                  <a:srgbClr val="2A2A2A"/>
                </a:solidFill>
                <a:effectLst/>
                <a:uLnTx/>
                <a:uFillTx/>
                <a:latin typeface="Arial"/>
                <a:ea typeface="+mn-ea"/>
                <a:cs typeface="+mn-cs"/>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a:ln>
                <a:noFill/>
              </a:ln>
              <a:solidFill>
                <a:srgbClr val="2A2A2A"/>
              </a:solidFill>
              <a:effectLst/>
              <a:uLnTx/>
              <a:uFillTx/>
              <a:latin typeface="Arial"/>
              <a:ea typeface="+mn-ea"/>
              <a:cs typeface="+mn-cs"/>
              <a:sym typeface="Calibri"/>
            </a:endParaRPr>
          </a:p>
        </p:txBody>
      </p:sp>
    </p:spTree>
    <p:extLst>
      <p:ext uri="{BB962C8B-B14F-4D97-AF65-F5344CB8AC3E}">
        <p14:creationId xmlns:p14="http://schemas.microsoft.com/office/powerpoint/2010/main" val="2695941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8" name="Picture Placeholder 1"/>
          <p:cNvSpPr>
            <a:spLocks noGrp="1"/>
          </p:cNvSpPr>
          <p:nvPr>
            <p:ph type="pic" sz="quarter" idx="10"/>
          </p:nvPr>
        </p:nvSpPr>
        <p:spPr>
          <a:xfrm>
            <a:off x="1" y="0"/>
            <a:ext cx="3676651" cy="6093392"/>
          </a:xfrm>
          <a:solidFill>
            <a:srgbClr val="3D4146"/>
          </a:solidFill>
        </p:spPr>
      </p:sp>
    </p:spTree>
    <p:extLst>
      <p:ext uri="{BB962C8B-B14F-4D97-AF65-F5344CB8AC3E}">
        <p14:creationId xmlns:p14="http://schemas.microsoft.com/office/powerpoint/2010/main" val="2173779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F5DC3-E35D-4C9E-9274-98EF06134C85}"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14.09.2022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36956-D202-4847-B194-A8BC08EE45FF}"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406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F5DC3-E35D-4C9E-9274-98EF06134C85}"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14.09.2022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36956-D202-4847-B194-A8BC08EE45FF}"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78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F5DC3-E35D-4C9E-9274-98EF06134C85}"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14.09.2022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36956-D202-4847-B194-A8BC08EE45FF}"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401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F5DC3-E35D-4C9E-9274-98EF06134C85}"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14.09.2022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36956-D202-4847-B194-A8BC08EE45FF}"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867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F5DC3-E35D-4C9E-9274-98EF06134C85}"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14.09.2022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ußzeilenplatzhalt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liennummernplatzhalt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36956-D202-4847-B194-A8BC08EE45FF}"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424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F5DC3-E35D-4C9E-9274-98EF06134C85}"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14.09.2022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36956-D202-4847-B194-A8BC08EE45FF}"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339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F5DC3-E35D-4C9E-9274-98EF06134C85}"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14.09.2022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ußzeilenplatzhalt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36956-D202-4847-B194-A8BC08EE45FF}"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35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x image">
    <p:spTree>
      <p:nvGrpSpPr>
        <p:cNvPr id="1" name=""/>
        <p:cNvGrpSpPr/>
        <p:nvPr/>
      </p:nvGrpSpPr>
      <p:grpSpPr>
        <a:xfrm>
          <a:off x="0" y="0"/>
          <a:ext cx="0" cy="0"/>
          <a:chOff x="0" y="0"/>
          <a:chExt cx="0" cy="0"/>
        </a:xfrm>
      </p:grpSpPr>
      <p:pic>
        <p:nvPicPr>
          <p:cNvPr id="4" name="text-page-1.jpg"/>
          <p:cNvPicPr>
            <a:picLocks noChangeAspect="1"/>
          </p:cNvPicPr>
          <p:nvPr userDrawn="1"/>
        </p:nvPicPr>
        <p:blipFill>
          <a:blip r:embed="rId2">
            <a:extLst/>
          </a:blip>
          <a:stretch>
            <a:fillRect/>
          </a:stretch>
        </p:blipFill>
        <p:spPr>
          <a:xfrm>
            <a:off x="1" y="0"/>
            <a:ext cx="12192000" cy="6865151"/>
          </a:xfrm>
          <a:prstGeom prst="rect">
            <a:avLst/>
          </a:prstGeom>
          <a:ln w="12700">
            <a:miter lim="400000"/>
          </a:ln>
        </p:spPr>
      </p:pic>
      <p:sp>
        <p:nvSpPr>
          <p:cNvPr id="2" name="Title 1"/>
          <p:cNvSpPr>
            <a:spLocks noGrp="1"/>
          </p:cNvSpPr>
          <p:nvPr>
            <p:ph type="title" hasCustomPrompt="1"/>
          </p:nvPr>
        </p:nvSpPr>
        <p:spPr/>
        <p:txBody>
          <a:bodyPr/>
          <a:lstStyle>
            <a:lvl1pPr>
              <a:defRPr kumimoji="0" lang="en-US" sz="2300" b="1" i="0" u="none" strike="noStrike" cap="none" spc="0" normalizeH="0" baseline="0" smtClean="0">
                <a:ln>
                  <a:noFill/>
                </a:ln>
                <a:solidFill>
                  <a:srgbClr val="C07D24"/>
                </a:solidFill>
                <a:effectLst/>
                <a:uFillTx/>
                <a:latin typeface="+mj-lt"/>
                <a:ea typeface="+mj-ea"/>
                <a:cs typeface="+mj-cs"/>
                <a:sym typeface="Helvetica"/>
              </a:defRPr>
            </a:lvl1pPr>
          </a:lstStyle>
          <a:p>
            <a:r>
              <a:rPr lang="en-US" dirty="0" smtClean="0"/>
              <a:t>CLICK TO EDIT MASTER TITLE STYLE</a:t>
            </a:r>
            <a:endParaRPr lang="fr-BE" dirty="0"/>
          </a:p>
        </p:txBody>
      </p:sp>
      <p:sp>
        <p:nvSpPr>
          <p:cNvPr id="3" name="Slide Number Placeholder 2"/>
          <p:cNvSpPr>
            <a:spLocks noGrp="1"/>
          </p:cNvSpPr>
          <p:nvPr>
            <p:ph type="sldNum" sz="quarter" idx="10"/>
          </p:nvPr>
        </p:nvSpPr>
        <p:spPr>
          <a:xfrm>
            <a:off x="1793059" y="6336385"/>
            <a:ext cx="390211" cy="307777"/>
          </a:xfrm>
        </p:spPr>
        <p:txBody>
          <a:bodyPr/>
          <a:lstStyle>
            <a:lvl1pPr algn="ctr">
              <a:defRPr/>
            </a:lvl1pPr>
          </a:lstStyle>
          <a:p>
            <a:fld id="{86CB4B4D-7CA3-9044-876B-883B54F8677D}" type="slidenum">
              <a:rPr lang="fr-BE" smtClean="0"/>
              <a:pPr/>
              <a:t>‹#›</a:t>
            </a:fld>
            <a:endParaRPr lang="fr-BE" dirty="0"/>
          </a:p>
        </p:txBody>
      </p:sp>
      <p:sp>
        <p:nvSpPr>
          <p:cNvPr id="6" name="Picture Placeholder 5"/>
          <p:cNvSpPr>
            <a:spLocks noGrp="1"/>
          </p:cNvSpPr>
          <p:nvPr>
            <p:ph type="pic" sz="quarter" idx="11"/>
          </p:nvPr>
        </p:nvSpPr>
        <p:spPr>
          <a:xfrm>
            <a:off x="838201" y="2178219"/>
            <a:ext cx="5281612" cy="3881437"/>
          </a:xfrm>
        </p:spPr>
        <p:txBody>
          <a:bodyPr/>
          <a:lstStyle>
            <a:lvl1pPr algn="ctr">
              <a:defRPr/>
            </a:lvl1pPr>
          </a:lstStyle>
          <a:p>
            <a:r>
              <a:rPr lang="hu-HU" smtClean="0"/>
              <a:t>Kép beszúrásához kattintson az ikonra</a:t>
            </a:r>
            <a:endParaRPr lang="fr-BE"/>
          </a:p>
        </p:txBody>
      </p:sp>
      <p:sp>
        <p:nvSpPr>
          <p:cNvPr id="10" name="Picture Placeholder 9"/>
          <p:cNvSpPr>
            <a:spLocks noGrp="1"/>
          </p:cNvSpPr>
          <p:nvPr>
            <p:ph type="pic" sz="quarter" idx="12"/>
          </p:nvPr>
        </p:nvSpPr>
        <p:spPr>
          <a:xfrm>
            <a:off x="5812698" y="2178219"/>
            <a:ext cx="5541102" cy="3881437"/>
          </a:xfrm>
        </p:spPr>
        <p:txBody>
          <a:bodyPr/>
          <a:lstStyle>
            <a:lvl1pPr algn="ctr">
              <a:defRPr/>
            </a:lvl1pPr>
          </a:lstStyle>
          <a:p>
            <a:r>
              <a:rPr lang="hu-HU" smtClean="0"/>
              <a:t>Kép beszúrásához kattintson az ikonra</a:t>
            </a:r>
            <a:endParaRPr lang="fr-BE"/>
          </a:p>
        </p:txBody>
      </p:sp>
    </p:spTree>
    <p:extLst>
      <p:ext uri="{BB962C8B-B14F-4D97-AF65-F5344CB8AC3E}">
        <p14:creationId xmlns:p14="http://schemas.microsoft.com/office/powerpoint/2010/main" val="1587694978"/>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F5DC3-E35D-4C9E-9274-98EF06134C85}"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14.09.2022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36956-D202-4847-B194-A8BC08EE45FF}"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395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F5DC3-E35D-4C9E-9274-98EF06134C85}"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14.09.2022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36956-D202-4847-B194-A8BC08EE45FF}"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61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F5DC3-E35D-4C9E-9274-98EF06134C85}"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14.09.2022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36956-D202-4847-B194-A8BC08EE45FF}"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741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F5DC3-E35D-4C9E-9274-98EF06134C85}"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14.09.2022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36956-D202-4847-B194-A8BC08EE45FF}"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94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6" name="text-page-2.jpg"/>
          <p:cNvPicPr>
            <a:picLocks noChangeAspect="1"/>
          </p:cNvPicPr>
          <p:nvPr userDrawn="1"/>
        </p:nvPicPr>
        <p:blipFill>
          <a:blip r:embed="rId2">
            <a:extLst/>
          </a:blip>
          <a:stretch>
            <a:fillRect/>
          </a:stretch>
        </p:blipFill>
        <p:spPr>
          <a:xfrm>
            <a:off x="0" y="-24130"/>
            <a:ext cx="12182142" cy="6858000"/>
          </a:xfrm>
          <a:prstGeom prst="rect">
            <a:avLst/>
          </a:prstGeom>
          <a:ln w="12700">
            <a:miter lim="400000"/>
          </a:ln>
        </p:spPr>
      </p:pic>
      <p:sp>
        <p:nvSpPr>
          <p:cNvPr id="2" name="Title 1"/>
          <p:cNvSpPr>
            <a:spLocks noGrp="1"/>
          </p:cNvSpPr>
          <p:nvPr>
            <p:ph type="title" hasCustomPrompt="1"/>
          </p:nvPr>
        </p:nvSpPr>
        <p:spPr/>
        <p:txBody>
          <a:bodyPr/>
          <a:lstStyle>
            <a:lvl1pPr>
              <a:defRPr kumimoji="0" lang="en-US" sz="2300" b="1" i="0" u="none" strike="noStrike" cap="none" spc="0" normalizeH="0" baseline="0" smtClean="0">
                <a:ln>
                  <a:noFill/>
                </a:ln>
                <a:solidFill>
                  <a:srgbClr val="C07D24"/>
                </a:solidFill>
                <a:effectLst/>
                <a:uFillTx/>
                <a:latin typeface="+mj-lt"/>
                <a:ea typeface="+mj-ea"/>
                <a:cs typeface="+mj-cs"/>
                <a:sym typeface="Helvetica"/>
              </a:defRPr>
            </a:lvl1pPr>
          </a:lstStyle>
          <a:p>
            <a:r>
              <a:rPr lang="en-US" dirty="0" smtClean="0"/>
              <a:t>CLICK TO EDIT MASTER TITLE STYLE</a:t>
            </a:r>
            <a:endParaRPr lang="fr-BE" dirty="0"/>
          </a:p>
        </p:txBody>
      </p:sp>
      <p:sp>
        <p:nvSpPr>
          <p:cNvPr id="3" name="Slide Number Placeholder 2"/>
          <p:cNvSpPr>
            <a:spLocks noGrp="1"/>
          </p:cNvSpPr>
          <p:nvPr>
            <p:ph type="sldNum" sz="quarter" idx="10"/>
          </p:nvPr>
        </p:nvSpPr>
        <p:spPr/>
        <p:txBody>
          <a:bodyPr/>
          <a:lstStyle/>
          <a:p>
            <a:fld id="{86CB4B4D-7CA3-9044-876B-883B54F8677D}" type="slidenum">
              <a:rPr lang="fr-BE" smtClean="0"/>
              <a:pPr/>
              <a:t>‹#›</a:t>
            </a:fld>
            <a:endParaRPr lang="fr-BE" dirty="0"/>
          </a:p>
        </p:txBody>
      </p:sp>
      <p:sp>
        <p:nvSpPr>
          <p:cNvPr id="5" name="Content Placeholder 4"/>
          <p:cNvSpPr>
            <a:spLocks noGrp="1"/>
          </p:cNvSpPr>
          <p:nvPr>
            <p:ph sz="quarter" idx="11"/>
          </p:nvPr>
        </p:nvSpPr>
        <p:spPr>
          <a:xfrm>
            <a:off x="838201" y="2071688"/>
            <a:ext cx="10515600" cy="3959225"/>
          </a:xfrm>
        </p:spPr>
        <p:txBody>
          <a:bodyPr/>
          <a:lstStyle>
            <a:lvl1pPr marL="0" indent="0">
              <a:buNone/>
              <a:defRPr/>
            </a:lvl1pPr>
          </a:lstStyle>
          <a:p>
            <a:pPr lvl="0"/>
            <a:r>
              <a:rPr lang="hu-HU" smtClean="0"/>
              <a:t>Mintaszöveg szerkesztése</a:t>
            </a:r>
          </a:p>
        </p:txBody>
      </p:sp>
    </p:spTree>
    <p:extLst>
      <p:ext uri="{BB962C8B-B14F-4D97-AF65-F5344CB8AC3E}">
        <p14:creationId xmlns:p14="http://schemas.microsoft.com/office/powerpoint/2010/main" val="398850339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1x Image">
    <p:spTree>
      <p:nvGrpSpPr>
        <p:cNvPr id="1" name=""/>
        <p:cNvGrpSpPr/>
        <p:nvPr/>
      </p:nvGrpSpPr>
      <p:grpSpPr>
        <a:xfrm>
          <a:off x="0" y="0"/>
          <a:ext cx="0" cy="0"/>
          <a:chOff x="0" y="0"/>
          <a:chExt cx="0" cy="0"/>
        </a:xfrm>
      </p:grpSpPr>
      <p:pic>
        <p:nvPicPr>
          <p:cNvPr id="8" name="text-page-2.jpg"/>
          <p:cNvPicPr>
            <a:picLocks noChangeAspect="1"/>
          </p:cNvPicPr>
          <p:nvPr userDrawn="1"/>
        </p:nvPicPr>
        <p:blipFill>
          <a:blip r:embed="rId2">
            <a:extLst/>
          </a:blip>
          <a:stretch>
            <a:fillRect/>
          </a:stretch>
        </p:blipFill>
        <p:spPr>
          <a:xfrm>
            <a:off x="0" y="-24130"/>
            <a:ext cx="12182142" cy="6858000"/>
          </a:xfrm>
          <a:prstGeom prst="rect">
            <a:avLst/>
          </a:prstGeom>
          <a:ln w="12700">
            <a:miter lim="400000"/>
          </a:ln>
        </p:spPr>
      </p:pic>
      <p:sp>
        <p:nvSpPr>
          <p:cNvPr id="2" name="Title 1"/>
          <p:cNvSpPr>
            <a:spLocks noGrp="1"/>
          </p:cNvSpPr>
          <p:nvPr>
            <p:ph type="title" hasCustomPrompt="1"/>
          </p:nvPr>
        </p:nvSpPr>
        <p:spPr/>
        <p:txBody>
          <a:bodyPr/>
          <a:lstStyle>
            <a:lvl1pPr>
              <a:defRPr kumimoji="0" lang="en-US" sz="2300" b="1" i="0" u="none" strike="noStrike" cap="none" spc="0" normalizeH="0" baseline="0" dirty="0" smtClean="0">
                <a:ln>
                  <a:noFill/>
                </a:ln>
                <a:solidFill>
                  <a:srgbClr val="C07D24"/>
                </a:solidFill>
                <a:effectLst/>
                <a:uFillTx/>
                <a:latin typeface="+mj-lt"/>
                <a:ea typeface="+mj-ea"/>
                <a:cs typeface="+mj-cs"/>
                <a:sym typeface="Helvetica"/>
              </a:defRPr>
            </a:lvl1pPr>
          </a:lstStyle>
          <a:p>
            <a:r>
              <a:rPr lang="en-US" dirty="0" smtClean="0"/>
              <a:t>CLICK TO EDIT MASTER TITLE STYLE</a:t>
            </a:r>
            <a:endParaRPr lang="fr-BE" dirty="0"/>
          </a:p>
        </p:txBody>
      </p:sp>
      <p:sp>
        <p:nvSpPr>
          <p:cNvPr id="3" name="Slide Number Placeholder 2"/>
          <p:cNvSpPr>
            <a:spLocks noGrp="1"/>
          </p:cNvSpPr>
          <p:nvPr>
            <p:ph type="sldNum" sz="quarter" idx="10"/>
          </p:nvPr>
        </p:nvSpPr>
        <p:spPr>
          <a:xfrm>
            <a:off x="838200" y="6190284"/>
            <a:ext cx="263983" cy="269241"/>
          </a:xfrm>
        </p:spPr>
        <p:txBody>
          <a:bodyPr/>
          <a:lstStyle/>
          <a:p>
            <a:fld id="{86CB4B4D-7CA3-9044-876B-883B54F8677D}" type="slidenum">
              <a:rPr lang="fr-BE" smtClean="0"/>
              <a:t>‹#›</a:t>
            </a:fld>
            <a:endParaRPr lang="fr-BE" dirty="0"/>
          </a:p>
        </p:txBody>
      </p:sp>
      <p:sp>
        <p:nvSpPr>
          <p:cNvPr id="5" name="Picture Placeholder 4"/>
          <p:cNvSpPr>
            <a:spLocks noGrp="1"/>
          </p:cNvSpPr>
          <p:nvPr>
            <p:ph type="pic" sz="quarter" idx="11"/>
          </p:nvPr>
        </p:nvSpPr>
        <p:spPr>
          <a:xfrm>
            <a:off x="838200" y="2002952"/>
            <a:ext cx="3268662" cy="3209925"/>
          </a:xfrm>
        </p:spPr>
        <p:txBody>
          <a:bodyPr/>
          <a:lstStyle/>
          <a:p>
            <a:r>
              <a:rPr lang="hu-HU" smtClean="0"/>
              <a:t>Kép beszúrásához kattintson az ikonra</a:t>
            </a:r>
            <a:endParaRPr lang="fr-BE" dirty="0"/>
          </a:p>
        </p:txBody>
      </p:sp>
      <p:sp>
        <p:nvSpPr>
          <p:cNvPr id="7" name="Text Placeholder 6"/>
          <p:cNvSpPr>
            <a:spLocks noGrp="1"/>
          </p:cNvSpPr>
          <p:nvPr>
            <p:ph type="body" sz="quarter" idx="12"/>
          </p:nvPr>
        </p:nvSpPr>
        <p:spPr>
          <a:xfrm>
            <a:off x="6091071" y="2002952"/>
            <a:ext cx="5272088" cy="3278188"/>
          </a:xfrm>
        </p:spPr>
        <p:txBody>
          <a:bodyPr/>
          <a:lstStyle>
            <a:lvl1pPr marL="0" indent="0">
              <a:buNone/>
              <a:defRPr kumimoji="0" lang="en-US" sz="1800" b="1" i="0" u="none" strike="noStrike" cap="none" spc="0" normalizeH="0" baseline="0" dirty="0" smtClean="0">
                <a:ln>
                  <a:noFill/>
                </a:ln>
                <a:solidFill>
                  <a:srgbClr val="00727E"/>
                </a:solidFill>
                <a:effectLst/>
                <a:uFillTx/>
                <a:latin typeface="+mj-lt"/>
                <a:ea typeface="+mj-ea"/>
                <a:cs typeface="+mj-cs"/>
                <a:sym typeface="Helvetica"/>
              </a:defRPr>
            </a:lvl1pPr>
            <a:lvl2pPr marL="457200" indent="0">
              <a:buNone/>
              <a:defRPr kumimoji="0" lang="en-US" sz="1500" b="0" i="0" u="none" strike="noStrike" cap="none" spc="0" normalizeH="0" baseline="0" dirty="0" smtClean="0">
                <a:ln>
                  <a:noFill/>
                </a:ln>
                <a:solidFill>
                  <a:srgbClr val="00727E"/>
                </a:solidFill>
                <a:effectLst/>
                <a:uFillTx/>
                <a:latin typeface="Helvetica Light"/>
                <a:ea typeface="Helvetica Light"/>
                <a:cs typeface="Helvetica Light"/>
                <a:sym typeface="Helvetica Light"/>
              </a:defRPr>
            </a:lvl2pPr>
          </a:lstStyle>
          <a:p>
            <a:pPr lvl="0"/>
            <a:r>
              <a:rPr lang="hu-HU" smtClean="0"/>
              <a:t>Mintaszöveg szerkesztése</a:t>
            </a:r>
          </a:p>
          <a:p>
            <a:pPr lvl="1"/>
            <a:r>
              <a:rPr lang="hu-HU" smtClean="0"/>
              <a:t>Második szint</a:t>
            </a:r>
          </a:p>
        </p:txBody>
      </p:sp>
    </p:spTree>
    <p:extLst>
      <p:ext uri="{BB962C8B-B14F-4D97-AF65-F5344CB8AC3E}">
        <p14:creationId xmlns:p14="http://schemas.microsoft.com/office/powerpoint/2010/main" val="219398554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L-H logo">
    <p:spTree>
      <p:nvGrpSpPr>
        <p:cNvPr id="1" name=""/>
        <p:cNvGrpSpPr/>
        <p:nvPr/>
      </p:nvGrpSpPr>
      <p:grpSpPr>
        <a:xfrm>
          <a:off x="0" y="0"/>
          <a:ext cx="0" cy="0"/>
          <a:chOff x="0" y="0"/>
          <a:chExt cx="0" cy="0"/>
        </a:xfrm>
      </p:grpSpPr>
      <p:pic>
        <p:nvPicPr>
          <p:cNvPr id="4" name="text-page-2.jpg"/>
          <p:cNvPicPr>
            <a:picLocks noChangeAspect="1"/>
          </p:cNvPicPr>
          <p:nvPr userDrawn="1"/>
        </p:nvPicPr>
        <p:blipFill>
          <a:blip r:embed="rId2">
            <a:extLst/>
          </a:blip>
          <a:stretch>
            <a:fillRect/>
          </a:stretch>
        </p:blipFill>
        <p:spPr>
          <a:xfrm>
            <a:off x="9858" y="0"/>
            <a:ext cx="12182142" cy="6858000"/>
          </a:xfrm>
          <a:prstGeom prst="rect">
            <a:avLst/>
          </a:prstGeom>
          <a:ln w="12700">
            <a:miter lim="400000"/>
          </a:ln>
        </p:spPr>
      </p:pic>
      <p:sp>
        <p:nvSpPr>
          <p:cNvPr id="3" name="Slide Number Placeholder 2"/>
          <p:cNvSpPr>
            <a:spLocks noGrp="1"/>
          </p:cNvSpPr>
          <p:nvPr>
            <p:ph type="sldNum" sz="quarter" idx="10"/>
          </p:nvPr>
        </p:nvSpPr>
        <p:spPr/>
        <p:txBody>
          <a:bodyPr/>
          <a:lstStyle/>
          <a:p>
            <a:fld id="{86CB4B4D-7CA3-9044-876B-883B54F8677D}" type="slidenum">
              <a:rPr lang="fr-BE" smtClean="0"/>
              <a:pPr/>
              <a:t>‹#›</a:t>
            </a:fld>
            <a:endParaRPr lang="fr-BE" dirty="0"/>
          </a:p>
        </p:txBody>
      </p:sp>
    </p:spTree>
    <p:extLst>
      <p:ext uri="{BB962C8B-B14F-4D97-AF65-F5344CB8AC3E}">
        <p14:creationId xmlns:p14="http://schemas.microsoft.com/office/powerpoint/2010/main" val="23307263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right hand logo">
    <p:spTree>
      <p:nvGrpSpPr>
        <p:cNvPr id="1" name=""/>
        <p:cNvGrpSpPr/>
        <p:nvPr/>
      </p:nvGrpSpPr>
      <p:grpSpPr>
        <a:xfrm>
          <a:off x="0" y="0"/>
          <a:ext cx="0" cy="0"/>
          <a:chOff x="0" y="0"/>
          <a:chExt cx="0" cy="0"/>
        </a:xfrm>
      </p:grpSpPr>
      <p:pic>
        <p:nvPicPr>
          <p:cNvPr id="4" name="text-page-1.jpg"/>
          <p:cNvPicPr>
            <a:picLocks noChangeAspect="1"/>
          </p:cNvPicPr>
          <p:nvPr userDrawn="1"/>
        </p:nvPicPr>
        <p:blipFill>
          <a:blip r:embed="rId2">
            <a:extLst/>
          </a:blip>
          <a:stretch>
            <a:fillRect/>
          </a:stretch>
        </p:blipFill>
        <p:spPr>
          <a:xfrm>
            <a:off x="1" y="0"/>
            <a:ext cx="12192000" cy="6865151"/>
          </a:xfrm>
          <a:prstGeom prst="rect">
            <a:avLst/>
          </a:prstGeom>
          <a:ln w="12700">
            <a:miter lim="400000"/>
          </a:ln>
        </p:spPr>
      </p:pic>
      <p:sp>
        <p:nvSpPr>
          <p:cNvPr id="3" name="Slide Number Placeholder 2"/>
          <p:cNvSpPr>
            <a:spLocks noGrp="1"/>
          </p:cNvSpPr>
          <p:nvPr>
            <p:ph type="sldNum" sz="quarter" idx="10"/>
          </p:nvPr>
        </p:nvSpPr>
        <p:spPr/>
        <p:txBody>
          <a:bodyPr/>
          <a:lstStyle/>
          <a:p>
            <a:fld id="{86CB4B4D-7CA3-9044-876B-883B54F8677D}" type="slidenum">
              <a:rPr lang="fr-BE" smtClean="0"/>
              <a:pPr/>
              <a:t>‹#›</a:t>
            </a:fld>
            <a:endParaRPr lang="fr-BE" dirty="0"/>
          </a:p>
        </p:txBody>
      </p:sp>
    </p:spTree>
    <p:extLst>
      <p:ext uri="{BB962C8B-B14F-4D97-AF65-F5344CB8AC3E}">
        <p14:creationId xmlns:p14="http://schemas.microsoft.com/office/powerpoint/2010/main" val="148405358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details Secretariat">
    <p:spTree>
      <p:nvGrpSpPr>
        <p:cNvPr id="1" name=""/>
        <p:cNvGrpSpPr/>
        <p:nvPr/>
      </p:nvGrpSpPr>
      <p:grpSpPr>
        <a:xfrm>
          <a:off x="0" y="0"/>
          <a:ext cx="0" cy="0"/>
          <a:chOff x="0" y="0"/>
          <a:chExt cx="0" cy="0"/>
        </a:xfrm>
      </p:grpSpPr>
      <p:pic>
        <p:nvPicPr>
          <p:cNvPr id="4" name="text-page-3.jpg"/>
          <p:cNvPicPr>
            <a:picLocks noChangeAspect="1"/>
          </p:cNvPicPr>
          <p:nvPr userDrawn="1"/>
        </p:nvPicPr>
        <p:blipFill>
          <a:blip r:embed="rId2">
            <a:extLst/>
          </a:blip>
          <a:stretch>
            <a:fillRect/>
          </a:stretch>
        </p:blipFill>
        <p:spPr>
          <a:xfrm>
            <a:off x="0" y="-17557"/>
            <a:ext cx="12192000" cy="6850864"/>
          </a:xfrm>
          <a:prstGeom prst="rect">
            <a:avLst/>
          </a:prstGeom>
          <a:ln w="12700">
            <a:miter lim="400000"/>
          </a:ln>
        </p:spPr>
      </p:pic>
      <p:sp>
        <p:nvSpPr>
          <p:cNvPr id="3" name="Slide Number Placeholder 2"/>
          <p:cNvSpPr>
            <a:spLocks noGrp="1"/>
          </p:cNvSpPr>
          <p:nvPr>
            <p:ph type="sldNum" sz="quarter" idx="10"/>
          </p:nvPr>
        </p:nvSpPr>
        <p:spPr>
          <a:xfrm>
            <a:off x="1079218" y="6224797"/>
            <a:ext cx="263983" cy="269241"/>
          </a:xfrm>
        </p:spPr>
        <p:txBody>
          <a:bodyPr/>
          <a:lstStyle/>
          <a:p>
            <a:fld id="{86CB4B4D-7CA3-9044-876B-883B54F8677D}" type="slidenum">
              <a:rPr lang="fr-BE" smtClean="0"/>
              <a:t>‹#›</a:t>
            </a:fld>
            <a:endParaRPr lang="fr-BE" dirty="0"/>
          </a:p>
        </p:txBody>
      </p:sp>
      <p:sp>
        <p:nvSpPr>
          <p:cNvPr id="5" name="Shape 134"/>
          <p:cNvSpPr/>
          <p:nvPr userDrawn="1"/>
        </p:nvSpPr>
        <p:spPr>
          <a:xfrm>
            <a:off x="1079218" y="966919"/>
            <a:ext cx="6650501"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300" b="1">
                <a:solidFill>
                  <a:srgbClr val="C07D24"/>
                </a:solidFill>
                <a:latin typeface="+mj-lt"/>
                <a:ea typeface="+mj-ea"/>
                <a:cs typeface="+mj-cs"/>
                <a:sym typeface="Helvetica"/>
              </a:defRPr>
            </a:lvl1pPr>
          </a:lstStyle>
          <a:p>
            <a:r>
              <a:rPr dirty="0"/>
              <a:t>CONTACT DETAILS</a:t>
            </a:r>
          </a:p>
        </p:txBody>
      </p:sp>
      <p:sp>
        <p:nvSpPr>
          <p:cNvPr id="6" name="Shape 135"/>
          <p:cNvSpPr/>
          <p:nvPr userDrawn="1"/>
        </p:nvSpPr>
        <p:spPr>
          <a:xfrm>
            <a:off x="1079218" y="2343299"/>
            <a:ext cx="9392269" cy="268996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90000"/>
              </a:lnSpc>
              <a:spcBef>
                <a:spcPts val="100"/>
              </a:spcBef>
              <a:defRPr sz="1500">
                <a:solidFill>
                  <a:srgbClr val="00727E"/>
                </a:solidFill>
                <a:latin typeface="Helvetica Light"/>
                <a:ea typeface="Helvetica Light"/>
                <a:cs typeface="Helvetica Light"/>
                <a:sym typeface="Helvetica Light"/>
              </a:defRPr>
            </a:pPr>
            <a:r>
              <a:rPr dirty="0" smtClean="0"/>
              <a:t> </a:t>
            </a:r>
            <a:endParaRPr dirty="0"/>
          </a:p>
          <a:p>
            <a:pPr>
              <a:lnSpc>
                <a:spcPct val="90000"/>
              </a:lnSpc>
              <a:spcBef>
                <a:spcPts val="100"/>
              </a:spcBef>
              <a:defRPr sz="1500">
                <a:solidFill>
                  <a:srgbClr val="00727E"/>
                </a:solidFill>
                <a:latin typeface="Helvetica Light"/>
                <a:ea typeface="Helvetica Light"/>
                <a:cs typeface="Helvetica Light"/>
                <a:sym typeface="Helvetica Light"/>
              </a:defRPr>
            </a:pPr>
            <a:r>
              <a:rPr dirty="0"/>
              <a:t>EIG EUMETNET </a:t>
            </a:r>
          </a:p>
          <a:p>
            <a:pPr>
              <a:lnSpc>
                <a:spcPct val="90000"/>
              </a:lnSpc>
              <a:spcBef>
                <a:spcPts val="100"/>
              </a:spcBef>
              <a:defRPr sz="1500">
                <a:solidFill>
                  <a:srgbClr val="00727E"/>
                </a:solidFill>
                <a:latin typeface="Helvetica Light"/>
                <a:ea typeface="Helvetica Light"/>
                <a:cs typeface="Helvetica Light"/>
                <a:sym typeface="Helvetica Light"/>
              </a:defRPr>
            </a:pPr>
            <a:r>
              <a:rPr dirty="0"/>
              <a:t>European Meteorological Services' Network</a:t>
            </a:r>
            <a:br>
              <a:rPr dirty="0"/>
            </a:br>
            <a:r>
              <a:rPr sz="1700" b="1" dirty="0">
                <a:solidFill>
                  <a:srgbClr val="C07D24"/>
                </a:solidFill>
                <a:latin typeface="+mj-lt"/>
                <a:ea typeface="+mj-ea"/>
                <a:cs typeface="+mj-cs"/>
                <a:sym typeface="Helvetica"/>
              </a:rPr>
              <a:t>www.eumetnet.eu</a:t>
            </a:r>
          </a:p>
          <a:p>
            <a:pPr>
              <a:lnSpc>
                <a:spcPct val="90000"/>
              </a:lnSpc>
              <a:defRPr sz="1500">
                <a:solidFill>
                  <a:srgbClr val="00727E"/>
                </a:solidFill>
                <a:latin typeface="Helvetica Light"/>
                <a:ea typeface="Helvetica Light"/>
                <a:cs typeface="Helvetica Light"/>
                <a:sym typeface="Helvetica Light"/>
              </a:defRPr>
            </a:pPr>
            <a:r>
              <a:rPr dirty="0"/>
              <a:t> </a:t>
            </a:r>
          </a:p>
          <a:p>
            <a:pPr>
              <a:lnSpc>
                <a:spcPct val="90000"/>
              </a:lnSpc>
              <a:spcBef>
                <a:spcPts val="100"/>
              </a:spcBef>
              <a:defRPr sz="1500">
                <a:solidFill>
                  <a:srgbClr val="00727E"/>
                </a:solidFill>
                <a:latin typeface="Helvetica Light"/>
                <a:ea typeface="Helvetica Light"/>
                <a:cs typeface="Helvetica Light"/>
                <a:sym typeface="Helvetica Light"/>
              </a:defRPr>
            </a:pPr>
            <a:r>
              <a:rPr dirty="0"/>
              <a:t>EIG EUMETNET Secretariat</a:t>
            </a:r>
          </a:p>
          <a:p>
            <a:pPr>
              <a:lnSpc>
                <a:spcPct val="90000"/>
              </a:lnSpc>
              <a:spcBef>
                <a:spcPts val="100"/>
              </a:spcBef>
              <a:defRPr sz="1500">
                <a:solidFill>
                  <a:srgbClr val="00727E"/>
                </a:solidFill>
                <a:latin typeface="Helvetica Light"/>
                <a:ea typeface="Helvetica Light"/>
                <a:cs typeface="Helvetica Light"/>
                <a:sym typeface="Helvetica Light"/>
              </a:defRPr>
            </a:pPr>
            <a:r>
              <a:rPr dirty="0"/>
              <a:t>c/o </a:t>
            </a:r>
            <a:r>
              <a:rPr dirty="0" err="1"/>
              <a:t>L’Institut</a:t>
            </a:r>
            <a:r>
              <a:rPr dirty="0"/>
              <a:t> Royal </a:t>
            </a:r>
            <a:r>
              <a:rPr dirty="0" err="1"/>
              <a:t>Météorologique</a:t>
            </a:r>
            <a:r>
              <a:rPr dirty="0"/>
              <a:t> de </a:t>
            </a:r>
            <a:r>
              <a:rPr dirty="0" err="1"/>
              <a:t>Belgique</a:t>
            </a:r>
            <a:endParaRPr dirty="0"/>
          </a:p>
          <a:p>
            <a:pPr>
              <a:lnSpc>
                <a:spcPct val="90000"/>
              </a:lnSpc>
              <a:spcBef>
                <a:spcPts val="100"/>
              </a:spcBef>
              <a:defRPr sz="1500">
                <a:solidFill>
                  <a:srgbClr val="00727E"/>
                </a:solidFill>
                <a:latin typeface="Helvetica Light"/>
                <a:ea typeface="Helvetica Light"/>
                <a:cs typeface="Helvetica Light"/>
                <a:sym typeface="Helvetica Light"/>
              </a:defRPr>
            </a:pPr>
            <a:r>
              <a:rPr dirty="0"/>
              <a:t>Avenue </a:t>
            </a:r>
            <a:r>
              <a:rPr dirty="0" err="1"/>
              <a:t>Circulaire</a:t>
            </a:r>
            <a:r>
              <a:rPr dirty="0"/>
              <a:t> 3</a:t>
            </a:r>
            <a:br>
              <a:rPr dirty="0"/>
            </a:br>
            <a:r>
              <a:rPr dirty="0"/>
              <a:t>B-1180 Brussels, Belgium</a:t>
            </a:r>
          </a:p>
          <a:p>
            <a:pPr>
              <a:lnSpc>
                <a:spcPct val="90000"/>
              </a:lnSpc>
              <a:defRPr sz="1500">
                <a:solidFill>
                  <a:srgbClr val="00727E"/>
                </a:solidFill>
                <a:latin typeface="Helvetica Light"/>
                <a:ea typeface="Helvetica Light"/>
                <a:cs typeface="Helvetica Light"/>
                <a:sym typeface="Helvetica Light"/>
              </a:defRPr>
            </a:pPr>
            <a:r>
              <a:rPr dirty="0"/>
              <a:t> </a:t>
            </a:r>
          </a:p>
          <a:p>
            <a:pPr>
              <a:lnSpc>
                <a:spcPct val="90000"/>
              </a:lnSpc>
              <a:spcBef>
                <a:spcPts val="100"/>
              </a:spcBef>
              <a:defRPr sz="1500">
                <a:solidFill>
                  <a:srgbClr val="00727E"/>
                </a:solidFill>
                <a:latin typeface="Helvetica Light"/>
                <a:ea typeface="Helvetica Light"/>
                <a:cs typeface="Helvetica Light"/>
                <a:sym typeface="Helvetica Light"/>
              </a:defRPr>
            </a:pPr>
            <a:r>
              <a:rPr dirty="0"/>
              <a:t>Registered Number 0818.801.249 - RPM </a:t>
            </a:r>
            <a:r>
              <a:rPr dirty="0" err="1"/>
              <a:t>Bruxelles</a:t>
            </a:r>
            <a:endParaRPr dirty="0"/>
          </a:p>
          <a:p>
            <a:pPr>
              <a:lnSpc>
                <a:spcPct val="90000"/>
              </a:lnSpc>
              <a:defRPr sz="1500">
                <a:solidFill>
                  <a:srgbClr val="00727E"/>
                </a:solidFill>
                <a:latin typeface="Helvetica Light"/>
                <a:ea typeface="Helvetica Light"/>
                <a:cs typeface="Helvetica Light"/>
                <a:sym typeface="Helvetica Light"/>
              </a:defRPr>
            </a:pPr>
            <a:r>
              <a:rPr dirty="0"/>
              <a:t> </a:t>
            </a:r>
          </a:p>
        </p:txBody>
      </p:sp>
      <p:sp>
        <p:nvSpPr>
          <p:cNvPr id="7" name="Slide Number Placeholder 1"/>
          <p:cNvSpPr txBox="1">
            <a:spLocks/>
          </p:cNvSpPr>
          <p:nvPr userDrawn="1"/>
        </p:nvSpPr>
        <p:spPr>
          <a:xfrm>
            <a:off x="11393396" y="6581312"/>
            <a:ext cx="92396" cy="276999"/>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lang="fr-BE" dirty="0"/>
          </a:p>
        </p:txBody>
      </p:sp>
      <p:sp>
        <p:nvSpPr>
          <p:cNvPr id="9" name="Text Placeholder 8"/>
          <p:cNvSpPr>
            <a:spLocks noGrp="1"/>
          </p:cNvSpPr>
          <p:nvPr>
            <p:ph type="body" sz="quarter" idx="11" hasCustomPrompt="1"/>
          </p:nvPr>
        </p:nvSpPr>
        <p:spPr>
          <a:xfrm>
            <a:off x="1079218" y="1751255"/>
            <a:ext cx="4222074" cy="623347"/>
          </a:xfrm>
        </p:spPr>
        <p:txBody>
          <a:bodyPr/>
          <a:lstStyle>
            <a:lvl1pPr marL="0" indent="0">
              <a:buNone/>
              <a:defRPr kumimoji="0" lang="en-US" sz="1700" b="1" i="0" u="none" strike="noStrike" cap="none" spc="0" normalizeH="0" baseline="0" dirty="0" smtClean="0">
                <a:ln>
                  <a:noFill/>
                </a:ln>
                <a:solidFill>
                  <a:srgbClr val="00727E"/>
                </a:solidFill>
                <a:effectLst/>
                <a:uFillTx/>
                <a:latin typeface="+mj-lt"/>
                <a:ea typeface="+mj-ea"/>
                <a:cs typeface="+mj-cs"/>
                <a:sym typeface="Calibri"/>
              </a:defRPr>
            </a:lvl1pPr>
          </a:lstStyle>
          <a:p>
            <a:pPr lvl="0"/>
            <a:r>
              <a:rPr lang="en-US" dirty="0" smtClean="0"/>
              <a:t>Name &amp; Title</a:t>
            </a:r>
          </a:p>
        </p:txBody>
      </p:sp>
      <p:sp>
        <p:nvSpPr>
          <p:cNvPr id="13" name="Text Placeholder 12"/>
          <p:cNvSpPr>
            <a:spLocks noGrp="1"/>
          </p:cNvSpPr>
          <p:nvPr>
            <p:ph type="body" sz="quarter" idx="12" hasCustomPrompt="1"/>
          </p:nvPr>
        </p:nvSpPr>
        <p:spPr>
          <a:xfrm>
            <a:off x="1079218" y="5029720"/>
            <a:ext cx="4416425" cy="330220"/>
          </a:xfrm>
        </p:spPr>
        <p:txBody>
          <a:bodyPr/>
          <a:lstStyle>
            <a:lvl1pPr marL="0" indent="0">
              <a:buNone/>
              <a:defRPr kumimoji="0" lang="en-US" sz="1700" b="1" i="0" u="none" strike="noStrike" cap="none" spc="0" normalizeH="0" baseline="0" smtClean="0">
                <a:ln>
                  <a:noFill/>
                </a:ln>
                <a:solidFill>
                  <a:srgbClr val="00727E"/>
                </a:solidFill>
                <a:effectLst/>
                <a:uFillTx/>
                <a:latin typeface="+mj-lt"/>
                <a:ea typeface="+mj-ea"/>
                <a:cs typeface="+mj-cs"/>
                <a:sym typeface="Calibri"/>
              </a:defRPr>
            </a:lvl1pPr>
          </a:lstStyle>
          <a:p>
            <a:pPr lvl="0"/>
            <a:r>
              <a:rPr lang="en-US" dirty="0" smtClean="0"/>
              <a:t>Tel:</a:t>
            </a:r>
          </a:p>
        </p:txBody>
      </p:sp>
      <p:sp>
        <p:nvSpPr>
          <p:cNvPr id="15" name="Text Placeholder 14"/>
          <p:cNvSpPr>
            <a:spLocks noGrp="1"/>
          </p:cNvSpPr>
          <p:nvPr>
            <p:ph type="body" sz="quarter" idx="13" hasCustomPrompt="1"/>
          </p:nvPr>
        </p:nvSpPr>
        <p:spPr>
          <a:xfrm>
            <a:off x="1079500" y="5486400"/>
            <a:ext cx="4416425" cy="369888"/>
          </a:xfrm>
        </p:spPr>
        <p:txBody>
          <a:bodyPr/>
          <a:lstStyle>
            <a:lvl1pPr marL="0" indent="0">
              <a:buNone/>
              <a:defRPr kumimoji="0" lang="en-US" sz="1700" b="1" i="0" u="none" strike="noStrike" cap="none" spc="0" normalizeH="0" baseline="0" smtClean="0">
                <a:ln>
                  <a:noFill/>
                </a:ln>
                <a:solidFill>
                  <a:srgbClr val="00727E"/>
                </a:solidFill>
                <a:effectLst/>
                <a:uFillTx/>
                <a:latin typeface="+mj-lt"/>
                <a:ea typeface="+mj-ea"/>
                <a:cs typeface="+mj-cs"/>
                <a:sym typeface="Calibri"/>
              </a:defRPr>
            </a:lvl1pPr>
          </a:lstStyle>
          <a:p>
            <a:pPr lvl="0"/>
            <a:r>
              <a:rPr lang="en-US" dirty="0" smtClean="0"/>
              <a:t>Email:</a:t>
            </a:r>
          </a:p>
        </p:txBody>
      </p:sp>
    </p:spTree>
    <p:extLst>
      <p:ext uri="{BB962C8B-B14F-4D97-AF65-F5344CB8AC3E}">
        <p14:creationId xmlns:p14="http://schemas.microsoft.com/office/powerpoint/2010/main" val="287246494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2.jpe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rPr lang="hu-HU" smtClean="0"/>
              <a:t>Mintacím szerkesztése</a:t>
            </a:r>
            <a:endParaRP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791844" y="6404479"/>
            <a:ext cx="310339" cy="307777"/>
          </a:xfrm>
          <a:prstGeom prst="rect">
            <a:avLst/>
          </a:prstGeom>
          <a:ln w="12700">
            <a:miter lim="400000"/>
          </a:ln>
        </p:spPr>
        <p:txBody>
          <a:bodyPr wrap="none" lIns="45719" rIns="45719" anchor="ctr">
            <a:spAutoFit/>
          </a:bodyPr>
          <a:lstStyle>
            <a:lvl1pPr algn="r">
              <a:defRPr sz="1400" b="1">
                <a:solidFill>
                  <a:srgbClr val="888888"/>
                </a:solidFill>
                <a:latin typeface="+mj-lt"/>
              </a:defRPr>
            </a:lvl1pPr>
          </a:lstStyle>
          <a:p>
            <a:fld id="{86CB4B4D-7CA3-9044-876B-883B54F8677D}" type="slidenum">
              <a:rPr lang="fr-BE" smtClean="0"/>
              <a:pPr/>
              <a:t>‹#›</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66" r:id="rId3"/>
    <p:sldLayoutId id="2147483662" r:id="rId4"/>
    <p:sldLayoutId id="2147483663" r:id="rId5"/>
    <p:sldLayoutId id="2147483660" r:id="rId6"/>
    <p:sldLayoutId id="2147483664" r:id="rId7"/>
    <p:sldLayoutId id="2147483665" r:id="rId8"/>
    <p:sldLayoutId id="2147483661" r:id="rId9"/>
    <p:sldLayoutId id="2147483667" r:id="rId10"/>
    <p:sldLayoutId id="2147483704" r:id="rId11"/>
  </p:sldLayoutIdLst>
  <p:transition spd="med"/>
  <p:hf hdr="0" ftr="0" dt="0"/>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rPr lang="hu-HU" smtClean="0"/>
              <a:t>Mintacím szerkesztése</a:t>
            </a:r>
            <a:endParaRP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791844" y="6404479"/>
            <a:ext cx="310339" cy="307777"/>
          </a:xfrm>
          <a:prstGeom prst="rect">
            <a:avLst/>
          </a:prstGeom>
          <a:ln w="12700">
            <a:miter lim="400000"/>
          </a:ln>
        </p:spPr>
        <p:txBody>
          <a:bodyPr wrap="none" lIns="45719" rIns="45719" anchor="ctr">
            <a:spAutoFit/>
          </a:bodyPr>
          <a:lstStyle>
            <a:lvl1pPr algn="r">
              <a:defRPr sz="1400" b="1">
                <a:solidFill>
                  <a:srgbClr val="888888"/>
                </a:solidFill>
                <a:latin typeface="+mj-l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BE" sz="1400" b="1" i="0" u="none" strike="noStrike" kern="0" cap="none" spc="0" normalizeH="0" baseline="0" noProof="0" smtClean="0">
                <a:ln>
                  <a:noFill/>
                </a:ln>
                <a:solidFill>
                  <a:srgbClr val="888888"/>
                </a:solidFill>
                <a:effectLst/>
                <a:uLnTx/>
                <a:uFillTx/>
                <a:latin typeface="Helvetica"/>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fr-BE" sz="1400" b="1" i="0" u="none" strike="noStrike" kern="0" cap="none" spc="0" normalizeH="0" baseline="0" noProof="0" dirty="0">
              <a:ln>
                <a:noFill/>
              </a:ln>
              <a:solidFill>
                <a:srgbClr val="888888"/>
              </a:solidFill>
              <a:effectLst/>
              <a:uLnTx/>
              <a:uFillTx/>
              <a:latin typeface="Helvetica"/>
              <a:sym typeface="Calibri"/>
            </a:endParaRPr>
          </a:p>
        </p:txBody>
      </p:sp>
    </p:spTree>
    <p:extLst>
      <p:ext uri="{BB962C8B-B14F-4D97-AF65-F5344CB8AC3E}">
        <p14:creationId xmlns:p14="http://schemas.microsoft.com/office/powerpoint/2010/main" val="30471526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ransition spd="med"/>
  <p:hf hdr="0" ftr="0" dt="0"/>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000" y="932987"/>
            <a:ext cx="11520000" cy="768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36000" y="2064000"/>
            <a:ext cx="11520000" cy="408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5135880" y="6403090"/>
            <a:ext cx="1915160" cy="366183"/>
          </a:xfrm>
          <a:prstGeom prst="rect">
            <a:avLst/>
          </a:prstGeom>
        </p:spPr>
        <p:txBody>
          <a:bodyPr vert="horz" lIns="91440" tIns="45720" rIns="91440" bIns="45720" rtlCol="0" anchor="ctr"/>
          <a:lstStyle>
            <a:lvl1pPr algn="ctr">
              <a:defRPr sz="16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5F9FE41-C8F9-47EF-94C3-C489748B47D0}" type="slidenum">
              <a:rPr kumimoji="0" lang="en-GB" sz="1600" b="0" i="0" u="none" strike="noStrike" kern="1200" cap="none" spc="0" normalizeH="0" baseline="0" noProof="0" smtClean="0">
                <a:ln>
                  <a:noFill/>
                </a:ln>
                <a:solidFill>
                  <a:srgbClr val="2A2A2A"/>
                </a:solidFill>
                <a:effectLst/>
                <a:uLnTx/>
                <a:uFillTx/>
                <a:latin typeface="Arial"/>
                <a:ea typeface="+mn-ea"/>
                <a:cs typeface="+mn-cs"/>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a:ln>
                <a:noFill/>
              </a:ln>
              <a:solidFill>
                <a:srgbClr val="2A2A2A"/>
              </a:solidFill>
              <a:effectLst/>
              <a:uLnTx/>
              <a:uFillTx/>
              <a:latin typeface="Arial"/>
              <a:ea typeface="+mn-ea"/>
              <a:cs typeface="+mn-cs"/>
              <a:sym typeface="Calibri"/>
            </a:endParaRPr>
          </a:p>
        </p:txBody>
      </p:sp>
      <p:pic>
        <p:nvPicPr>
          <p:cNvPr id="5" name="text-page-1.jpg">
            <a:extLst>
              <a:ext uri="{FF2B5EF4-FFF2-40B4-BE49-F238E27FC236}">
                <a16:creationId xmlns:a16="http://schemas.microsoft.com/office/drawing/2014/main" xmlns="" id="{3BEC4C15-B15E-4F99-A263-3247EE9027CE}"/>
              </a:ext>
            </a:extLst>
          </p:cNvPr>
          <p:cNvPicPr>
            <a:picLocks noChangeAspect="1"/>
          </p:cNvPicPr>
          <p:nvPr userDrawn="1"/>
        </p:nvPicPr>
        <p:blipFill rotWithShape="1">
          <a:blip r:embed="rId11"/>
          <a:srcRect l="86576" t="77133" r="1642" b="2775"/>
          <a:stretch/>
        </p:blipFill>
        <p:spPr>
          <a:xfrm>
            <a:off x="10631486" y="5359400"/>
            <a:ext cx="1560513" cy="1498600"/>
          </a:xfrm>
          <a:prstGeom prst="rect">
            <a:avLst/>
          </a:prstGeom>
          <a:ln w="12700">
            <a:miter lim="400000"/>
          </a:ln>
        </p:spPr>
      </p:pic>
    </p:spTree>
    <p:extLst>
      <p:ext uri="{BB962C8B-B14F-4D97-AF65-F5344CB8AC3E}">
        <p14:creationId xmlns:p14="http://schemas.microsoft.com/office/powerpoint/2010/main" val="33587958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lvl1pPr algn="l" defTabSz="914377" rtl="0" eaLnBrk="1" latinLnBrk="0" hangingPunct="1">
        <a:lnSpc>
          <a:spcPct val="90000"/>
        </a:lnSpc>
        <a:spcBef>
          <a:spcPct val="0"/>
        </a:spcBef>
        <a:buNone/>
        <a:defRPr sz="4267"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667"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3F5DC3-E35D-4C9E-9274-98EF06134C85}"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14.09.2022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136956-D202-4847-B194-A8BC08EE45FF}"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93259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3.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3" y="28029"/>
            <a:ext cx="11402291" cy="2387601"/>
          </a:xfrm>
        </p:spPr>
        <p:txBody>
          <a:bodyPr/>
          <a:lstStyle/>
          <a:p>
            <a:r>
              <a:rPr lang="en-US"/>
              <a:t>Status and plans of the C-SRNWP module of EUMETNET</a:t>
            </a:r>
            <a:endParaRPr lang="en-US" dirty="0"/>
          </a:p>
        </p:txBody>
      </p:sp>
      <p:sp>
        <p:nvSpPr>
          <p:cNvPr id="3" name="Text Placeholder 2"/>
          <p:cNvSpPr>
            <a:spLocks noGrp="1"/>
          </p:cNvSpPr>
          <p:nvPr>
            <p:ph type="body" sz="quarter" idx="1"/>
          </p:nvPr>
        </p:nvSpPr>
        <p:spPr>
          <a:xfrm>
            <a:off x="1524000" y="2871457"/>
            <a:ext cx="9144000" cy="1655763"/>
          </a:xfrm>
        </p:spPr>
        <p:txBody>
          <a:bodyPr/>
          <a:lstStyle/>
          <a:p>
            <a:r>
              <a:rPr lang="hu-HU" sz="2400" dirty="0" smtClean="0"/>
              <a:t>Balázs Szintai</a:t>
            </a:r>
          </a:p>
          <a:p>
            <a:r>
              <a:rPr lang="hu-HU" i="1" smtClean="0"/>
              <a:t>C-SRNWP Manager</a:t>
            </a:r>
          </a:p>
          <a:p>
            <a:endParaRPr lang="hu-HU" sz="200" i="1"/>
          </a:p>
          <a:p>
            <a:r>
              <a:rPr lang="hu-HU" i="1" smtClean="0"/>
              <a:t>… with contributions form many of you</a:t>
            </a:r>
            <a:endParaRPr lang="hu-HU" i="1" dirty="0" smtClean="0"/>
          </a:p>
          <a:p>
            <a:endParaRPr lang="hu-HU" i="1" dirty="0" smtClean="0"/>
          </a:p>
        </p:txBody>
      </p:sp>
      <p:sp>
        <p:nvSpPr>
          <p:cNvPr id="4" name="Text Placeholder 2"/>
          <p:cNvSpPr txBox="1">
            <a:spLocks/>
          </p:cNvSpPr>
          <p:nvPr/>
        </p:nvSpPr>
        <p:spPr>
          <a:xfrm>
            <a:off x="7596947" y="5066270"/>
            <a:ext cx="4196946" cy="116658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eaLnBrk="1" latinLnBrk="0" hangingPunct="1">
              <a:lnSpc>
                <a:spcPct val="90000"/>
              </a:lnSpc>
              <a:spcBef>
                <a:spcPts val="1000"/>
              </a:spcBef>
              <a:spcAft>
                <a:spcPts val="0"/>
              </a:spcAft>
              <a:buClrTx/>
              <a:buSzTx/>
              <a:buFontTx/>
              <a:buNone/>
              <a:tabLst/>
              <a:defRPr kumimoji="0" sz="1800" b="1" i="0" u="none" strike="noStrike" cap="none" spc="0" normalizeH="0" baseline="0" dirty="0">
                <a:ln>
                  <a:noFill/>
                </a:ln>
                <a:solidFill>
                  <a:srgbClr val="FFFFFF"/>
                </a:solidFill>
                <a:effectLst/>
                <a:uFillTx/>
                <a:latin typeface="+mj-lt"/>
                <a:ea typeface="+mj-ea"/>
                <a:cs typeface="+mj-cs"/>
                <a:sym typeface="Helvetica"/>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r>
              <a:rPr lang="hu-HU" sz="1600" smtClean="0"/>
              <a:t>COSMO General Meeting</a:t>
            </a:r>
            <a:endParaRPr lang="hu-HU" sz="1600" dirty="0" smtClean="0"/>
          </a:p>
          <a:p>
            <a:r>
              <a:rPr lang="hu-HU" sz="1600" smtClean="0"/>
              <a:t>Athens / online</a:t>
            </a:r>
            <a:endParaRPr lang="hu-HU" sz="1600" dirty="0"/>
          </a:p>
          <a:p>
            <a:r>
              <a:rPr lang="hu-HU" sz="1600" smtClean="0"/>
              <a:t>15 September 2022</a:t>
            </a:r>
            <a:endParaRPr lang="hu-HU" sz="1600" dirty="0" smtClean="0"/>
          </a:p>
        </p:txBody>
      </p:sp>
    </p:spTree>
    <p:extLst>
      <p:ext uri="{BB962C8B-B14F-4D97-AF65-F5344CB8AC3E}">
        <p14:creationId xmlns:p14="http://schemas.microsoft.com/office/powerpoint/2010/main" val="27998526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600" dirty="0" smtClean="0"/>
              <a:t>EWGLAM Meeting 2022</a:t>
            </a:r>
            <a:br>
              <a:rPr lang="hu-HU" sz="2600" dirty="0" smtClean="0"/>
            </a:br>
            <a:endParaRPr lang="hu-HU" sz="2600" dirty="0"/>
          </a:p>
        </p:txBody>
      </p:sp>
      <p:sp>
        <p:nvSpPr>
          <p:cNvPr id="3" name="Dia számának helye 2"/>
          <p:cNvSpPr>
            <a:spLocks noGrp="1"/>
          </p:cNvSpPr>
          <p:nvPr>
            <p:ph type="sldNum" sz="quarter" idx="10"/>
          </p:nvPr>
        </p:nvSpPr>
        <p:spPr/>
        <p:txBody>
          <a:bodyPr/>
          <a:lstStyle/>
          <a:p>
            <a:fld id="{86CB4B4D-7CA3-9044-876B-883B54F8677D}" type="slidenum">
              <a:rPr lang="fr-BE" smtClean="0"/>
              <a:pPr/>
              <a:t>10</a:t>
            </a:fld>
            <a:endParaRPr lang="fr-BE" dirty="0"/>
          </a:p>
        </p:txBody>
      </p:sp>
      <p:sp>
        <p:nvSpPr>
          <p:cNvPr id="4" name="Szöveg helye 3"/>
          <p:cNvSpPr>
            <a:spLocks noGrp="1"/>
          </p:cNvSpPr>
          <p:nvPr>
            <p:ph type="body" sz="quarter" idx="11"/>
          </p:nvPr>
        </p:nvSpPr>
        <p:spPr>
          <a:xfrm>
            <a:off x="882090" y="1416424"/>
            <a:ext cx="9993728" cy="5295831"/>
          </a:xfrm>
        </p:spPr>
        <p:txBody>
          <a:bodyPr>
            <a:normAutofit/>
          </a:bodyPr>
          <a:lstStyle/>
          <a:p>
            <a:pPr marL="341313" indent="-341313" algn="just"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hu-HU" dirty="0">
                <a:solidFill>
                  <a:schemeClr val="bg2"/>
                </a:solidFill>
              </a:rPr>
              <a:t>26-29 </a:t>
            </a:r>
            <a:r>
              <a:rPr lang="hu-HU" dirty="0" err="1">
                <a:solidFill>
                  <a:schemeClr val="bg2"/>
                </a:solidFill>
              </a:rPr>
              <a:t>September</a:t>
            </a:r>
            <a:r>
              <a:rPr lang="hu-HU" dirty="0">
                <a:solidFill>
                  <a:schemeClr val="bg2"/>
                </a:solidFill>
              </a:rPr>
              <a:t> </a:t>
            </a:r>
            <a:r>
              <a:rPr lang="hu-HU" dirty="0" smtClean="0">
                <a:solidFill>
                  <a:schemeClr val="bg2"/>
                </a:solidFill>
              </a:rPr>
              <a:t>2022, </a:t>
            </a:r>
            <a:r>
              <a:rPr lang="hu-HU" dirty="0" err="1" smtClean="0">
                <a:solidFill>
                  <a:schemeClr val="bg2"/>
                </a:solidFill>
              </a:rPr>
              <a:t>Brussels</a:t>
            </a:r>
            <a:r>
              <a:rPr lang="hu-HU" dirty="0" smtClean="0">
                <a:solidFill>
                  <a:schemeClr val="bg2"/>
                </a:solidFill>
              </a:rPr>
              <a:t>, Belgium (</a:t>
            </a:r>
            <a:r>
              <a:rPr lang="hu-HU" dirty="0" err="1" smtClean="0">
                <a:solidFill>
                  <a:schemeClr val="bg2"/>
                </a:solidFill>
              </a:rPr>
              <a:t>hybrid</a:t>
            </a:r>
            <a:r>
              <a:rPr lang="hu-HU" dirty="0" smtClean="0">
                <a:solidFill>
                  <a:schemeClr val="bg2"/>
                </a:solidFill>
              </a:rPr>
              <a:t>)</a:t>
            </a:r>
            <a:endParaRPr lang="hu-HU" dirty="0" smtClean="0">
              <a:solidFill>
                <a:schemeClr val="bg2"/>
              </a:solidFill>
            </a:endParaRPr>
          </a:p>
          <a:p>
            <a:pPr algn="just" defTabSz="457200">
              <a:lnSpc>
                <a:spcPct val="98000"/>
              </a:lnSpc>
              <a:spcBef>
                <a:spcPts val="488"/>
              </a:spcBef>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hu-HU" dirty="0">
              <a:solidFill>
                <a:schemeClr val="bg2"/>
              </a:solidFill>
              <a:sym typeface="Wingdings" pitchFamily="2" charset="2"/>
            </a:endParaRPr>
          </a:p>
          <a:p>
            <a:pPr marL="341313" indent="-341313"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hu-HU" dirty="0" err="1">
                <a:solidFill>
                  <a:schemeClr val="bg2"/>
                </a:solidFill>
                <a:sym typeface="Wingdings" pitchFamily="2" charset="2"/>
              </a:rPr>
              <a:t>Special</a:t>
            </a:r>
            <a:r>
              <a:rPr lang="hu-HU" dirty="0">
                <a:solidFill>
                  <a:schemeClr val="bg2"/>
                </a:solidFill>
                <a:sym typeface="Wingdings" pitchFamily="2" charset="2"/>
              </a:rPr>
              <a:t> </a:t>
            </a:r>
            <a:r>
              <a:rPr lang="hu-HU" dirty="0" err="1">
                <a:solidFill>
                  <a:schemeClr val="bg2"/>
                </a:solidFill>
                <a:sym typeface="Wingdings" pitchFamily="2" charset="2"/>
              </a:rPr>
              <a:t>subject</a:t>
            </a:r>
            <a:r>
              <a:rPr lang="hu-HU" dirty="0">
                <a:solidFill>
                  <a:schemeClr val="bg2"/>
                </a:solidFill>
                <a:sym typeface="Wingdings" pitchFamily="2" charset="2"/>
              </a:rPr>
              <a:t> </a:t>
            </a:r>
            <a:r>
              <a:rPr lang="hu-HU" dirty="0" err="1">
                <a:solidFill>
                  <a:schemeClr val="bg2"/>
                </a:solidFill>
                <a:sym typeface="Wingdings" pitchFamily="2" charset="2"/>
              </a:rPr>
              <a:t>this</a:t>
            </a:r>
            <a:r>
              <a:rPr lang="hu-HU" dirty="0">
                <a:solidFill>
                  <a:schemeClr val="bg2"/>
                </a:solidFill>
                <a:sym typeface="Wingdings" pitchFamily="2" charset="2"/>
              </a:rPr>
              <a:t> </a:t>
            </a:r>
            <a:r>
              <a:rPr lang="hu-HU" dirty="0" err="1">
                <a:solidFill>
                  <a:schemeClr val="bg2"/>
                </a:solidFill>
                <a:sym typeface="Wingdings" pitchFamily="2" charset="2"/>
              </a:rPr>
              <a:t>year</a:t>
            </a:r>
            <a:r>
              <a:rPr lang="hu-HU" dirty="0">
                <a:solidFill>
                  <a:schemeClr val="bg2"/>
                </a:solidFill>
                <a:sym typeface="Wingdings" pitchFamily="2" charset="2"/>
              </a:rPr>
              <a:t>: </a:t>
            </a:r>
            <a:r>
              <a:rPr lang="hu-HU" dirty="0" smtClean="0">
                <a:solidFill>
                  <a:schemeClr val="bg2"/>
                </a:solidFill>
                <a:sym typeface="Wingdings" pitchFamily="2" charset="2"/>
              </a:rPr>
              <a:t/>
            </a:r>
            <a:br>
              <a:rPr lang="hu-HU" dirty="0" smtClean="0">
                <a:solidFill>
                  <a:schemeClr val="bg2"/>
                </a:solidFill>
                <a:sym typeface="Wingdings" pitchFamily="2" charset="2"/>
              </a:rPr>
            </a:br>
            <a:r>
              <a:rPr lang="en-US" dirty="0"/>
              <a:t>Opportunities and challenges in </a:t>
            </a:r>
            <a:r>
              <a:rPr lang="en-US" dirty="0" err="1"/>
              <a:t>hectometric</a:t>
            </a:r>
            <a:r>
              <a:rPr lang="en-US" dirty="0"/>
              <a:t> </a:t>
            </a:r>
            <a:r>
              <a:rPr lang="en-US" dirty="0" smtClean="0"/>
              <a:t>NWP</a:t>
            </a:r>
            <a:endParaRPr lang="hu-HU" dirty="0" smtClean="0"/>
          </a:p>
          <a:p>
            <a:pPr marL="341313" indent="-341313"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hu-HU" dirty="0">
              <a:solidFill>
                <a:schemeClr val="bg2"/>
              </a:solidFill>
            </a:endParaRPr>
          </a:p>
          <a:p>
            <a:pPr marL="341313" indent="-341313"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hu-HU" dirty="0" err="1" smtClean="0">
                <a:solidFill>
                  <a:schemeClr val="bg2"/>
                </a:solidFill>
              </a:rPr>
              <a:t>Special</a:t>
            </a:r>
            <a:r>
              <a:rPr lang="hu-HU" dirty="0" smtClean="0">
                <a:solidFill>
                  <a:schemeClr val="bg2"/>
                </a:solidFill>
              </a:rPr>
              <a:t> session </a:t>
            </a:r>
            <a:r>
              <a:rPr lang="hu-HU" dirty="0" err="1" smtClean="0">
                <a:solidFill>
                  <a:schemeClr val="bg2"/>
                </a:solidFill>
              </a:rPr>
              <a:t>about</a:t>
            </a:r>
            <a:r>
              <a:rPr lang="hu-HU" dirty="0" smtClean="0">
                <a:solidFill>
                  <a:schemeClr val="bg2"/>
                </a:solidFill>
              </a:rPr>
              <a:t> </a:t>
            </a:r>
            <a:r>
              <a:rPr lang="hu-HU" dirty="0" err="1" smtClean="0">
                <a:solidFill>
                  <a:schemeClr val="bg2"/>
                </a:solidFill>
              </a:rPr>
              <a:t>the</a:t>
            </a:r>
            <a:r>
              <a:rPr lang="hu-HU" dirty="0" smtClean="0">
                <a:solidFill>
                  <a:schemeClr val="bg2"/>
                </a:solidFill>
              </a:rPr>
              <a:t> </a:t>
            </a:r>
            <a:r>
              <a:rPr lang="hu-HU" dirty="0" err="1" smtClean="0">
                <a:solidFill>
                  <a:schemeClr val="bg2"/>
                </a:solidFill>
              </a:rPr>
              <a:t>future</a:t>
            </a:r>
            <a:r>
              <a:rPr lang="hu-HU" dirty="0" smtClean="0">
                <a:solidFill>
                  <a:schemeClr val="bg2"/>
                </a:solidFill>
              </a:rPr>
              <a:t> of HPC </a:t>
            </a:r>
            <a:r>
              <a:rPr lang="hu-HU" dirty="0" smtClean="0">
                <a:solidFill>
                  <a:schemeClr val="bg2"/>
                </a:solidFill>
                <a:sym typeface="Wingdings" panose="05000000000000000000" pitchFamily="2" charset="2"/>
              </a:rPr>
              <a:t> </a:t>
            </a:r>
            <a:r>
              <a:rPr lang="hu-HU" dirty="0" err="1" smtClean="0">
                <a:solidFill>
                  <a:schemeClr val="bg2"/>
                </a:solidFill>
                <a:sym typeface="Wingdings" panose="05000000000000000000" pitchFamily="2" charset="2"/>
              </a:rPr>
              <a:t>HPC</a:t>
            </a:r>
            <a:r>
              <a:rPr lang="hu-HU" dirty="0" smtClean="0">
                <a:solidFill>
                  <a:schemeClr val="bg2"/>
                </a:solidFill>
                <a:sym typeface="Wingdings" panose="05000000000000000000" pitchFamily="2" charset="2"/>
              </a:rPr>
              <a:t> </a:t>
            </a:r>
            <a:r>
              <a:rPr lang="hu-HU" dirty="0" err="1" smtClean="0">
                <a:solidFill>
                  <a:schemeClr val="bg2"/>
                </a:solidFill>
                <a:sym typeface="Wingdings" panose="05000000000000000000" pitchFamily="2" charset="2"/>
              </a:rPr>
              <a:t>vendors</a:t>
            </a:r>
            <a:r>
              <a:rPr lang="hu-HU" dirty="0" smtClean="0">
                <a:solidFill>
                  <a:schemeClr val="bg2"/>
                </a:solidFill>
                <a:sym typeface="Wingdings" panose="05000000000000000000" pitchFamily="2" charset="2"/>
              </a:rPr>
              <a:t> and l</a:t>
            </a:r>
            <a:r>
              <a:rPr lang="en-US" dirty="0" err="1" smtClean="0">
                <a:solidFill>
                  <a:schemeClr val="bg2"/>
                </a:solidFill>
                <a:sym typeface="Wingdings" panose="05000000000000000000" pitchFamily="2" charset="2"/>
              </a:rPr>
              <a:t>ead</a:t>
            </a:r>
            <a:r>
              <a:rPr lang="en-US" dirty="0" smtClean="0">
                <a:solidFill>
                  <a:schemeClr val="bg2"/>
                </a:solidFill>
                <a:sym typeface="Wingdings" panose="05000000000000000000" pitchFamily="2" charset="2"/>
              </a:rPr>
              <a:t> </a:t>
            </a:r>
            <a:r>
              <a:rPr lang="en-US" dirty="0">
                <a:solidFill>
                  <a:schemeClr val="bg2"/>
                </a:solidFill>
                <a:sym typeface="Wingdings" panose="05000000000000000000" pitchFamily="2" charset="2"/>
              </a:rPr>
              <a:t>experts of big supercomputing </a:t>
            </a:r>
            <a:r>
              <a:rPr lang="en-US" dirty="0" err="1" smtClean="0">
                <a:solidFill>
                  <a:schemeClr val="bg2"/>
                </a:solidFill>
                <a:sym typeface="Wingdings" panose="05000000000000000000" pitchFamily="2" charset="2"/>
              </a:rPr>
              <a:t>centres</a:t>
            </a:r>
            <a:endParaRPr lang="hu-HU" dirty="0" smtClean="0">
              <a:solidFill>
                <a:schemeClr val="bg2"/>
              </a:solidFill>
              <a:sym typeface="Wingdings" panose="05000000000000000000" pitchFamily="2" charset="2"/>
            </a:endParaRPr>
          </a:p>
          <a:p>
            <a:pPr marL="341313" indent="-341313"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hu-HU" dirty="0">
              <a:solidFill>
                <a:schemeClr val="bg2"/>
              </a:solidFill>
              <a:sym typeface="Wingdings" panose="05000000000000000000" pitchFamily="2" charset="2"/>
            </a:endParaRPr>
          </a:p>
        </p:txBody>
      </p:sp>
    </p:spTree>
    <p:extLst>
      <p:ext uri="{BB962C8B-B14F-4D97-AF65-F5344CB8AC3E}">
        <p14:creationId xmlns:p14="http://schemas.microsoft.com/office/powerpoint/2010/main" val="347197920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992B0A2-431C-4194-9E20-408D3D170E60}"/>
              </a:ext>
            </a:extLst>
          </p:cNvPr>
          <p:cNvSpPr/>
          <p:nvPr/>
        </p:nvSpPr>
        <p:spPr>
          <a:xfrm>
            <a:off x="9941859" y="4966447"/>
            <a:ext cx="2097741" cy="1590205"/>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5" name="Title 1"/>
          <p:cNvSpPr>
            <a:spLocks noGrp="1"/>
          </p:cNvSpPr>
          <p:nvPr>
            <p:ph type="title"/>
          </p:nvPr>
        </p:nvSpPr>
        <p:spPr>
          <a:xfrm>
            <a:off x="292680" y="224117"/>
            <a:ext cx="11606639" cy="636494"/>
          </a:xfrm>
        </p:spPr>
        <p:txBody>
          <a:bodyPr>
            <a:normAutofit/>
          </a:bodyPr>
          <a:lstStyle/>
          <a:p>
            <a:r>
              <a:rPr lang="en-GB" sz="3200" dirty="0"/>
              <a:t>Optimizing investment in E-ABO - MODE-S versus AMDAR</a:t>
            </a:r>
          </a:p>
        </p:txBody>
      </p:sp>
      <p:sp>
        <p:nvSpPr>
          <p:cNvPr id="4" name="TextBox 3">
            <a:extLst>
              <a:ext uri="{FF2B5EF4-FFF2-40B4-BE49-F238E27FC236}">
                <a16:creationId xmlns:a16="http://schemas.microsoft.com/office/drawing/2014/main" xmlns="" id="{28535B26-A18A-4CC4-9690-473767408D1E}"/>
              </a:ext>
            </a:extLst>
          </p:cNvPr>
          <p:cNvSpPr txBox="1"/>
          <p:nvPr/>
        </p:nvSpPr>
        <p:spPr>
          <a:xfrm>
            <a:off x="434781" y="1311899"/>
            <a:ext cx="4370301" cy="5016758"/>
          </a:xfrm>
          <a:prstGeom prst="rect">
            <a:avLst/>
          </a:prstGeom>
          <a:noFill/>
        </p:spPr>
        <p:txBody>
          <a:bodyPr wrap="square" rtlCol="0">
            <a:spAutoFit/>
          </a:bodyPr>
          <a:lstStyle/>
          <a:p>
            <a:r>
              <a:rPr lang="en-GB" sz="1600" dirty="0"/>
              <a:t>Opportunity: </a:t>
            </a:r>
          </a:p>
          <a:p>
            <a:r>
              <a:rPr lang="en-GB" sz="1600" dirty="0">
                <a:latin typeface="Calibri Light" panose="020F0302020204030204" pitchFamily="34" charset="0"/>
                <a:cs typeface="Calibri Light" panose="020F0302020204030204" pitchFamily="34" charset="0"/>
              </a:rPr>
              <a:t>MODE-S is a relatively new(</a:t>
            </a:r>
            <a:r>
              <a:rPr lang="en-GB" sz="1600" dirty="0" err="1">
                <a:latin typeface="Calibri Light" panose="020F0302020204030204" pitchFamily="34" charset="0"/>
                <a:cs typeface="Calibri Light" panose="020F0302020204030204" pitchFamily="34" charset="0"/>
              </a:rPr>
              <a:t>ish</a:t>
            </a:r>
            <a:r>
              <a:rPr lang="en-GB" sz="1600" dirty="0">
                <a:latin typeface="Calibri Light" panose="020F0302020204030204" pitchFamily="34" charset="0"/>
                <a:cs typeface="Calibri Light" panose="020F0302020204030204" pitchFamily="34" charset="0"/>
              </a:rPr>
              <a:t>) way of getting access to observations from aircraft.  It provides an opportunistic access to huge volume of data (free of charge, unlike AMDAR).</a:t>
            </a:r>
          </a:p>
          <a:p>
            <a:endParaRPr lang="en-GB" sz="1600" dirty="0"/>
          </a:p>
          <a:p>
            <a:r>
              <a:rPr lang="en-GB" sz="1600" dirty="0"/>
              <a:t>Questions:</a:t>
            </a:r>
          </a:p>
          <a:p>
            <a:r>
              <a:rPr lang="en-GB" sz="1600" dirty="0">
                <a:latin typeface="Calibri Light" panose="020F0302020204030204" pitchFamily="34" charset="0"/>
                <a:cs typeface="Calibri Light" panose="020F0302020204030204" pitchFamily="34" charset="0"/>
              </a:rPr>
              <a:t>Can we replace AMDAR data with MODE-S data? What is the optimum balance of investment for Aircraft-based observations?</a:t>
            </a:r>
          </a:p>
          <a:p>
            <a:endParaRPr lang="en-GB" sz="1600" dirty="0"/>
          </a:p>
          <a:p>
            <a:r>
              <a:rPr lang="en-GB" sz="1600" dirty="0"/>
              <a:t>How:</a:t>
            </a:r>
          </a:p>
          <a:p>
            <a:r>
              <a:rPr lang="en-GB" sz="1600" dirty="0">
                <a:latin typeface="Calibri Light" panose="020F0302020204030204" pitchFamily="34" charset="0"/>
                <a:cs typeface="Calibri Light" panose="020F0302020204030204" pitchFamily="34" charset="0"/>
              </a:rPr>
              <a:t>Running data denial experiments of limited area models (e.g. UKV).</a:t>
            </a:r>
          </a:p>
          <a:p>
            <a:r>
              <a:rPr lang="en-GB" sz="1600" dirty="0">
                <a:latin typeface="Calibri Light" panose="020F0302020204030204" pitchFamily="34" charset="0"/>
                <a:cs typeface="Calibri Light" panose="020F0302020204030204" pitchFamily="34" charset="0"/>
              </a:rPr>
              <a:t>Three NWP centre are involved running the same scenarios but on completely differently designed and operated models, to provide more robust results and inform decisions.</a:t>
            </a:r>
          </a:p>
          <a:p>
            <a:endParaRPr lang="en-GB" sz="1600" dirty="0"/>
          </a:p>
          <a:p>
            <a:r>
              <a:rPr lang="en-GB" sz="1600" dirty="0"/>
              <a:t>Total cost  - 200.4 k€</a:t>
            </a:r>
          </a:p>
        </p:txBody>
      </p:sp>
      <p:pic>
        <p:nvPicPr>
          <p:cNvPr id="6" name="Picture 5">
            <a:extLst>
              <a:ext uri="{FF2B5EF4-FFF2-40B4-BE49-F238E27FC236}">
                <a16:creationId xmlns:a16="http://schemas.microsoft.com/office/drawing/2014/main" xmlns="" id="{C0663FF6-1713-4AC2-967D-C3EDC430D5E8}"/>
              </a:ext>
            </a:extLst>
          </p:cNvPr>
          <p:cNvPicPr>
            <a:picLocks noChangeAspect="1"/>
          </p:cNvPicPr>
          <p:nvPr/>
        </p:nvPicPr>
        <p:blipFill>
          <a:blip r:embed="rId3"/>
          <a:stretch>
            <a:fillRect/>
          </a:stretch>
        </p:blipFill>
        <p:spPr>
          <a:xfrm>
            <a:off x="4842542" y="1267073"/>
            <a:ext cx="7221498" cy="5289579"/>
          </a:xfrm>
          <a:prstGeom prst="rect">
            <a:avLst/>
          </a:prstGeom>
        </p:spPr>
      </p:pic>
      <p:sp>
        <p:nvSpPr>
          <p:cNvPr id="8" name="TextBox 11">
            <a:extLst>
              <a:ext uri="{FF2B5EF4-FFF2-40B4-BE49-F238E27FC236}">
                <a16:creationId xmlns:a16="http://schemas.microsoft.com/office/drawing/2014/main" xmlns="" id="{F029F0DE-5C43-4B3E-90C8-43EB5D3A8CAC}"/>
              </a:ext>
            </a:extLst>
          </p:cNvPr>
          <p:cNvSpPr txBox="1"/>
          <p:nvPr/>
        </p:nvSpPr>
        <p:spPr>
          <a:xfrm>
            <a:off x="9131530" y="6534835"/>
            <a:ext cx="2969970" cy="3231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hu-HU" sz="1500" i="1" dirty="0" err="1" smtClean="0"/>
              <a:t>Slide</a:t>
            </a:r>
            <a:r>
              <a:rPr lang="hu-HU" sz="1500" i="1" dirty="0" smtClean="0"/>
              <a:t> </a:t>
            </a:r>
            <a:r>
              <a:rPr lang="hu-HU" sz="1500" i="1" dirty="0" err="1" smtClean="0"/>
              <a:t>provided</a:t>
            </a:r>
            <a:r>
              <a:rPr lang="hu-HU" sz="1500" i="1" dirty="0" smtClean="0"/>
              <a:t> </a:t>
            </a:r>
            <a:r>
              <a:rPr lang="hu-HU" sz="1500" i="1" dirty="0" err="1" smtClean="0"/>
              <a:t>by</a:t>
            </a:r>
            <a:r>
              <a:rPr lang="hu-HU" sz="1500" i="1" dirty="0" smtClean="0"/>
              <a:t>: </a:t>
            </a:r>
            <a:r>
              <a:rPr lang="hu-HU" sz="1500" i="1" dirty="0" err="1" smtClean="0"/>
              <a:t>Jacqueline</a:t>
            </a:r>
            <a:r>
              <a:rPr lang="hu-HU" sz="1500" i="1" dirty="0" smtClean="0"/>
              <a:t> </a:t>
            </a:r>
            <a:r>
              <a:rPr lang="hu-HU" sz="1500" i="1" dirty="0" err="1" smtClean="0"/>
              <a:t>Sugier</a:t>
            </a:r>
            <a:endParaRPr lang="en-GB" sz="1500" i="1" dirty="0"/>
          </a:p>
        </p:txBody>
      </p:sp>
    </p:spTree>
    <p:extLst>
      <p:ext uri="{BB962C8B-B14F-4D97-AF65-F5344CB8AC3E}">
        <p14:creationId xmlns:p14="http://schemas.microsoft.com/office/powerpoint/2010/main" val="334397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C2E59B9-B832-49D0-A89C-4819AB94CECA}"/>
              </a:ext>
            </a:extLst>
          </p:cNvPr>
          <p:cNvSpPr/>
          <p:nvPr/>
        </p:nvSpPr>
        <p:spPr>
          <a:xfrm>
            <a:off x="9941859" y="4966447"/>
            <a:ext cx="2097741" cy="1590205"/>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5" name="Title 1"/>
          <p:cNvSpPr>
            <a:spLocks noGrp="1"/>
          </p:cNvSpPr>
          <p:nvPr>
            <p:ph type="title"/>
          </p:nvPr>
        </p:nvSpPr>
        <p:spPr>
          <a:xfrm>
            <a:off x="364399" y="152400"/>
            <a:ext cx="9927084" cy="947454"/>
          </a:xfrm>
        </p:spPr>
        <p:txBody>
          <a:bodyPr>
            <a:normAutofit fontScale="90000"/>
          </a:bodyPr>
          <a:lstStyle/>
          <a:p>
            <a:r>
              <a:rPr lang="en-GB" sz="3200"/>
              <a:t>Automatic quality control for data from personal weather stations (PWS)</a:t>
            </a:r>
          </a:p>
        </p:txBody>
      </p:sp>
      <p:sp>
        <p:nvSpPr>
          <p:cNvPr id="7" name="TextBox 6">
            <a:extLst>
              <a:ext uri="{FF2B5EF4-FFF2-40B4-BE49-F238E27FC236}">
                <a16:creationId xmlns:a16="http://schemas.microsoft.com/office/drawing/2014/main" xmlns="" id="{4158DCAF-5C6F-4976-8621-787CD2209176}"/>
              </a:ext>
            </a:extLst>
          </p:cNvPr>
          <p:cNvSpPr txBox="1"/>
          <p:nvPr/>
        </p:nvSpPr>
        <p:spPr>
          <a:xfrm>
            <a:off x="364399" y="1196400"/>
            <a:ext cx="4700801" cy="5509200"/>
          </a:xfrm>
          <a:prstGeom prst="rect">
            <a:avLst/>
          </a:prstGeom>
          <a:noFill/>
        </p:spPr>
        <p:txBody>
          <a:bodyPr wrap="square" rtlCol="0">
            <a:spAutoFit/>
          </a:bodyPr>
          <a:lstStyle/>
          <a:p>
            <a:r>
              <a:rPr lang="en-GB" sz="1600"/>
              <a:t>Opportunity: </a:t>
            </a:r>
          </a:p>
          <a:p>
            <a:r>
              <a:rPr lang="en-GB" sz="1600">
                <a:latin typeface="Calibri Light" panose="020F0302020204030204" pitchFamily="34" charset="0"/>
                <a:cs typeface="Calibri Light" panose="020F0302020204030204" pitchFamily="34" charset="0"/>
              </a:rPr>
              <a:t>Huge volume of observations are generated in real-time from PWS owned by members of the public. These data have demonstrated values for nowcasting and post-processing applications, and possibly many more. However, robust automatic quality controls (auto-QC) are essential.</a:t>
            </a:r>
          </a:p>
          <a:p>
            <a:endParaRPr lang="en-GB" sz="1600"/>
          </a:p>
          <a:p>
            <a:r>
              <a:rPr lang="en-GB" sz="1600"/>
              <a:t>Questions:</a:t>
            </a:r>
          </a:p>
          <a:p>
            <a:r>
              <a:rPr lang="en-GB" sz="1600">
                <a:latin typeface="Calibri Light" panose="020F0302020204030204" pitchFamily="34" charset="0"/>
                <a:cs typeface="Calibri Light" panose="020F0302020204030204" pitchFamily="34" charset="0"/>
              </a:rPr>
              <a:t>What are the strength and weakness of auto-QC for PWS data (for specific variable and application area)? What are the minimum requirements in terms of metadata?</a:t>
            </a:r>
          </a:p>
          <a:p>
            <a:endParaRPr lang="en-GB" sz="1600"/>
          </a:p>
          <a:p>
            <a:r>
              <a:rPr lang="en-GB" sz="1600"/>
              <a:t>How:</a:t>
            </a:r>
          </a:p>
          <a:p>
            <a:r>
              <a:rPr lang="en-GB" sz="1600">
                <a:latin typeface="Calibri Light" panose="020F0302020204030204" pitchFamily="34" charset="0"/>
                <a:cs typeface="Calibri Light" panose="020F0302020204030204" pitchFamily="34" charset="0"/>
              </a:rPr>
              <a:t>Run parallel trials on 5 auto-QC using common datasets from Netatmo and WOW.</a:t>
            </a:r>
          </a:p>
          <a:p>
            <a:r>
              <a:rPr lang="en-GB" sz="1600">
                <a:latin typeface="Calibri Light" panose="020F0302020204030204" pitchFamily="34" charset="0"/>
                <a:cs typeface="Calibri Light" panose="020F0302020204030204" pitchFamily="34" charset="0"/>
              </a:rPr>
              <a:t>Four NMHS are involved in this study.</a:t>
            </a:r>
          </a:p>
          <a:p>
            <a:r>
              <a:rPr lang="en-GB" sz="1600">
                <a:latin typeface="Calibri Light" panose="020F0302020204030204" pitchFamily="34" charset="0"/>
                <a:cs typeface="Calibri Light" panose="020F0302020204030204" pitchFamily="34" charset="0"/>
              </a:rPr>
              <a:t>Algorithms developed/tested will be made available to the whole EUMETNET community.</a:t>
            </a:r>
          </a:p>
          <a:p>
            <a:endParaRPr lang="en-GB" sz="1600"/>
          </a:p>
          <a:p>
            <a:r>
              <a:rPr lang="en-GB" sz="1600"/>
              <a:t>Total cost – 141.5 k€</a:t>
            </a:r>
          </a:p>
        </p:txBody>
      </p:sp>
      <p:pic>
        <p:nvPicPr>
          <p:cNvPr id="3" name="Picture 2">
            <a:extLst>
              <a:ext uri="{FF2B5EF4-FFF2-40B4-BE49-F238E27FC236}">
                <a16:creationId xmlns:a16="http://schemas.microsoft.com/office/drawing/2014/main" xmlns="" id="{1D554455-117F-4B5E-9000-5C66EC1C721C}"/>
              </a:ext>
            </a:extLst>
          </p:cNvPr>
          <p:cNvPicPr>
            <a:picLocks noChangeAspect="1"/>
          </p:cNvPicPr>
          <p:nvPr/>
        </p:nvPicPr>
        <p:blipFill>
          <a:blip r:embed="rId3"/>
          <a:stretch>
            <a:fillRect/>
          </a:stretch>
        </p:blipFill>
        <p:spPr>
          <a:xfrm>
            <a:off x="5065200" y="1267200"/>
            <a:ext cx="7117108" cy="4394400"/>
          </a:xfrm>
          <a:prstGeom prst="rect">
            <a:avLst/>
          </a:prstGeom>
        </p:spPr>
      </p:pic>
      <p:sp>
        <p:nvSpPr>
          <p:cNvPr id="6" name="TextBox 11">
            <a:extLst>
              <a:ext uri="{FF2B5EF4-FFF2-40B4-BE49-F238E27FC236}">
                <a16:creationId xmlns:a16="http://schemas.microsoft.com/office/drawing/2014/main" xmlns="" id="{F029F0DE-5C43-4B3E-90C8-43EB5D3A8CAC}"/>
              </a:ext>
            </a:extLst>
          </p:cNvPr>
          <p:cNvSpPr txBox="1"/>
          <p:nvPr/>
        </p:nvSpPr>
        <p:spPr>
          <a:xfrm>
            <a:off x="9047219" y="6270546"/>
            <a:ext cx="2969970" cy="3231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hu-HU" sz="1500" i="1" dirty="0" err="1" smtClean="0"/>
              <a:t>Slide</a:t>
            </a:r>
            <a:r>
              <a:rPr lang="hu-HU" sz="1500" i="1" dirty="0" smtClean="0"/>
              <a:t> </a:t>
            </a:r>
            <a:r>
              <a:rPr lang="hu-HU" sz="1500" i="1" dirty="0" err="1" smtClean="0"/>
              <a:t>provided</a:t>
            </a:r>
            <a:r>
              <a:rPr lang="hu-HU" sz="1500" i="1" dirty="0" smtClean="0"/>
              <a:t> </a:t>
            </a:r>
            <a:r>
              <a:rPr lang="hu-HU" sz="1500" i="1" dirty="0" err="1" smtClean="0"/>
              <a:t>by</a:t>
            </a:r>
            <a:r>
              <a:rPr lang="hu-HU" sz="1500" i="1" dirty="0" smtClean="0"/>
              <a:t>: </a:t>
            </a:r>
            <a:r>
              <a:rPr lang="hu-HU" sz="1500" i="1" dirty="0" err="1" smtClean="0"/>
              <a:t>Jacqueline</a:t>
            </a:r>
            <a:r>
              <a:rPr lang="hu-HU" sz="1500" i="1" dirty="0" smtClean="0"/>
              <a:t> </a:t>
            </a:r>
            <a:r>
              <a:rPr lang="hu-HU" sz="1500" i="1" dirty="0" err="1" smtClean="0"/>
              <a:t>Sugier</a:t>
            </a:r>
            <a:endParaRPr lang="en-GB" sz="1500" i="1" dirty="0"/>
          </a:p>
        </p:txBody>
      </p:sp>
    </p:spTree>
    <p:extLst>
      <p:ext uri="{BB962C8B-B14F-4D97-AF65-F5344CB8AC3E}">
        <p14:creationId xmlns:p14="http://schemas.microsoft.com/office/powerpoint/2010/main" val="119752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69288"/>
            <a:ext cx="10515600" cy="1325563"/>
          </a:xfrm>
        </p:spPr>
        <p:txBody>
          <a:bodyPr/>
          <a:lstStyle/>
          <a:p>
            <a:r>
              <a:rPr lang="hu-HU" smtClean="0"/>
              <a:t>Aircraft data (E-ABO programme)</a:t>
            </a:r>
            <a:endParaRPr lang="hu-HU"/>
          </a:p>
        </p:txBody>
      </p:sp>
      <p:sp>
        <p:nvSpPr>
          <p:cNvPr id="3" name="Dia számának helye 2"/>
          <p:cNvSpPr>
            <a:spLocks noGrp="1"/>
          </p:cNvSpPr>
          <p:nvPr>
            <p:ph type="sldNum" sz="quarter" idx="10"/>
          </p:nvPr>
        </p:nvSpPr>
        <p:spPr/>
        <p:txBody>
          <a:bodyPr/>
          <a:lstStyle/>
          <a:p>
            <a:fld id="{86CB4B4D-7CA3-9044-876B-883B54F8677D}" type="slidenum">
              <a:rPr lang="fr-BE" smtClean="0"/>
              <a:pPr/>
              <a:t>13</a:t>
            </a:fld>
            <a:endParaRPr lang="fr-BE" dirty="0"/>
          </a:p>
        </p:txBody>
      </p:sp>
      <p:sp>
        <p:nvSpPr>
          <p:cNvPr id="4" name="Szöveg helye 3"/>
          <p:cNvSpPr>
            <a:spLocks noGrp="1"/>
          </p:cNvSpPr>
          <p:nvPr>
            <p:ph type="body" sz="quarter" idx="11"/>
          </p:nvPr>
        </p:nvSpPr>
        <p:spPr>
          <a:xfrm>
            <a:off x="873126" y="1394852"/>
            <a:ext cx="5769722" cy="4832912"/>
          </a:xfrm>
        </p:spPr>
        <p:txBody>
          <a:bodyPr>
            <a:normAutofit/>
          </a:bodyPr>
          <a:lstStyle/>
          <a:p>
            <a:pPr marL="285750" indent="-285750">
              <a:buFont typeface="Arial" panose="020B0604020202020204" pitchFamily="34" charset="0"/>
              <a:buChar char="•"/>
            </a:pPr>
            <a:r>
              <a:rPr lang="hu-HU" smtClean="0"/>
              <a:t>AMDAR:</a:t>
            </a:r>
          </a:p>
          <a:p>
            <a:pPr marL="627063" lvl="1" indent="-268288">
              <a:buFont typeface="Arial" panose="020B0604020202020204" pitchFamily="34" charset="0"/>
              <a:buChar char="•"/>
            </a:pPr>
            <a:r>
              <a:rPr lang="hu-HU" smtClean="0">
                <a:solidFill>
                  <a:schemeClr val="tx1"/>
                </a:solidFill>
              </a:rPr>
              <a:t>Number of obs reaching around 90% of pre-covid levels</a:t>
            </a:r>
          </a:p>
          <a:p>
            <a:pPr marL="627063" lvl="1" indent="-268288">
              <a:buFont typeface="Arial" panose="020B0604020202020204" pitchFamily="34" charset="0"/>
              <a:buChar char="•"/>
            </a:pPr>
            <a:r>
              <a:rPr lang="hu-HU" smtClean="0">
                <a:solidFill>
                  <a:schemeClr val="tx1"/>
                </a:solidFill>
              </a:rPr>
              <a:t>Humidity data (Lufthansa): </a:t>
            </a:r>
          </a:p>
          <a:p>
            <a:pPr marL="1137602" lvl="2" indent="-268288">
              <a:buFont typeface="Arial" panose="020B0604020202020204" pitchFamily="34" charset="0"/>
              <a:buChar char="•"/>
            </a:pPr>
            <a:r>
              <a:rPr lang="hu-HU" sz="1400" smtClean="0">
                <a:solidFill>
                  <a:schemeClr val="tx1"/>
                </a:solidFill>
              </a:rPr>
              <a:t>no obs between Oct 2021 and March 2022; </a:t>
            </a:r>
          </a:p>
          <a:p>
            <a:pPr marL="1137602" lvl="2" indent="-268288">
              <a:buFont typeface="Arial" panose="020B0604020202020204" pitchFamily="34" charset="0"/>
              <a:buChar char="•"/>
            </a:pPr>
            <a:r>
              <a:rPr lang="hu-HU" sz="1400" smtClean="0">
                <a:solidFill>
                  <a:schemeClr val="tx1"/>
                </a:solidFill>
              </a:rPr>
              <a:t>3 aircraft started again in April 2022</a:t>
            </a:r>
          </a:p>
          <a:p>
            <a:pPr marL="1137602" lvl="2" indent="-268288">
              <a:buFont typeface="Arial" panose="020B0604020202020204" pitchFamily="34" charset="0"/>
              <a:buChar char="•"/>
            </a:pPr>
            <a:r>
              <a:rPr lang="hu-HU" sz="1400" smtClean="0">
                <a:solidFill>
                  <a:schemeClr val="tx1"/>
                </a:solidFill>
              </a:rPr>
              <a:t>full (9 aircraft) humidity fleet back in April 2023</a:t>
            </a:r>
            <a:endParaRPr lang="hu-HU" sz="1400">
              <a:solidFill>
                <a:schemeClr val="tx1"/>
              </a:solidFill>
            </a:endParaRPr>
          </a:p>
          <a:p>
            <a:endParaRPr lang="hu-HU" smtClean="0"/>
          </a:p>
          <a:p>
            <a:pPr marL="285750" indent="-285750">
              <a:buFont typeface="Arial" panose="020B0604020202020204" pitchFamily="34" charset="0"/>
              <a:buChar char="•"/>
            </a:pPr>
            <a:r>
              <a:rPr lang="hu-HU" smtClean="0"/>
              <a:t>EMADDC:</a:t>
            </a:r>
          </a:p>
          <a:p>
            <a:pPr marL="1009650" lvl="1" indent="-285750"/>
            <a:r>
              <a:rPr lang="en-US">
                <a:solidFill>
                  <a:schemeClr val="tx1"/>
                </a:solidFill>
              </a:rPr>
              <a:t>EMADDC </a:t>
            </a:r>
            <a:r>
              <a:rPr lang="en-US" smtClean="0">
                <a:solidFill>
                  <a:schemeClr val="tx1"/>
                </a:solidFill>
              </a:rPr>
              <a:t>v2.2</a:t>
            </a:r>
            <a:endParaRPr lang="hu-HU" smtClean="0">
              <a:solidFill>
                <a:schemeClr val="tx1"/>
              </a:solidFill>
            </a:endParaRPr>
          </a:p>
          <a:p>
            <a:pPr marL="1009650" lvl="1" indent="-285750"/>
            <a:r>
              <a:rPr lang="en-US" smtClean="0">
                <a:solidFill>
                  <a:schemeClr val="tx1"/>
                </a:solidFill>
              </a:rPr>
              <a:t>geographical expansion</a:t>
            </a:r>
            <a:endParaRPr lang="hu-HU" smtClean="0">
              <a:solidFill>
                <a:schemeClr val="tx1"/>
              </a:solidFill>
            </a:endParaRPr>
          </a:p>
          <a:p>
            <a:pPr marL="1009650" lvl="1" indent="-285750"/>
            <a:r>
              <a:rPr lang="en-US" smtClean="0">
                <a:solidFill>
                  <a:schemeClr val="tx1"/>
                </a:solidFill>
              </a:rPr>
              <a:t>output </a:t>
            </a:r>
            <a:r>
              <a:rPr lang="en-US">
                <a:solidFill>
                  <a:schemeClr val="tx1"/>
                </a:solidFill>
              </a:rPr>
              <a:t>quality </a:t>
            </a:r>
            <a:r>
              <a:rPr lang="en-US" smtClean="0">
                <a:solidFill>
                  <a:schemeClr val="tx1"/>
                </a:solidFill>
              </a:rPr>
              <a:t>control</a:t>
            </a:r>
            <a:endParaRPr lang="hu-HU" smtClean="0">
              <a:solidFill>
                <a:schemeClr val="tx1"/>
              </a:solidFill>
            </a:endParaRPr>
          </a:p>
          <a:p>
            <a:pPr marL="1009650" lvl="1" indent="-285750"/>
            <a:r>
              <a:rPr lang="en-US" smtClean="0">
                <a:solidFill>
                  <a:schemeClr val="tx1"/>
                </a:solidFill>
              </a:rPr>
              <a:t>improvement </a:t>
            </a:r>
            <a:r>
              <a:rPr lang="en-US">
                <a:solidFill>
                  <a:schemeClr val="tx1"/>
                </a:solidFill>
              </a:rPr>
              <a:t>in </a:t>
            </a:r>
            <a:r>
              <a:rPr lang="en-US" smtClean="0">
                <a:solidFill>
                  <a:schemeClr val="tx1"/>
                </a:solidFill>
              </a:rPr>
              <a:t>quality</a:t>
            </a:r>
            <a:endParaRPr lang="hu-HU" smtClean="0">
              <a:solidFill>
                <a:schemeClr val="tx1"/>
              </a:solidFill>
            </a:endParaRPr>
          </a:p>
          <a:p>
            <a:pPr marL="1520189" lvl="2" indent="-285750"/>
            <a:r>
              <a:rPr lang="en-US" sz="1400" smtClean="0">
                <a:solidFill>
                  <a:schemeClr val="tx1"/>
                </a:solidFill>
              </a:rPr>
              <a:t>Temperature</a:t>
            </a:r>
            <a:r>
              <a:rPr lang="hu-HU" sz="1400" smtClean="0">
                <a:solidFill>
                  <a:schemeClr val="tx1"/>
                </a:solidFill>
              </a:rPr>
              <a:t> </a:t>
            </a:r>
            <a:r>
              <a:rPr lang="hu-HU" sz="1400" smtClean="0">
                <a:solidFill>
                  <a:schemeClr val="tx1"/>
                </a:solidFill>
                <a:sym typeface="Wingdings" panose="05000000000000000000" pitchFamily="2" charset="2"/>
              </a:rPr>
              <a:t> </a:t>
            </a:r>
            <a:r>
              <a:rPr lang="en-US" sz="1400" smtClean="0">
                <a:solidFill>
                  <a:schemeClr val="tx1"/>
                </a:solidFill>
              </a:rPr>
              <a:t>no bias</a:t>
            </a:r>
            <a:endParaRPr lang="hu-HU" sz="1400" smtClean="0">
              <a:solidFill>
                <a:schemeClr val="tx1"/>
              </a:solidFill>
            </a:endParaRPr>
          </a:p>
          <a:p>
            <a:pPr marL="1520189" lvl="2" indent="-285750"/>
            <a:r>
              <a:rPr lang="en-US" sz="1400" smtClean="0">
                <a:solidFill>
                  <a:schemeClr val="tx1"/>
                </a:solidFill>
              </a:rPr>
              <a:t>wind</a:t>
            </a:r>
            <a:r>
              <a:rPr lang="hu-HU" sz="1400" smtClean="0">
                <a:solidFill>
                  <a:schemeClr val="tx1"/>
                </a:solidFill>
              </a:rPr>
              <a:t> </a:t>
            </a:r>
            <a:r>
              <a:rPr lang="hu-HU" sz="1400" smtClean="0">
                <a:solidFill>
                  <a:schemeClr val="tx1"/>
                </a:solidFill>
                <a:sym typeface="Wingdings" panose="05000000000000000000" pitchFamily="2" charset="2"/>
              </a:rPr>
              <a:t> </a:t>
            </a:r>
            <a:r>
              <a:rPr lang="en-US" sz="1400" smtClean="0">
                <a:solidFill>
                  <a:schemeClr val="tx1"/>
                </a:solidFill>
              </a:rPr>
              <a:t>more </a:t>
            </a:r>
            <a:r>
              <a:rPr lang="en-US" sz="1400">
                <a:solidFill>
                  <a:schemeClr val="tx1"/>
                </a:solidFill>
              </a:rPr>
              <a:t>observations</a:t>
            </a:r>
            <a:endParaRPr lang="hu-HU" sz="1400">
              <a:solidFill>
                <a:schemeClr val="tx1"/>
              </a:solidFill>
            </a:endParaRPr>
          </a:p>
        </p:txBody>
      </p:sp>
      <p:graphicFrame>
        <p:nvGraphicFramePr>
          <p:cNvPr id="5" name="Chart 22">
            <a:extLst>
              <a:ext uri="{FF2B5EF4-FFF2-40B4-BE49-F238E27FC236}">
                <a16:creationId xmlns:a16="http://schemas.microsoft.com/office/drawing/2014/main" xmlns="" id="{2596959C-D2F7-4847-80B0-61E04E49F145}"/>
              </a:ext>
              <a:ext uri="{147F2762-F138-4A5C-976F-8EAC2B608ADB}">
                <a16:predDERef xmlns:a16="http://schemas.microsoft.com/office/drawing/2014/main" xmlns="" pred="{36EED167-DF7A-4A44-9F5B-BD8A9058E4F7}"/>
              </a:ext>
            </a:extLst>
          </p:cNvPr>
          <p:cNvGraphicFramePr>
            <a:graphicFrameLocks noChangeAspect="1"/>
          </p:cNvGraphicFramePr>
          <p:nvPr>
            <p:extLst>
              <p:ext uri="{D42A27DB-BD31-4B8C-83A1-F6EECF244321}">
                <p14:modId xmlns:p14="http://schemas.microsoft.com/office/powerpoint/2010/main" val="2576335"/>
              </p:ext>
            </p:extLst>
          </p:nvPr>
        </p:nvGraphicFramePr>
        <p:xfrm>
          <a:off x="6642848" y="1367855"/>
          <a:ext cx="4521920" cy="2100089"/>
        </p:xfrm>
        <a:graphic>
          <a:graphicData uri="http://schemas.openxmlformats.org/drawingml/2006/chart">
            <c:chart xmlns:c="http://schemas.openxmlformats.org/drawingml/2006/chart" xmlns:r="http://schemas.openxmlformats.org/officeDocument/2006/relationships" r:id="rId2"/>
          </a:graphicData>
        </a:graphic>
      </p:graphicFrame>
      <p:pic>
        <p:nvPicPr>
          <p:cNvPr id="8"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3674" y="3644659"/>
            <a:ext cx="2690208" cy="2845787"/>
          </a:xfrm>
          <a:prstGeom prst="rect">
            <a:avLst/>
          </a:prstGeom>
        </p:spPr>
      </p:pic>
    </p:spTree>
    <p:extLst>
      <p:ext uri="{BB962C8B-B14F-4D97-AF65-F5344CB8AC3E}">
        <p14:creationId xmlns:p14="http://schemas.microsoft.com/office/powerpoint/2010/main" val="386678598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C4B8B04-35F8-4046-BC5E-FF4BB5D13A34}"/>
              </a:ext>
            </a:extLst>
          </p:cNvPr>
          <p:cNvSpPr/>
          <p:nvPr/>
        </p:nvSpPr>
        <p:spPr>
          <a:xfrm>
            <a:off x="324885" y="202642"/>
            <a:ext cx="7486574" cy="640072"/>
          </a:xfrm>
          <a:prstGeom prst="rect">
            <a:avLst/>
          </a:prstGeom>
        </p:spPr>
        <p:txBody>
          <a:bodyPr vert="horz" lIns="91440" tIns="45720" rIns="91440" bIns="45720" rtlCol="0" anchor="ctr">
            <a:noAutofit/>
          </a:bodyPr>
          <a:lstStyle/>
          <a:p>
            <a:pPr hangingPunct="1">
              <a:lnSpc>
                <a:spcPct val="90000"/>
              </a:lnSpc>
              <a:spcBef>
                <a:spcPct val="0"/>
              </a:spcBef>
              <a:spcAft>
                <a:spcPts val="600"/>
              </a:spcAft>
            </a:pPr>
            <a:r>
              <a:rPr lang="en-US" sz="3600" b="1" kern="1200">
                <a:solidFill>
                  <a:srgbClr val="C07D24"/>
                </a:solidFill>
                <a:latin typeface="+mj-lt"/>
                <a:ea typeface="+mj-ea"/>
                <a:cs typeface="+mj-cs"/>
              </a:rPr>
              <a:t>Sandbox Database</a:t>
            </a:r>
          </a:p>
        </p:txBody>
      </p:sp>
      <p:sp>
        <p:nvSpPr>
          <p:cNvPr id="2" name="Rectangle 1">
            <a:extLst>
              <a:ext uri="{FF2B5EF4-FFF2-40B4-BE49-F238E27FC236}">
                <a16:creationId xmlns:a16="http://schemas.microsoft.com/office/drawing/2014/main" xmlns="" id="{69454AAE-02DE-46C6-83E0-C0703C24E37F}"/>
              </a:ext>
            </a:extLst>
          </p:cNvPr>
          <p:cNvSpPr/>
          <p:nvPr/>
        </p:nvSpPr>
        <p:spPr>
          <a:xfrm>
            <a:off x="324884" y="1152498"/>
            <a:ext cx="4854660" cy="1098445"/>
          </a:xfrm>
          <a:prstGeom prst="rect">
            <a:avLst/>
          </a:prstGeom>
        </p:spPr>
        <p:txBody>
          <a:bodyPr vert="horz" lIns="91440" tIns="45720" rIns="91440" bIns="45720" rtlCol="0">
            <a:noAutofit/>
          </a:bodyPr>
          <a:lstStyle/>
          <a:p>
            <a:pPr hangingPunct="1">
              <a:spcBef>
                <a:spcPts val="1200"/>
              </a:spcBef>
            </a:pPr>
            <a:r>
              <a:rPr lang="en-US" kern="1200">
                <a:solidFill>
                  <a:schemeClr val="tx1"/>
                </a:solidFill>
                <a:latin typeface="Calibri Light" panose="020F0302020204030204" pitchFamily="34" charset="0"/>
                <a:cs typeface="Calibri Light" panose="020F0302020204030204" pitchFamily="34" charset="0"/>
              </a:rPr>
              <a:t>Support R&amp;D studies, not an operational service, providing easy access to new or additional datasets that are not currently routinely shared. </a:t>
            </a:r>
          </a:p>
        </p:txBody>
      </p:sp>
      <p:sp>
        <p:nvSpPr>
          <p:cNvPr id="22" name="Rectangle 21">
            <a:extLst>
              <a:ext uri="{FF2B5EF4-FFF2-40B4-BE49-F238E27FC236}">
                <a16:creationId xmlns:a16="http://schemas.microsoft.com/office/drawing/2014/main" xmlns="" id="{0C0F596B-AA1C-4ECD-AEE3-0BCC34D62E91}"/>
              </a:ext>
            </a:extLst>
          </p:cNvPr>
          <p:cNvSpPr/>
          <p:nvPr/>
        </p:nvSpPr>
        <p:spPr>
          <a:xfrm>
            <a:off x="400144" y="2572242"/>
            <a:ext cx="4882603" cy="1908215"/>
          </a:xfrm>
          <a:prstGeom prst="rect">
            <a:avLst/>
          </a:prstGeom>
          <a:noFill/>
        </p:spPr>
        <p:txBody>
          <a:bodyPr wrap="square">
            <a:spAutoFit/>
          </a:bodyPr>
          <a:lstStyle/>
          <a:p>
            <a:pPr marL="285750" lvl="0" indent="-285750">
              <a:spcAft>
                <a:spcPts val="600"/>
              </a:spcAft>
              <a:buFont typeface="Wingdings" panose="05000000000000000000" pitchFamily="2" charset="2"/>
              <a:buChar char="§"/>
            </a:pPr>
            <a:r>
              <a:rPr lang="en-GB" kern="1200">
                <a:solidFill>
                  <a:schemeClr val="tx1"/>
                </a:solidFill>
                <a:latin typeface="Calibri Light" panose="020F0302020204030204" pitchFamily="34" charset="0"/>
                <a:cs typeface="Calibri Light" panose="020F0302020204030204" pitchFamily="34" charset="0"/>
              </a:rPr>
              <a:t>Procured of Personal Weather Station (PWS) datasets from WOW and Netatmo.</a:t>
            </a:r>
          </a:p>
          <a:p>
            <a:pPr marL="285750" lvl="0" indent="-285750">
              <a:spcAft>
                <a:spcPts val="600"/>
              </a:spcAft>
              <a:buFont typeface="Wingdings" panose="05000000000000000000" pitchFamily="2" charset="2"/>
              <a:buChar char="§"/>
            </a:pPr>
            <a:r>
              <a:rPr lang="en-GB" kern="1200">
                <a:solidFill>
                  <a:schemeClr val="tx1"/>
                </a:solidFill>
                <a:latin typeface="Calibri Light" panose="020F0302020204030204" pitchFamily="34" charset="0"/>
                <a:cs typeface="Calibri Light" panose="020F0302020204030204" pitchFamily="34" charset="0"/>
              </a:rPr>
              <a:t>Uploaded the datasets on CEDA, along with the necessary catalogue entries and data policy agreements.</a:t>
            </a:r>
          </a:p>
          <a:p>
            <a:pPr marL="285750" lvl="0" indent="-285750">
              <a:spcAft>
                <a:spcPts val="600"/>
              </a:spcAft>
              <a:buFont typeface="Wingdings" panose="05000000000000000000" pitchFamily="2" charset="2"/>
              <a:buChar char="§"/>
            </a:pPr>
            <a:r>
              <a:rPr lang="en-GB" b="1" kern="1200">
                <a:solidFill>
                  <a:srgbClr val="56A7B2"/>
                </a:solidFill>
                <a:latin typeface="Calibri Light" panose="020F0302020204030204" pitchFamily="34" charset="0"/>
                <a:cs typeface="Calibri Light" panose="020F0302020204030204" pitchFamily="34" charset="0"/>
              </a:rPr>
              <a:t>Sandbox went live on 19 October 2021</a:t>
            </a:r>
            <a:r>
              <a:rPr lang="en-GB" kern="1200">
                <a:solidFill>
                  <a:schemeClr val="tx1"/>
                </a:solidFill>
                <a:latin typeface="Calibri Light" panose="020F0302020204030204" pitchFamily="34" charset="0"/>
                <a:cs typeface="Calibri Light" panose="020F0302020204030204" pitchFamily="34" charset="0"/>
              </a:rPr>
              <a:t>.</a:t>
            </a:r>
          </a:p>
        </p:txBody>
      </p:sp>
      <p:sp>
        <p:nvSpPr>
          <p:cNvPr id="46" name="Rectangle 45">
            <a:extLst>
              <a:ext uri="{FF2B5EF4-FFF2-40B4-BE49-F238E27FC236}">
                <a16:creationId xmlns:a16="http://schemas.microsoft.com/office/drawing/2014/main" xmlns="" id="{4D92A3D5-AC2D-494D-B313-4DC5969FEE0A}"/>
              </a:ext>
            </a:extLst>
          </p:cNvPr>
          <p:cNvSpPr/>
          <p:nvPr/>
        </p:nvSpPr>
        <p:spPr>
          <a:xfrm rot="16200000" flipH="1">
            <a:off x="4463227" y="3026658"/>
            <a:ext cx="3376971" cy="599868"/>
          </a:xfrm>
          <a:prstGeom prst="rect">
            <a:avLst/>
          </a:prstGeom>
          <a:solidFill>
            <a:srgbClr val="8FE2FF"/>
          </a:solidFill>
          <a:ln>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2A2A2A"/>
                </a:solidFill>
                <a:effectLst/>
                <a:uLnTx/>
                <a:uFillTx/>
                <a:latin typeface="Calibri Light" panose="020F0302020204030204" pitchFamily="34" charset="0"/>
                <a:cs typeface="Calibri Light" panose="020F0302020204030204" pitchFamily="34" charset="0"/>
              </a:rPr>
              <a:t>Sandbox database at CEDA</a:t>
            </a:r>
          </a:p>
        </p:txBody>
      </p:sp>
      <p:sp>
        <p:nvSpPr>
          <p:cNvPr id="48" name="Oval 47">
            <a:extLst>
              <a:ext uri="{FF2B5EF4-FFF2-40B4-BE49-F238E27FC236}">
                <a16:creationId xmlns:a16="http://schemas.microsoft.com/office/drawing/2014/main" xmlns="" id="{4D22B12C-9FA2-4EFE-8A08-09537C57982D}"/>
              </a:ext>
            </a:extLst>
          </p:cNvPr>
          <p:cNvSpPr/>
          <p:nvPr/>
        </p:nvSpPr>
        <p:spPr>
          <a:xfrm>
            <a:off x="7906712" y="1638104"/>
            <a:ext cx="1130932" cy="544233"/>
          </a:xfrm>
          <a:prstGeom prst="ellipse">
            <a:avLst/>
          </a:prstGeom>
          <a:noFill/>
          <a:ln w="28575" cap="flat" cmpd="sng" algn="ctr">
            <a:solidFill>
              <a:srgbClr val="00B0F0"/>
            </a:solidFill>
            <a:prstDash val="solid"/>
            <a:miter lim="800000"/>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2A2A2A"/>
                </a:solidFill>
                <a:effectLst/>
                <a:uLnTx/>
                <a:uFillTx/>
                <a:latin typeface="Calibri Light" panose="020F0302020204030204" pitchFamily="34" charset="0"/>
                <a:cs typeface="Calibri Light" panose="020F0302020204030204" pitchFamily="34" charset="0"/>
              </a:rPr>
              <a:t>Web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2A2A2A"/>
                </a:solidFill>
                <a:effectLst/>
                <a:uLnTx/>
                <a:uFillTx/>
                <a:latin typeface="Calibri Light" panose="020F0302020204030204" pitchFamily="34" charset="0"/>
                <a:cs typeface="Calibri Light" panose="020F0302020204030204" pitchFamily="34" charset="0"/>
              </a:rPr>
              <a:t>interface</a:t>
            </a:r>
          </a:p>
        </p:txBody>
      </p:sp>
      <p:pic>
        <p:nvPicPr>
          <p:cNvPr id="54" name="Picture 53">
            <a:extLst>
              <a:ext uri="{FF2B5EF4-FFF2-40B4-BE49-F238E27FC236}">
                <a16:creationId xmlns:a16="http://schemas.microsoft.com/office/drawing/2014/main" xmlns="" id="{74CEAD7C-C686-443D-878F-E8A68D809B60}"/>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06712" y="466434"/>
            <a:ext cx="1556706" cy="840979"/>
          </a:xfrm>
          <a:prstGeom prst="rect">
            <a:avLst/>
          </a:prstGeom>
        </p:spPr>
      </p:pic>
      <p:cxnSp>
        <p:nvCxnSpPr>
          <p:cNvPr id="55" name="Straight Arrow Connector 54">
            <a:extLst>
              <a:ext uri="{FF2B5EF4-FFF2-40B4-BE49-F238E27FC236}">
                <a16:creationId xmlns:a16="http://schemas.microsoft.com/office/drawing/2014/main" xmlns="" id="{2ED6423E-22DC-43DA-A636-881CE1CDB548}"/>
              </a:ext>
            </a:extLst>
          </p:cNvPr>
          <p:cNvCxnSpPr>
            <a:cxnSpLocks/>
          </p:cNvCxnSpPr>
          <p:nvPr/>
        </p:nvCxnSpPr>
        <p:spPr>
          <a:xfrm flipV="1">
            <a:off x="8472178" y="4975573"/>
            <a:ext cx="8878" cy="580102"/>
          </a:xfrm>
          <a:prstGeom prst="straightConnector1">
            <a:avLst/>
          </a:prstGeom>
          <a:noFill/>
          <a:ln w="28575"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6" name="Rectangle: Single Corner Snipped 55">
            <a:extLst>
              <a:ext uri="{FF2B5EF4-FFF2-40B4-BE49-F238E27FC236}">
                <a16:creationId xmlns:a16="http://schemas.microsoft.com/office/drawing/2014/main" xmlns="" id="{6EDC14B9-CC90-4AF3-8EF9-18E8679A3AC3}"/>
              </a:ext>
            </a:extLst>
          </p:cNvPr>
          <p:cNvSpPr/>
          <p:nvPr/>
        </p:nvSpPr>
        <p:spPr>
          <a:xfrm>
            <a:off x="7948395" y="2676305"/>
            <a:ext cx="1047565" cy="334563"/>
          </a:xfrm>
          <a:prstGeom prst="snip1Rect">
            <a:avLst/>
          </a:prstGeom>
          <a:noFill/>
          <a:ln w="28575"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400" i="0" u="none" strike="noStrike" cap="none" spc="0" normalizeH="0" baseline="0">
                <a:ln>
                  <a:noFill/>
                </a:ln>
                <a:solidFill>
                  <a:srgbClr val="000000"/>
                </a:solidFill>
                <a:effectLst/>
                <a:uFillTx/>
                <a:latin typeface="Calibri Light" panose="020F0302020204030204" pitchFamily="34" charset="0"/>
                <a:cs typeface="Calibri Light" panose="020F0302020204030204" pitchFamily="34" charset="0"/>
                <a:sym typeface="Calibri"/>
              </a:rPr>
              <a:t>Catalogue</a:t>
            </a:r>
          </a:p>
        </p:txBody>
      </p:sp>
      <p:sp>
        <p:nvSpPr>
          <p:cNvPr id="57" name="Flowchart: Magnetic Disk 56">
            <a:extLst>
              <a:ext uri="{FF2B5EF4-FFF2-40B4-BE49-F238E27FC236}">
                <a16:creationId xmlns:a16="http://schemas.microsoft.com/office/drawing/2014/main" xmlns="" id="{EE6115FD-AC58-48DC-B74B-1F6544568CCF}"/>
              </a:ext>
            </a:extLst>
          </p:cNvPr>
          <p:cNvSpPr/>
          <p:nvPr/>
        </p:nvSpPr>
        <p:spPr>
          <a:xfrm>
            <a:off x="8053678" y="3934513"/>
            <a:ext cx="863840" cy="611382"/>
          </a:xfrm>
          <a:prstGeom prst="flowChartMagneticDisk">
            <a:avLst/>
          </a:prstGeom>
          <a:solidFill>
            <a:schemeClr val="bg1"/>
          </a:solidFill>
          <a:ln w="28575"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0" algn="ctr" defTabSz="457200" hangingPunct="1">
              <a:defRPr/>
            </a:pPr>
            <a:r>
              <a:rPr lang="en-GB" sz="1400" kern="1200">
                <a:solidFill>
                  <a:srgbClr val="2A2A2A"/>
                </a:solidFill>
                <a:latin typeface="Calibri Light" panose="020F0302020204030204" pitchFamily="34" charset="0"/>
                <a:cs typeface="Calibri Light" panose="020F0302020204030204" pitchFamily="34" charset="0"/>
              </a:rPr>
              <a:t>Netatmo</a:t>
            </a:r>
          </a:p>
        </p:txBody>
      </p:sp>
      <p:cxnSp>
        <p:nvCxnSpPr>
          <p:cNvPr id="58" name="Straight Arrow Connector 57">
            <a:extLst>
              <a:ext uri="{FF2B5EF4-FFF2-40B4-BE49-F238E27FC236}">
                <a16:creationId xmlns:a16="http://schemas.microsoft.com/office/drawing/2014/main" xmlns="" id="{385CD226-4F40-4B96-AF62-0B26EC674C7F}"/>
              </a:ext>
            </a:extLst>
          </p:cNvPr>
          <p:cNvCxnSpPr>
            <a:cxnSpLocks/>
          </p:cNvCxnSpPr>
          <p:nvPr/>
        </p:nvCxnSpPr>
        <p:spPr>
          <a:xfrm flipV="1">
            <a:off x="8355405" y="1249977"/>
            <a:ext cx="0" cy="354103"/>
          </a:xfrm>
          <a:prstGeom prst="straightConnector1">
            <a:avLst/>
          </a:prstGeom>
          <a:noFill/>
          <a:ln w="28575"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xmlns="" id="{089AA2FE-20C1-40A1-A667-FA1B9FB2530B}"/>
              </a:ext>
            </a:extLst>
          </p:cNvPr>
          <p:cNvCxnSpPr>
            <a:cxnSpLocks/>
          </p:cNvCxnSpPr>
          <p:nvPr/>
        </p:nvCxnSpPr>
        <p:spPr>
          <a:xfrm>
            <a:off x="8648751" y="1249977"/>
            <a:ext cx="1" cy="388127"/>
          </a:xfrm>
          <a:prstGeom prst="straightConnector1">
            <a:avLst/>
          </a:prstGeom>
          <a:noFill/>
          <a:ln w="28575" cap="flat">
            <a:solidFill>
              <a:schemeClr val="accent2"/>
            </a:solidFill>
            <a:prstDash val="sysDash"/>
            <a:miter lim="800000"/>
            <a:tailEnd type="triangle"/>
          </a:ln>
          <a:effectLst/>
          <a:sp3d/>
        </p:spPr>
        <p:style>
          <a:lnRef idx="0">
            <a:scrgbClr r="0" g="0" b="0"/>
          </a:lnRef>
          <a:fillRef idx="0">
            <a:scrgbClr r="0" g="0" b="0"/>
          </a:fillRef>
          <a:effectRef idx="0">
            <a:scrgbClr r="0" g="0" b="0"/>
          </a:effectRef>
          <a:fontRef idx="none"/>
        </p:style>
      </p:cxnSp>
      <p:cxnSp>
        <p:nvCxnSpPr>
          <p:cNvPr id="60" name="Straight Arrow Connector 59">
            <a:extLst>
              <a:ext uri="{FF2B5EF4-FFF2-40B4-BE49-F238E27FC236}">
                <a16:creationId xmlns:a16="http://schemas.microsoft.com/office/drawing/2014/main" xmlns="" id="{8A5A317B-FF43-40F7-BA79-AD1C44065603}"/>
              </a:ext>
            </a:extLst>
          </p:cNvPr>
          <p:cNvCxnSpPr>
            <a:cxnSpLocks/>
          </p:cNvCxnSpPr>
          <p:nvPr/>
        </p:nvCxnSpPr>
        <p:spPr>
          <a:xfrm flipV="1">
            <a:off x="8355405" y="2182337"/>
            <a:ext cx="0" cy="476181"/>
          </a:xfrm>
          <a:prstGeom prst="straightConnector1">
            <a:avLst/>
          </a:prstGeom>
          <a:noFill/>
          <a:ln w="28575" cap="flat">
            <a:solidFill>
              <a:srgbClr val="00B0F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xmlns="" id="{9D876E00-4009-454C-9634-2EB94A0A6A2B}"/>
              </a:ext>
            </a:extLst>
          </p:cNvPr>
          <p:cNvCxnSpPr>
            <a:cxnSpLocks/>
          </p:cNvCxnSpPr>
          <p:nvPr/>
        </p:nvCxnSpPr>
        <p:spPr>
          <a:xfrm>
            <a:off x="8648751" y="2196744"/>
            <a:ext cx="0" cy="451382"/>
          </a:xfrm>
          <a:prstGeom prst="straightConnector1">
            <a:avLst/>
          </a:prstGeom>
          <a:noFill/>
          <a:ln w="28575" cap="flat">
            <a:solidFill>
              <a:srgbClr val="00B0F0"/>
            </a:solidFill>
            <a:prstDash val="sysDash"/>
            <a:miter lim="800000"/>
            <a:tailEnd type="triangle"/>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xmlns="" id="{90DCB1B5-B580-410F-BE71-4D8658813620}"/>
              </a:ext>
            </a:extLst>
          </p:cNvPr>
          <p:cNvCxnSpPr>
            <a:cxnSpLocks/>
          </p:cNvCxnSpPr>
          <p:nvPr/>
        </p:nvCxnSpPr>
        <p:spPr>
          <a:xfrm flipV="1">
            <a:off x="8355405" y="3078737"/>
            <a:ext cx="0" cy="435963"/>
          </a:xfrm>
          <a:prstGeom prst="straightConnector1">
            <a:avLst/>
          </a:prstGeom>
          <a:noFill/>
          <a:ln w="28575" cap="flat">
            <a:solidFill>
              <a:srgbClr val="00B0F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3" name="Straight Arrow Connector 62">
            <a:extLst>
              <a:ext uri="{FF2B5EF4-FFF2-40B4-BE49-F238E27FC236}">
                <a16:creationId xmlns:a16="http://schemas.microsoft.com/office/drawing/2014/main" xmlns="" id="{20E10E5A-C76A-4555-83C9-413C2F3240C8}"/>
              </a:ext>
            </a:extLst>
          </p:cNvPr>
          <p:cNvCxnSpPr>
            <a:cxnSpLocks/>
          </p:cNvCxnSpPr>
          <p:nvPr/>
        </p:nvCxnSpPr>
        <p:spPr>
          <a:xfrm>
            <a:off x="8648751" y="3078737"/>
            <a:ext cx="0" cy="435963"/>
          </a:xfrm>
          <a:prstGeom prst="straightConnector1">
            <a:avLst/>
          </a:prstGeom>
          <a:noFill/>
          <a:ln w="28575" cap="flat">
            <a:solidFill>
              <a:srgbClr val="00B0F0"/>
            </a:solidFill>
            <a:prstDash val="sysDash"/>
            <a:miter lim="800000"/>
            <a:tailEnd type="triangle"/>
          </a:ln>
          <a:effectLst/>
          <a:sp3d/>
        </p:spPr>
        <p:style>
          <a:lnRef idx="0">
            <a:scrgbClr r="0" g="0" b="0"/>
          </a:lnRef>
          <a:fillRef idx="0">
            <a:scrgbClr r="0" g="0" b="0"/>
          </a:fillRef>
          <a:effectRef idx="0">
            <a:scrgbClr r="0" g="0" b="0"/>
          </a:effectRef>
          <a:fontRef idx="none"/>
        </p:style>
      </p:cxnSp>
      <p:sp>
        <p:nvSpPr>
          <p:cNvPr id="64" name="Rectangle 63">
            <a:extLst>
              <a:ext uri="{FF2B5EF4-FFF2-40B4-BE49-F238E27FC236}">
                <a16:creationId xmlns:a16="http://schemas.microsoft.com/office/drawing/2014/main" xmlns="" id="{E3B0C73E-2F6E-4014-A143-1B879BAEAFD2}"/>
              </a:ext>
            </a:extLst>
          </p:cNvPr>
          <p:cNvSpPr/>
          <p:nvPr/>
        </p:nvSpPr>
        <p:spPr>
          <a:xfrm rot="16200000">
            <a:off x="7232370" y="4094059"/>
            <a:ext cx="1225117" cy="307775"/>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400" i="0" u="none" strike="noStrike" cap="none" spc="0" normalizeH="0" baseline="0">
                <a:ln>
                  <a:noFill/>
                </a:ln>
                <a:solidFill>
                  <a:srgbClr val="000000"/>
                </a:solidFill>
                <a:effectLst/>
                <a:uFillTx/>
                <a:latin typeface="Calibri Light" panose="020F0302020204030204" pitchFamily="34" charset="0"/>
                <a:cs typeface="Calibri Light" panose="020F0302020204030204" pitchFamily="34" charset="0"/>
                <a:sym typeface="Calibri"/>
              </a:rPr>
              <a:t>Data storage</a:t>
            </a:r>
          </a:p>
        </p:txBody>
      </p:sp>
      <p:sp>
        <p:nvSpPr>
          <p:cNvPr id="65" name="Flowchart: Magnetic Disk 64">
            <a:extLst>
              <a:ext uri="{FF2B5EF4-FFF2-40B4-BE49-F238E27FC236}">
                <a16:creationId xmlns:a16="http://schemas.microsoft.com/office/drawing/2014/main" xmlns="" id="{49E92F7A-192A-4004-874B-51F0C05936D4}"/>
              </a:ext>
            </a:extLst>
          </p:cNvPr>
          <p:cNvSpPr/>
          <p:nvPr/>
        </p:nvSpPr>
        <p:spPr>
          <a:xfrm>
            <a:off x="7879552" y="5624589"/>
            <a:ext cx="1265133" cy="1039352"/>
          </a:xfrm>
          <a:prstGeom prst="flowChartMagneticDisk">
            <a:avLst/>
          </a:prstGeom>
          <a:noFill/>
          <a:ln w="28575" cap="flat">
            <a:solidFill>
              <a:schemeClr val="accent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0" algn="ctr" defTabSz="457200" hangingPunct="1">
              <a:defRPr/>
            </a:pPr>
            <a:r>
              <a:rPr lang="en-GB" sz="1400" kern="1200">
                <a:solidFill>
                  <a:srgbClr val="2A2A2A"/>
                </a:solidFill>
                <a:latin typeface="Calibri Light" panose="020F0302020204030204" pitchFamily="34" charset="0"/>
                <a:cs typeface="Calibri Light" panose="020F0302020204030204" pitchFamily="34" charset="0"/>
              </a:rPr>
              <a:t>Data </a:t>
            </a:r>
          </a:p>
          <a:p>
            <a:pPr lvl="0" algn="ctr" defTabSz="457200" hangingPunct="1">
              <a:defRPr/>
            </a:pPr>
            <a:r>
              <a:rPr lang="en-GB" sz="1400" kern="1200">
                <a:solidFill>
                  <a:srgbClr val="2A2A2A"/>
                </a:solidFill>
                <a:latin typeface="Calibri Light" panose="020F0302020204030204" pitchFamily="34" charset="0"/>
                <a:cs typeface="Calibri Light" panose="020F0302020204030204" pitchFamily="34" charset="0"/>
              </a:rPr>
              <a:t>Providers</a:t>
            </a:r>
          </a:p>
        </p:txBody>
      </p:sp>
      <p:sp>
        <p:nvSpPr>
          <p:cNvPr id="68" name="Flowchart: Magnetic Disk 67">
            <a:extLst>
              <a:ext uri="{FF2B5EF4-FFF2-40B4-BE49-F238E27FC236}">
                <a16:creationId xmlns:a16="http://schemas.microsoft.com/office/drawing/2014/main" xmlns="" id="{160F4A6B-44DB-472E-9467-EED1549CDEDC}"/>
              </a:ext>
            </a:extLst>
          </p:cNvPr>
          <p:cNvSpPr/>
          <p:nvPr/>
        </p:nvSpPr>
        <p:spPr>
          <a:xfrm>
            <a:off x="8053678" y="3514700"/>
            <a:ext cx="863840" cy="611382"/>
          </a:xfrm>
          <a:prstGeom prst="flowChartMagneticDisk">
            <a:avLst/>
          </a:prstGeom>
          <a:solidFill>
            <a:schemeClr val="bg1"/>
          </a:solidFill>
          <a:ln w="28575"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0" algn="ctr" defTabSz="457200" hangingPunct="1">
              <a:defRPr/>
            </a:pPr>
            <a:r>
              <a:rPr lang="en-GB" sz="1400" kern="1200">
                <a:solidFill>
                  <a:srgbClr val="2A2A2A"/>
                </a:solidFill>
                <a:latin typeface="Calibri Light" panose="020F0302020204030204" pitchFamily="34" charset="0"/>
                <a:cs typeface="Calibri Light" panose="020F0302020204030204" pitchFamily="34" charset="0"/>
              </a:rPr>
              <a:t>WOW</a:t>
            </a:r>
          </a:p>
        </p:txBody>
      </p:sp>
      <p:sp>
        <p:nvSpPr>
          <p:cNvPr id="71" name="Rectangle 70">
            <a:extLst>
              <a:ext uri="{FF2B5EF4-FFF2-40B4-BE49-F238E27FC236}">
                <a16:creationId xmlns:a16="http://schemas.microsoft.com/office/drawing/2014/main" xmlns="" id="{00EF0A3A-DCCD-4C7E-B65B-DA80F5D99DFE}"/>
              </a:ext>
            </a:extLst>
          </p:cNvPr>
          <p:cNvSpPr/>
          <p:nvPr/>
        </p:nvSpPr>
        <p:spPr>
          <a:xfrm rot="16200000" flipH="1">
            <a:off x="5327280" y="5539578"/>
            <a:ext cx="1648867" cy="599867"/>
          </a:xfrm>
          <a:prstGeom prst="rect">
            <a:avLst/>
          </a:prstGeom>
          <a:solidFill>
            <a:schemeClr val="accent6">
              <a:lumMod val="20000"/>
              <a:lumOff val="80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2A2A2A"/>
                </a:solidFill>
                <a:effectLst/>
                <a:uLnTx/>
                <a:uFillTx/>
                <a:latin typeface="Calibri Light" panose="020F0302020204030204" pitchFamily="34" charset="0"/>
                <a:cs typeface="Calibri Light" panose="020F0302020204030204" pitchFamily="34" charset="0"/>
              </a:rPr>
              <a:t>Data Supplier Systems</a:t>
            </a:r>
          </a:p>
        </p:txBody>
      </p:sp>
      <p:sp>
        <p:nvSpPr>
          <p:cNvPr id="72" name="Rectangle 71">
            <a:extLst>
              <a:ext uri="{FF2B5EF4-FFF2-40B4-BE49-F238E27FC236}">
                <a16:creationId xmlns:a16="http://schemas.microsoft.com/office/drawing/2014/main" xmlns="" id="{876D0231-1192-4D81-B9CC-75009F773B61}"/>
              </a:ext>
            </a:extLst>
          </p:cNvPr>
          <p:cNvSpPr/>
          <p:nvPr/>
        </p:nvSpPr>
        <p:spPr>
          <a:xfrm rot="16200000" flipH="1">
            <a:off x="5565876" y="752336"/>
            <a:ext cx="1171670" cy="599867"/>
          </a:xfrm>
          <a:prstGeom prst="rect">
            <a:avLst/>
          </a:prstGeom>
          <a:solidFill>
            <a:schemeClr val="accent2">
              <a:lumMod val="20000"/>
              <a:lumOff val="80000"/>
            </a:schemeClr>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2A2A2A"/>
                </a:solidFill>
                <a:effectLst/>
                <a:uLnTx/>
                <a:uFillTx/>
                <a:latin typeface="Calibri Light" panose="020F0302020204030204" pitchFamily="34" charset="0"/>
                <a:cs typeface="Calibri Light" panose="020F0302020204030204" pitchFamily="34" charset="0"/>
              </a:rPr>
              <a:t>Members Systems</a:t>
            </a:r>
          </a:p>
        </p:txBody>
      </p:sp>
      <p:sp>
        <p:nvSpPr>
          <p:cNvPr id="74" name="TextBox 73">
            <a:extLst>
              <a:ext uri="{FF2B5EF4-FFF2-40B4-BE49-F238E27FC236}">
                <a16:creationId xmlns:a16="http://schemas.microsoft.com/office/drawing/2014/main" xmlns="" id="{38B59CD4-8AC5-40C5-87D0-4E88BEC5F0A6}"/>
              </a:ext>
            </a:extLst>
          </p:cNvPr>
          <p:cNvSpPr txBox="1"/>
          <p:nvPr/>
        </p:nvSpPr>
        <p:spPr>
          <a:xfrm>
            <a:off x="7976159" y="5194548"/>
            <a:ext cx="126513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400" i="0" u="none" strike="noStrike" cap="none" spc="0" normalizeH="0" baseline="0">
                <a:ln>
                  <a:noFill/>
                </a:ln>
                <a:solidFill>
                  <a:schemeClr val="accent6"/>
                </a:solidFill>
                <a:effectLst/>
                <a:uFillTx/>
                <a:latin typeface="Calibri Light" panose="020F0302020204030204" pitchFamily="34" charset="0"/>
                <a:cs typeface="Calibri Light" panose="020F0302020204030204" pitchFamily="34" charset="0"/>
                <a:sym typeface="Calibri"/>
              </a:rPr>
              <a:t>‘Raw’   datasets</a:t>
            </a:r>
          </a:p>
        </p:txBody>
      </p:sp>
      <p:pic>
        <p:nvPicPr>
          <p:cNvPr id="4" name="Picture 3">
            <a:extLst>
              <a:ext uri="{FF2B5EF4-FFF2-40B4-BE49-F238E27FC236}">
                <a16:creationId xmlns:a16="http://schemas.microsoft.com/office/drawing/2014/main" xmlns="" id="{E65864DF-97A0-424B-87F0-DB4272257386}"/>
              </a:ext>
            </a:extLst>
          </p:cNvPr>
          <p:cNvPicPr>
            <a:picLocks noChangeAspect="1"/>
          </p:cNvPicPr>
          <p:nvPr/>
        </p:nvPicPr>
        <p:blipFill>
          <a:blip r:embed="rId4"/>
          <a:stretch>
            <a:fillRect/>
          </a:stretch>
        </p:blipFill>
        <p:spPr>
          <a:xfrm>
            <a:off x="1213926" y="5155625"/>
            <a:ext cx="3076575" cy="800100"/>
          </a:xfrm>
          <a:prstGeom prst="rect">
            <a:avLst/>
          </a:prstGeom>
        </p:spPr>
      </p:pic>
      <p:sp>
        <p:nvSpPr>
          <p:cNvPr id="24" name="TextBox 11">
            <a:extLst>
              <a:ext uri="{FF2B5EF4-FFF2-40B4-BE49-F238E27FC236}">
                <a16:creationId xmlns:a16="http://schemas.microsoft.com/office/drawing/2014/main" xmlns="" id="{F029F0DE-5C43-4B3E-90C8-43EB5D3A8CAC}"/>
              </a:ext>
            </a:extLst>
          </p:cNvPr>
          <p:cNvSpPr txBox="1"/>
          <p:nvPr/>
        </p:nvSpPr>
        <p:spPr>
          <a:xfrm>
            <a:off x="127337" y="6469310"/>
            <a:ext cx="2969970" cy="3231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hu-HU" sz="1500" i="1" smtClean="0"/>
              <a:t>Slide provided by: Jacqueline Sugier</a:t>
            </a:r>
            <a:endParaRPr lang="en-GB" sz="1500" i="1"/>
          </a:p>
        </p:txBody>
      </p:sp>
    </p:spTree>
    <p:extLst>
      <p:ext uri="{BB962C8B-B14F-4D97-AF65-F5344CB8AC3E}">
        <p14:creationId xmlns:p14="http://schemas.microsoft.com/office/powerpoint/2010/main" val="1070480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SRNWP Data Pool of surface observations</a:t>
            </a:r>
            <a:br>
              <a:rPr lang="en-US" dirty="0"/>
            </a:br>
            <a:endParaRPr lang="hu-HU" dirty="0"/>
          </a:p>
        </p:txBody>
      </p:sp>
      <p:sp>
        <p:nvSpPr>
          <p:cNvPr id="3" name="Dia számának helye 2"/>
          <p:cNvSpPr>
            <a:spLocks noGrp="1"/>
          </p:cNvSpPr>
          <p:nvPr>
            <p:ph type="sldNum" sz="quarter" idx="10"/>
          </p:nvPr>
        </p:nvSpPr>
        <p:spPr/>
        <p:txBody>
          <a:bodyPr/>
          <a:lstStyle/>
          <a:p>
            <a:fld id="{86CB4B4D-7CA3-9044-876B-883B54F8677D}" type="slidenum">
              <a:rPr lang="fr-BE" smtClean="0"/>
              <a:pPr/>
              <a:t>15</a:t>
            </a:fld>
            <a:endParaRPr lang="fr-BE" dirty="0"/>
          </a:p>
        </p:txBody>
      </p:sp>
      <p:sp>
        <p:nvSpPr>
          <p:cNvPr id="4" name="Szöveg helye 3"/>
          <p:cNvSpPr>
            <a:spLocks noGrp="1"/>
          </p:cNvSpPr>
          <p:nvPr>
            <p:ph type="body" sz="quarter" idx="11"/>
          </p:nvPr>
        </p:nvSpPr>
        <p:spPr>
          <a:xfrm>
            <a:off x="803859" y="1833274"/>
            <a:ext cx="5582654" cy="4200525"/>
          </a:xfrm>
        </p:spPr>
        <p:txBody>
          <a:bodyPr/>
          <a:lstStyle/>
          <a:p>
            <a:pPr marL="285750" indent="-285750">
              <a:buFont typeface="Arial" panose="020B0604020202020204" pitchFamily="34" charset="0"/>
              <a:buChar char="•"/>
            </a:pPr>
            <a:r>
              <a:rPr lang="en-US" dirty="0"/>
              <a:t>Database of surface and boundary layer observations </a:t>
            </a:r>
            <a:r>
              <a:rPr lang="hu-HU" dirty="0" smtClean="0">
                <a:sym typeface="Wingdings" panose="05000000000000000000" pitchFamily="2" charset="2"/>
              </a:rPr>
              <a:t> </a:t>
            </a:r>
            <a:r>
              <a:rPr lang="en-US" dirty="0" smtClean="0"/>
              <a:t>validation </a:t>
            </a:r>
            <a:r>
              <a:rPr lang="en-US" dirty="0"/>
              <a:t>of PBL and land surface models</a:t>
            </a:r>
          </a:p>
          <a:p>
            <a:pPr marL="285750" indent="-285750">
              <a:buFont typeface="Arial" panose="020B0604020202020204" pitchFamily="34" charset="0"/>
              <a:buChar char="•"/>
            </a:pPr>
            <a:r>
              <a:rPr lang="en-US" dirty="0"/>
              <a:t>Freely available for EUMETNET Members and collaborating universities</a:t>
            </a:r>
          </a:p>
          <a:p>
            <a:pPr marL="285750" indent="-285750">
              <a:buFont typeface="Arial" panose="020B0604020202020204" pitchFamily="34" charset="0"/>
              <a:buChar char="•"/>
            </a:pPr>
            <a:r>
              <a:rPr lang="en-US" dirty="0"/>
              <a:t>Important in-kind contribution from </a:t>
            </a:r>
            <a:r>
              <a:rPr lang="hu-HU" dirty="0" smtClean="0"/>
              <a:t/>
            </a:r>
            <a:br>
              <a:rPr lang="hu-HU" dirty="0" smtClean="0"/>
            </a:br>
            <a:r>
              <a:rPr lang="en-US" dirty="0" smtClean="0"/>
              <a:t>DWD </a:t>
            </a:r>
            <a:r>
              <a:rPr lang="en-US" dirty="0"/>
              <a:t>(collecting the data) and HNMS (web-site)</a:t>
            </a:r>
          </a:p>
          <a:p>
            <a:endParaRPr lang="en-US" dirty="0"/>
          </a:p>
          <a:p>
            <a:r>
              <a:rPr lang="en-US" u="sng" dirty="0"/>
              <a:t>Statistics for </a:t>
            </a:r>
            <a:r>
              <a:rPr lang="hu-HU" u="sng" err="1" smtClean="0"/>
              <a:t>Sept</a:t>
            </a:r>
            <a:r>
              <a:rPr lang="en-US" u="sng" smtClean="0"/>
              <a:t> 20</a:t>
            </a:r>
            <a:r>
              <a:rPr lang="hu-HU" u="sng" smtClean="0"/>
              <a:t>20</a:t>
            </a:r>
            <a:r>
              <a:rPr lang="en-US" u="sng" smtClean="0"/>
              <a:t> </a:t>
            </a:r>
            <a:r>
              <a:rPr lang="en-US" u="sng" dirty="0"/>
              <a:t>– </a:t>
            </a:r>
            <a:r>
              <a:rPr lang="hu-HU" u="sng" dirty="0" err="1" smtClean="0"/>
              <a:t>Aug</a:t>
            </a:r>
            <a:r>
              <a:rPr lang="en-US" u="sng" dirty="0" smtClean="0"/>
              <a:t> </a:t>
            </a:r>
            <a:r>
              <a:rPr lang="en-US" u="sng" smtClean="0"/>
              <a:t>20</a:t>
            </a:r>
            <a:r>
              <a:rPr lang="hu-HU" u="sng" smtClean="0"/>
              <a:t>21</a:t>
            </a:r>
            <a:r>
              <a:rPr lang="en-US" u="sng" smtClean="0"/>
              <a:t>:</a:t>
            </a:r>
            <a:endParaRPr lang="en-US" u="sng" dirty="0"/>
          </a:p>
          <a:p>
            <a:pPr marL="285750" indent="-285750">
              <a:buFont typeface="Arial" panose="020B0604020202020204" pitchFamily="34" charset="0"/>
              <a:buChar char="•"/>
            </a:pPr>
            <a:r>
              <a:rPr lang="hu-HU" dirty="0"/>
              <a:t>4</a:t>
            </a:r>
            <a:r>
              <a:rPr lang="en-US" smtClean="0"/>
              <a:t> </a:t>
            </a:r>
            <a:r>
              <a:rPr lang="en-US" dirty="0"/>
              <a:t>new users</a:t>
            </a:r>
          </a:p>
          <a:p>
            <a:pPr marL="285750" indent="-285750">
              <a:buFont typeface="Arial" panose="020B0604020202020204" pitchFamily="34" charset="0"/>
              <a:buChar char="•"/>
            </a:pPr>
            <a:r>
              <a:rPr lang="hu-HU" smtClean="0"/>
              <a:t>60 </a:t>
            </a:r>
            <a:r>
              <a:rPr lang="en-US" dirty="0" smtClean="0"/>
              <a:t>monthly </a:t>
            </a:r>
            <a:r>
              <a:rPr lang="en-US" dirty="0"/>
              <a:t>files downloaded</a:t>
            </a:r>
          </a:p>
          <a:p>
            <a:endParaRPr lang="hu-HU" dirty="0"/>
          </a:p>
        </p:txBody>
      </p:sp>
      <p:pic>
        <p:nvPicPr>
          <p:cNvPr id="5" name="Picture 5" descr="http://srnwp.cosmo-model.org/images/pages/statio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055" y="815178"/>
            <a:ext cx="6996545" cy="604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zövegdoboz 1"/>
          <p:cNvSpPr txBox="1">
            <a:spLocks noChangeArrowheads="1"/>
          </p:cNvSpPr>
          <p:nvPr/>
        </p:nvSpPr>
        <p:spPr bwMode="auto">
          <a:xfrm>
            <a:off x="34925" y="5854843"/>
            <a:ext cx="63515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u-HU" altLang="hu-HU" sz="1600" dirty="0" err="1">
                <a:solidFill>
                  <a:srgbClr val="808080"/>
                </a:solidFill>
              </a:rPr>
              <a:t>Website</a:t>
            </a:r>
            <a:r>
              <a:rPr lang="hu-HU" altLang="hu-HU" sz="1600" dirty="0">
                <a:solidFill>
                  <a:srgbClr val="808080"/>
                </a:solidFill>
              </a:rPr>
              <a:t>: </a:t>
            </a:r>
            <a:r>
              <a:rPr lang="hu-HU" altLang="hu-HU" sz="1600" dirty="0">
                <a:solidFill>
                  <a:srgbClr val="FF0000"/>
                </a:solidFill>
              </a:rPr>
              <a:t>http://srnwp.cosmo-model.org/content/default.htm</a:t>
            </a:r>
          </a:p>
          <a:p>
            <a:r>
              <a:rPr lang="hu-HU" altLang="hu-HU" sz="1600" dirty="0">
                <a:solidFill>
                  <a:srgbClr val="808080"/>
                </a:solidFill>
              </a:rPr>
              <a:t>Account </a:t>
            </a:r>
            <a:r>
              <a:rPr lang="hu-HU" altLang="hu-HU" sz="1600" dirty="0" err="1">
                <a:solidFill>
                  <a:srgbClr val="808080"/>
                </a:solidFill>
              </a:rPr>
              <a:t>request</a:t>
            </a:r>
            <a:r>
              <a:rPr lang="hu-HU" altLang="hu-HU" sz="1600" dirty="0">
                <a:solidFill>
                  <a:srgbClr val="808080"/>
                </a:solidFill>
              </a:rPr>
              <a:t>: </a:t>
            </a:r>
            <a:r>
              <a:rPr lang="hu-HU" altLang="hu-HU" sz="1600" dirty="0">
                <a:solidFill>
                  <a:srgbClr val="FF0000"/>
                </a:solidFill>
              </a:rPr>
              <a:t>http://srnwp.cosmo-model.org/content/register.htm</a:t>
            </a:r>
          </a:p>
          <a:p>
            <a:endParaRPr lang="hu-HU" altLang="hu-HU" dirty="0"/>
          </a:p>
        </p:txBody>
      </p:sp>
    </p:spTree>
    <p:extLst>
      <p:ext uri="{BB962C8B-B14F-4D97-AF65-F5344CB8AC3E}">
        <p14:creationId xmlns:p14="http://schemas.microsoft.com/office/powerpoint/2010/main" val="107771160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0490" y="226575"/>
            <a:ext cx="10515600" cy="1325563"/>
          </a:xfrm>
        </p:spPr>
        <p:txBody>
          <a:bodyPr/>
          <a:lstStyle/>
          <a:p>
            <a:r>
              <a:rPr lang="hu-HU" dirty="0"/>
              <a:t>Global Lake </a:t>
            </a:r>
            <a:r>
              <a:rPr lang="hu-HU" dirty="0" err="1"/>
              <a:t>Database</a:t>
            </a:r>
            <a:r>
              <a:rPr lang="hu-HU" dirty="0"/>
              <a:t/>
            </a:r>
            <a:br>
              <a:rPr lang="hu-HU" dirty="0"/>
            </a:br>
            <a:endParaRPr lang="hu-HU" dirty="0"/>
          </a:p>
        </p:txBody>
      </p:sp>
      <p:sp>
        <p:nvSpPr>
          <p:cNvPr id="3" name="Dia számának helye 2"/>
          <p:cNvSpPr>
            <a:spLocks noGrp="1"/>
          </p:cNvSpPr>
          <p:nvPr>
            <p:ph type="sldNum" sz="quarter" idx="10"/>
          </p:nvPr>
        </p:nvSpPr>
        <p:spPr/>
        <p:txBody>
          <a:bodyPr/>
          <a:lstStyle/>
          <a:p>
            <a:fld id="{86CB4B4D-7CA3-9044-876B-883B54F8677D}" type="slidenum">
              <a:rPr lang="fr-BE" smtClean="0"/>
              <a:pPr/>
              <a:t>16</a:t>
            </a:fld>
            <a:endParaRPr lang="fr-BE" dirty="0"/>
          </a:p>
        </p:txBody>
      </p:sp>
      <p:sp>
        <p:nvSpPr>
          <p:cNvPr id="4" name="Szöveg helye 3"/>
          <p:cNvSpPr>
            <a:spLocks noGrp="1"/>
          </p:cNvSpPr>
          <p:nvPr>
            <p:ph type="body" sz="quarter" idx="11"/>
          </p:nvPr>
        </p:nvSpPr>
        <p:spPr>
          <a:xfrm>
            <a:off x="803850" y="1260764"/>
            <a:ext cx="10480675" cy="4966999"/>
          </a:xfrm>
        </p:spPr>
        <p:txBody>
          <a:bodyPr>
            <a:normAutofit/>
          </a:bodyPr>
          <a:lstStyle/>
          <a:p>
            <a:pPr marL="285750" indent="-285750">
              <a:buFont typeface="Arial" panose="020B0604020202020204" pitchFamily="34" charset="0"/>
              <a:buChar char="•"/>
            </a:pPr>
            <a:r>
              <a:rPr lang="en-US" dirty="0"/>
              <a:t>Database of lake location and depth</a:t>
            </a:r>
          </a:p>
          <a:p>
            <a:pPr marL="285750" indent="-285750">
              <a:buFont typeface="Arial" panose="020B0604020202020204" pitchFamily="34" charset="0"/>
              <a:buChar char="•"/>
            </a:pPr>
            <a:r>
              <a:rPr lang="en-US" dirty="0"/>
              <a:t>Important input for NWP models running a lake parameterization</a:t>
            </a:r>
          </a:p>
          <a:p>
            <a:pPr marL="285750" indent="-285750">
              <a:buFont typeface="Arial" panose="020B0604020202020204" pitchFamily="34" charset="0"/>
              <a:buChar char="•"/>
            </a:pPr>
            <a:r>
              <a:rPr lang="en-US" dirty="0"/>
              <a:t>In the past ~10 years: work financed by different LAM </a:t>
            </a:r>
            <a:r>
              <a:rPr lang="en-US" dirty="0" smtClean="0"/>
              <a:t>consortia</a:t>
            </a:r>
            <a:endParaRPr lang="en-US" dirty="0"/>
          </a:p>
          <a:p>
            <a:pPr marL="285750" indent="-285750">
              <a:buFont typeface="Arial" panose="020B0604020202020204" pitchFamily="34" charset="0"/>
              <a:buChar char="•"/>
            </a:pPr>
            <a:r>
              <a:rPr lang="en-US" dirty="0"/>
              <a:t>Financial support of EUMETNET since 2017: 8500 EUR/year (for maintenance and development) </a:t>
            </a:r>
            <a:r>
              <a:rPr lang="hu-HU" smtClean="0">
                <a:sym typeface="Wingdings" panose="05000000000000000000" pitchFamily="2" charset="2"/>
              </a:rPr>
              <a:t> </a:t>
            </a:r>
            <a:r>
              <a:rPr lang="en-US" smtClean="0"/>
              <a:t> </a:t>
            </a:r>
            <a:r>
              <a:rPr lang="hu-HU" smtClean="0"/>
              <a:t>since 2019 </a:t>
            </a:r>
            <a:r>
              <a:rPr lang="en-US" smtClean="0"/>
              <a:t>included </a:t>
            </a:r>
            <a:r>
              <a:rPr lang="en-US" dirty="0"/>
              <a:t>in the C-SRNWP budget</a:t>
            </a:r>
          </a:p>
          <a:p>
            <a:pPr marL="285750" indent="-285750">
              <a:buFont typeface="Arial" panose="020B0604020202020204" pitchFamily="34" charset="0"/>
              <a:buChar char="•"/>
            </a:pPr>
            <a:r>
              <a:rPr lang="en-US" dirty="0"/>
              <a:t>Work coordinated by FMI (Ekaterina </a:t>
            </a:r>
            <a:r>
              <a:rPr lang="en-US" dirty="0" err="1"/>
              <a:t>Kurzeneva</a:t>
            </a:r>
            <a:r>
              <a:rPr lang="en-US" dirty="0"/>
              <a:t>), </a:t>
            </a:r>
            <a:r>
              <a:rPr lang="en-US" dirty="0" smtClean="0"/>
              <a:t>person </a:t>
            </a:r>
            <a:r>
              <a:rPr lang="en-US" dirty="0"/>
              <a:t>involved</a:t>
            </a:r>
            <a:r>
              <a:rPr lang="en-US" smtClean="0"/>
              <a:t>:</a:t>
            </a:r>
            <a:r>
              <a:rPr lang="hu-HU" smtClean="0"/>
              <a:t> Georgy</a:t>
            </a:r>
            <a:r>
              <a:rPr lang="hu-HU"/>
              <a:t> </a:t>
            </a:r>
            <a:r>
              <a:rPr lang="hu-HU" smtClean="0"/>
              <a:t>Kurzenev</a:t>
            </a:r>
            <a:endParaRPr lang="en-US" dirty="0"/>
          </a:p>
          <a:p>
            <a:pPr marL="285750" indent="-285750">
              <a:buFont typeface="Arial" panose="020B0604020202020204" pitchFamily="34" charset="0"/>
              <a:buChar char="•"/>
            </a:pPr>
            <a:r>
              <a:rPr lang="en-US" dirty="0"/>
              <a:t>Currently ongoing work</a:t>
            </a:r>
            <a:r>
              <a:rPr lang="en-US" dirty="0" smtClean="0"/>
              <a:t>:</a:t>
            </a:r>
            <a:endParaRPr lang="hu-HU" dirty="0"/>
          </a:p>
          <a:p>
            <a:pPr marL="1009650" lvl="1" indent="-285750">
              <a:buFont typeface="Arial" panose="020B0604020202020204" pitchFamily="34" charset="0"/>
              <a:buChar char="•"/>
            </a:pPr>
            <a:r>
              <a:rPr lang="en-US" dirty="0"/>
              <a:t>Two land-water datasets are currently under processing for the new fine resolution version of GLDB: </a:t>
            </a:r>
            <a:r>
              <a:rPr lang="hu-HU" dirty="0" smtClean="0"/>
              <a:t/>
            </a:r>
            <a:br>
              <a:rPr lang="hu-HU" dirty="0" smtClean="0"/>
            </a:br>
            <a:r>
              <a:rPr lang="en-US" dirty="0" smtClean="0"/>
              <a:t>(</a:t>
            </a:r>
            <a:r>
              <a:rPr lang="en-US" dirty="0" err="1"/>
              <a:t>i</a:t>
            </a:r>
            <a:r>
              <a:rPr lang="en-US" dirty="0"/>
              <a:t>) ECOCLIMAP SG as a preliminary map and (ii) the new map based on Joint Research Centre (JRC) Global Surface Water (GSW) dataset as a final map</a:t>
            </a:r>
            <a:r>
              <a:rPr lang="en-US" dirty="0" smtClean="0"/>
              <a:t>.</a:t>
            </a:r>
            <a:endParaRPr lang="hu-HU" dirty="0" smtClean="0"/>
          </a:p>
          <a:p>
            <a:pPr marL="1009650" lvl="1" indent="-285750">
              <a:buFont typeface="Arial" panose="020B0604020202020204" pitchFamily="34" charset="0"/>
              <a:buChar char="•"/>
            </a:pPr>
            <a:r>
              <a:rPr lang="en-US" dirty="0"/>
              <a:t>Both ECOCLIMAP SG and JRC GSW - based dataset contain errors of </a:t>
            </a:r>
            <a:r>
              <a:rPr lang="en-US" dirty="0" err="1"/>
              <a:t>mis</a:t>
            </a:r>
            <a:r>
              <a:rPr lang="en-US" dirty="0"/>
              <a:t>-classification between inland water and sea water (river estuaries, coastal lagoons, etc.). The algorithm to treat these errors exists (see e.g. C. </a:t>
            </a:r>
            <a:r>
              <a:rPr lang="en-US" dirty="0" err="1"/>
              <a:t>Fortelius</a:t>
            </a:r>
            <a:r>
              <a:rPr lang="en-US" dirty="0"/>
              <a:t> et al., 2020, p. 47), but it should be adapted for the specific task, for a specific map resolution and applied globally. Georgy </a:t>
            </a:r>
            <a:r>
              <a:rPr lang="en-US" dirty="0" err="1"/>
              <a:t>Kurzenev</a:t>
            </a:r>
            <a:r>
              <a:rPr lang="en-US" dirty="0"/>
              <a:t> is currently working on that, using ECOCLIMAP SG as a prototype.</a:t>
            </a:r>
          </a:p>
          <a:p>
            <a:pPr marL="1009650" lvl="1" indent="-285750">
              <a:buFont typeface="Arial" panose="020B0604020202020204" pitchFamily="34" charset="0"/>
              <a:buChar char="•"/>
            </a:pPr>
            <a:r>
              <a:rPr lang="en-US" dirty="0" smtClean="0"/>
              <a:t>Finally</a:t>
            </a:r>
            <a:r>
              <a:rPr lang="en-US" dirty="0"/>
              <a:t>, after correcting all </a:t>
            </a:r>
            <a:r>
              <a:rPr lang="en-US" dirty="0" err="1"/>
              <a:t>mis</a:t>
            </a:r>
            <a:r>
              <a:rPr lang="en-US" dirty="0"/>
              <a:t>-classification errors, the lake depth will be mapped on the </a:t>
            </a:r>
            <a:r>
              <a:rPr lang="en-US"/>
              <a:t>JRC </a:t>
            </a:r>
            <a:r>
              <a:rPr lang="en-US" smtClean="0"/>
              <a:t>GSW</a:t>
            </a:r>
            <a:endParaRPr lang="en-US" dirty="0"/>
          </a:p>
        </p:txBody>
      </p:sp>
    </p:spTree>
    <p:extLst>
      <p:ext uri="{BB962C8B-B14F-4D97-AF65-F5344CB8AC3E}">
        <p14:creationId xmlns:p14="http://schemas.microsoft.com/office/powerpoint/2010/main" val="261938933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p:cNvSpPr>
            <a:spLocks noGrp="1"/>
          </p:cNvSpPr>
          <p:nvPr>
            <p:ph type="sldNum" sz="quarter" idx="10"/>
          </p:nvPr>
        </p:nvSpPr>
        <p:spPr/>
        <p:txBody>
          <a:bodyPr/>
          <a:lstStyle/>
          <a:p>
            <a:fld id="{86CB4B4D-7CA3-9044-876B-883B54F8677D}" type="slidenum">
              <a:rPr lang="fr-BE" smtClean="0"/>
              <a:pPr/>
              <a:t>17</a:t>
            </a:fld>
            <a:endParaRPr lang="fr-BE" dirty="0"/>
          </a:p>
        </p:txBody>
      </p:sp>
      <p:pic>
        <p:nvPicPr>
          <p:cNvPr id="5" name="Kép 4"/>
          <p:cNvPicPr>
            <a:picLocks noChangeAspect="1"/>
          </p:cNvPicPr>
          <p:nvPr/>
        </p:nvPicPr>
        <p:blipFill>
          <a:blip r:embed="rId2"/>
          <a:stretch>
            <a:fillRect/>
          </a:stretch>
        </p:blipFill>
        <p:spPr>
          <a:xfrm>
            <a:off x="5756187" y="213690"/>
            <a:ext cx="6199823" cy="6644310"/>
          </a:xfrm>
          <a:prstGeom prst="rect">
            <a:avLst/>
          </a:prstGeom>
        </p:spPr>
      </p:pic>
      <p:sp>
        <p:nvSpPr>
          <p:cNvPr id="7" name="Szövegdoboz 6"/>
          <p:cNvSpPr txBox="1"/>
          <p:nvPr/>
        </p:nvSpPr>
        <p:spPr>
          <a:xfrm>
            <a:off x="843280" y="1829474"/>
            <a:ext cx="4480560"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mtClean="0"/>
              <a:t>Example </a:t>
            </a:r>
            <a:r>
              <a:rPr lang="en-US"/>
              <a:t>of processing the land-water map for the Northern coast of Black Sea. </a:t>
            </a:r>
            <a:endParaRPr lang="hu-HU" smtClean="0"/>
          </a:p>
          <a:p>
            <a:endParaRPr lang="hu-HU" smtClean="0"/>
          </a:p>
          <a:p>
            <a:r>
              <a:rPr lang="en-US" smtClean="0"/>
              <a:t>Upper:ECOCLIMAP </a:t>
            </a:r>
            <a:r>
              <a:rPr lang="en-US"/>
              <a:t>SG without corrected </a:t>
            </a:r>
            <a:r>
              <a:rPr lang="en-US" smtClean="0"/>
              <a:t>errors</a:t>
            </a:r>
            <a:endParaRPr lang="hu-HU" smtClean="0"/>
          </a:p>
          <a:p>
            <a:r>
              <a:rPr lang="en-US" smtClean="0"/>
              <a:t>M</a:t>
            </a:r>
            <a:r>
              <a:rPr lang="hu-HU" smtClean="0"/>
              <a:t>iddle</a:t>
            </a:r>
            <a:r>
              <a:rPr lang="en-US" smtClean="0"/>
              <a:t>: </a:t>
            </a:r>
            <a:r>
              <a:rPr lang="en-US"/>
              <a:t>ECOCLIMAP SG with corrected</a:t>
            </a:r>
            <a:br>
              <a:rPr lang="en-US"/>
            </a:br>
            <a:r>
              <a:rPr lang="en-US"/>
              <a:t>distinguishing between the ocean and inland </a:t>
            </a:r>
            <a:r>
              <a:rPr lang="en-US" smtClean="0"/>
              <a:t>water</a:t>
            </a:r>
            <a:endParaRPr lang="hu-HU" smtClean="0"/>
          </a:p>
          <a:p>
            <a:r>
              <a:rPr lang="en-US" smtClean="0"/>
              <a:t>Lower</a:t>
            </a:r>
            <a:r>
              <a:rPr lang="en-US"/>
              <a:t>: distinguishing between the ocean and</a:t>
            </a:r>
            <a:br>
              <a:rPr lang="en-US"/>
            </a:br>
            <a:r>
              <a:rPr lang="en-US"/>
              <a:t>inland water with applying river information from ECOCLIMAP SG where possible. </a:t>
            </a:r>
            <a:endParaRPr lang="hu-HU" smtClean="0"/>
          </a:p>
          <a:p>
            <a:endParaRPr lang="hu-HU"/>
          </a:p>
          <a:p>
            <a:r>
              <a:rPr lang="en-US" smtClean="0"/>
              <a:t>Dark yellow</a:t>
            </a:r>
            <a:r>
              <a:rPr lang="hu-HU" smtClean="0"/>
              <a:t> </a:t>
            </a:r>
            <a:r>
              <a:rPr lang="en-US" smtClean="0"/>
              <a:t>– </a:t>
            </a:r>
            <a:r>
              <a:rPr lang="en-US"/>
              <a:t>land, light blue – sea, blue – lake or reservoir, magenta – river. </a:t>
            </a:r>
            <a:br>
              <a:rPr lang="en-US"/>
            </a:br>
            <a:endParaRPr kumimoji="0" lang="hu-HU" sz="1800" b="0" i="0" u="none" strike="noStrike" cap="none" spc="0" normalizeH="0" baseline="0">
              <a:ln>
                <a:noFill/>
              </a:ln>
              <a:solidFill>
                <a:srgbClr val="000000"/>
              </a:solidFill>
              <a:effectLst/>
              <a:uFillTx/>
              <a:latin typeface="+mn-lt"/>
              <a:ea typeface="+mn-ea"/>
              <a:cs typeface="+mn-cs"/>
              <a:sym typeface="Calibri"/>
            </a:endParaRPr>
          </a:p>
        </p:txBody>
      </p:sp>
      <p:sp>
        <p:nvSpPr>
          <p:cNvPr id="8" name="Cím 1"/>
          <p:cNvSpPr>
            <a:spLocks noGrp="1"/>
          </p:cNvSpPr>
          <p:nvPr>
            <p:ph type="title"/>
          </p:nvPr>
        </p:nvSpPr>
        <p:spPr>
          <a:xfrm>
            <a:off x="843280" y="450095"/>
            <a:ext cx="3817850" cy="1134865"/>
          </a:xfrm>
        </p:spPr>
        <p:txBody>
          <a:bodyPr/>
          <a:lstStyle/>
          <a:p>
            <a:r>
              <a:rPr lang="hu-HU" dirty="0"/>
              <a:t>Global Lake </a:t>
            </a:r>
            <a:r>
              <a:rPr lang="hu-HU" dirty="0" err="1"/>
              <a:t>Database</a:t>
            </a:r>
            <a:r>
              <a:rPr lang="hu-HU" dirty="0"/>
              <a:t/>
            </a:r>
            <a:br>
              <a:rPr lang="hu-HU" dirty="0"/>
            </a:br>
            <a:endParaRPr lang="hu-HU" dirty="0"/>
          </a:p>
        </p:txBody>
      </p:sp>
      <p:sp>
        <p:nvSpPr>
          <p:cNvPr id="6" name="TextBox 11">
            <a:extLst>
              <a:ext uri="{FF2B5EF4-FFF2-40B4-BE49-F238E27FC236}">
                <a16:creationId xmlns:a16="http://schemas.microsoft.com/office/drawing/2014/main" xmlns="" id="{F029F0DE-5C43-4B3E-90C8-43EB5D3A8CAC}"/>
              </a:ext>
            </a:extLst>
          </p:cNvPr>
          <p:cNvSpPr txBox="1"/>
          <p:nvPr/>
        </p:nvSpPr>
        <p:spPr>
          <a:xfrm>
            <a:off x="95660" y="6458269"/>
            <a:ext cx="3418504" cy="3231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hu-HU" sz="1500" b="0" i="1" u="none" strike="noStrike" kern="0" cap="none" spc="0" normalizeH="0" baseline="0" noProof="0" smtClean="0">
                <a:ln>
                  <a:noFill/>
                </a:ln>
                <a:solidFill>
                  <a:srgbClr val="000000"/>
                </a:solidFill>
                <a:effectLst/>
                <a:uLnTx/>
                <a:uFillTx/>
                <a:latin typeface="Calibri"/>
                <a:sym typeface="Calibri"/>
              </a:rPr>
              <a:t>Slide provided by: </a:t>
            </a:r>
            <a:r>
              <a:rPr lang="hu-HU" sz="1500" i="1" smtClean="0">
                <a:latin typeface="Calibri"/>
              </a:rPr>
              <a:t>Ekaterina Kurzeneva</a:t>
            </a:r>
            <a:endParaRPr kumimoji="0" lang="en-GB" sz="1500" b="0" i="1" u="none" strike="noStrike" kern="0" cap="none" spc="0" normalizeH="0" baseline="0" noProof="0">
              <a:ln>
                <a:noFill/>
              </a:ln>
              <a:solidFill>
                <a:srgbClr val="000000"/>
              </a:solidFill>
              <a:effectLst/>
              <a:uLnTx/>
              <a:uFillTx/>
              <a:latin typeface="Calibri"/>
              <a:sym typeface="Calibri"/>
            </a:endParaRPr>
          </a:p>
        </p:txBody>
      </p:sp>
    </p:spTree>
    <p:extLst>
      <p:ext uri="{BB962C8B-B14F-4D97-AF65-F5344CB8AC3E}">
        <p14:creationId xmlns:p14="http://schemas.microsoft.com/office/powerpoint/2010/main" val="202001228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2606"/>
            <a:ext cx="10515600" cy="1325563"/>
          </a:xfrm>
        </p:spPr>
        <p:txBody>
          <a:bodyPr/>
          <a:lstStyle/>
          <a:p>
            <a:r>
              <a:rPr lang="hu-HU" dirty="0" err="1" smtClean="0"/>
              <a:t>Physiography</a:t>
            </a:r>
            <a:r>
              <a:rPr lang="hu-HU" dirty="0" smtClean="0"/>
              <a:t> </a:t>
            </a:r>
            <a:r>
              <a:rPr lang="hu-HU" dirty="0" err="1" smtClean="0"/>
              <a:t>work</a:t>
            </a:r>
            <a:endParaRPr lang="hu-HU" dirty="0"/>
          </a:p>
        </p:txBody>
      </p:sp>
      <p:sp>
        <p:nvSpPr>
          <p:cNvPr id="3" name="Dia számának helye 2"/>
          <p:cNvSpPr>
            <a:spLocks noGrp="1"/>
          </p:cNvSpPr>
          <p:nvPr>
            <p:ph type="sldNum" sz="quarter" idx="10"/>
          </p:nvPr>
        </p:nvSpPr>
        <p:spPr/>
        <p:txBody>
          <a:bodyPr/>
          <a:lstStyle/>
          <a:p>
            <a:fld id="{86CB4B4D-7CA3-9044-876B-883B54F8677D}" type="slidenum">
              <a:rPr lang="fr-BE" smtClean="0"/>
              <a:pPr/>
              <a:t>18</a:t>
            </a:fld>
            <a:endParaRPr lang="fr-BE" dirty="0"/>
          </a:p>
        </p:txBody>
      </p:sp>
      <p:sp>
        <p:nvSpPr>
          <p:cNvPr id="4" name="Szöveg helye 3"/>
          <p:cNvSpPr>
            <a:spLocks noGrp="1"/>
          </p:cNvSpPr>
          <p:nvPr>
            <p:ph type="body" sz="quarter" idx="11"/>
          </p:nvPr>
        </p:nvSpPr>
        <p:spPr>
          <a:xfrm>
            <a:off x="609880" y="1246909"/>
            <a:ext cx="10480675" cy="4742317"/>
          </a:xfrm>
        </p:spPr>
        <p:txBody>
          <a:bodyPr>
            <a:normAutofit/>
          </a:bodyPr>
          <a:lstStyle/>
          <a:p>
            <a:pPr marL="285750" indent="-285750">
              <a:buFont typeface="Arial" panose="020B0604020202020204" pitchFamily="34" charset="0"/>
              <a:buChar char="•"/>
            </a:pPr>
            <a:r>
              <a:rPr lang="hu-HU" dirty="0" err="1" smtClean="0"/>
              <a:t>Goal</a:t>
            </a:r>
            <a:r>
              <a:rPr lang="hu-HU" dirty="0" smtClean="0"/>
              <a:t>: </a:t>
            </a:r>
            <a:r>
              <a:rPr lang="hu-HU" dirty="0" err="1" smtClean="0"/>
              <a:t>checking</a:t>
            </a:r>
            <a:r>
              <a:rPr lang="hu-HU" dirty="0" smtClean="0"/>
              <a:t> and </a:t>
            </a:r>
            <a:r>
              <a:rPr lang="hu-HU" dirty="0" err="1" smtClean="0"/>
              <a:t>correction</a:t>
            </a:r>
            <a:r>
              <a:rPr lang="hu-HU" dirty="0" smtClean="0"/>
              <a:t> of ESA-CCI </a:t>
            </a:r>
            <a:r>
              <a:rPr lang="hu-HU" dirty="0" err="1" smtClean="0"/>
              <a:t>land</a:t>
            </a:r>
            <a:r>
              <a:rPr lang="hu-HU" dirty="0" smtClean="0"/>
              <a:t> </a:t>
            </a:r>
            <a:r>
              <a:rPr lang="hu-HU" dirty="0" err="1" smtClean="0"/>
              <a:t>cover</a:t>
            </a:r>
            <a:r>
              <a:rPr lang="hu-HU" dirty="0" smtClean="0"/>
              <a:t> map </a:t>
            </a:r>
            <a:r>
              <a:rPr lang="hu-HU" dirty="0" err="1" smtClean="0"/>
              <a:t>for</a:t>
            </a:r>
            <a:r>
              <a:rPr lang="hu-HU" dirty="0" smtClean="0"/>
              <a:t> NWP </a:t>
            </a:r>
            <a:r>
              <a:rPr lang="hu-HU" dirty="0" err="1" smtClean="0"/>
              <a:t>purposes</a:t>
            </a:r>
            <a:endParaRPr lang="hu-HU" dirty="0" smtClean="0"/>
          </a:p>
          <a:p>
            <a:pPr marL="285750" indent="-285750">
              <a:buFont typeface="Arial" panose="020B0604020202020204" pitchFamily="34" charset="0"/>
              <a:buChar char="•"/>
            </a:pPr>
            <a:r>
              <a:rPr lang="hu-HU" dirty="0" err="1" smtClean="0"/>
              <a:t>Budget</a:t>
            </a:r>
            <a:r>
              <a:rPr lang="hu-HU" dirty="0" smtClean="0"/>
              <a:t>: 27.000 EUR </a:t>
            </a:r>
            <a:r>
              <a:rPr lang="hu-HU" dirty="0" err="1" smtClean="0"/>
              <a:t>for</a:t>
            </a:r>
            <a:r>
              <a:rPr lang="hu-HU" dirty="0" smtClean="0"/>
              <a:t> </a:t>
            </a:r>
            <a:r>
              <a:rPr lang="hu-HU" dirty="0" err="1" smtClean="0"/>
              <a:t>three</a:t>
            </a:r>
            <a:r>
              <a:rPr lang="hu-HU" dirty="0" smtClean="0"/>
              <a:t> </a:t>
            </a:r>
            <a:r>
              <a:rPr lang="hu-HU" dirty="0" err="1" smtClean="0"/>
              <a:t>years</a:t>
            </a:r>
            <a:r>
              <a:rPr lang="hu-HU" dirty="0" smtClean="0"/>
              <a:t>: 2021-2023 (</a:t>
            </a:r>
            <a:r>
              <a:rPr lang="hu-HU" dirty="0" err="1" smtClean="0"/>
              <a:t>money</a:t>
            </a:r>
            <a:r>
              <a:rPr lang="hu-HU" dirty="0" smtClean="0"/>
              <a:t> </a:t>
            </a:r>
            <a:r>
              <a:rPr lang="hu-HU" dirty="0" err="1" smtClean="0"/>
              <a:t>not</a:t>
            </a:r>
            <a:r>
              <a:rPr lang="hu-HU" dirty="0" smtClean="0"/>
              <a:t> </a:t>
            </a:r>
            <a:r>
              <a:rPr lang="hu-HU" dirty="0" err="1" smtClean="0"/>
              <a:t>spent</a:t>
            </a:r>
            <a:r>
              <a:rPr lang="hu-HU" dirty="0" smtClean="0"/>
              <a:t> </a:t>
            </a:r>
            <a:r>
              <a:rPr lang="hu-HU" dirty="0" err="1" smtClean="0"/>
              <a:t>in</a:t>
            </a:r>
            <a:r>
              <a:rPr lang="hu-HU" dirty="0" smtClean="0"/>
              <a:t> </a:t>
            </a:r>
            <a:r>
              <a:rPr lang="hu-HU" dirty="0" err="1" smtClean="0"/>
              <a:t>other</a:t>
            </a:r>
            <a:r>
              <a:rPr lang="hu-HU" dirty="0" smtClean="0"/>
              <a:t> C-SRNWP </a:t>
            </a:r>
            <a:r>
              <a:rPr lang="hu-HU" dirty="0" err="1" smtClean="0"/>
              <a:t>tasks</a:t>
            </a:r>
            <a:r>
              <a:rPr lang="hu-HU" dirty="0" smtClean="0"/>
              <a:t>)</a:t>
            </a:r>
          </a:p>
          <a:p>
            <a:pPr marL="285750" indent="-285750">
              <a:buFont typeface="Arial" panose="020B0604020202020204" pitchFamily="34" charset="0"/>
              <a:buChar char="•"/>
            </a:pPr>
            <a:endParaRPr lang="hu-HU" dirty="0" smtClean="0"/>
          </a:p>
          <a:p>
            <a:pPr marL="285750" indent="-285750">
              <a:buFont typeface="Arial" panose="020B0604020202020204" pitchFamily="34" charset="0"/>
              <a:buChar char="•"/>
            </a:pPr>
            <a:r>
              <a:rPr lang="hu-HU" dirty="0" err="1" smtClean="0"/>
              <a:t>Supervisory</a:t>
            </a:r>
            <a:r>
              <a:rPr lang="hu-HU" dirty="0" smtClean="0"/>
              <a:t> team </a:t>
            </a:r>
            <a:r>
              <a:rPr lang="hu-HU" dirty="0" err="1" smtClean="0"/>
              <a:t>defined</a:t>
            </a:r>
            <a:r>
              <a:rPr lang="hu-HU" dirty="0" smtClean="0"/>
              <a:t> </a:t>
            </a:r>
            <a:r>
              <a:rPr lang="hu-HU" dirty="0" err="1" smtClean="0"/>
              <a:t>on</a:t>
            </a:r>
            <a:r>
              <a:rPr lang="hu-HU" dirty="0" smtClean="0"/>
              <a:t> 24 </a:t>
            </a:r>
            <a:r>
              <a:rPr lang="hu-HU" dirty="0" err="1" smtClean="0"/>
              <a:t>February</a:t>
            </a:r>
            <a:r>
              <a:rPr lang="hu-HU" dirty="0" smtClean="0"/>
              <a:t> 2021:</a:t>
            </a:r>
          </a:p>
          <a:p>
            <a:pPr marL="1009650" lvl="1" indent="-285750">
              <a:buFont typeface="Arial" panose="020B0604020202020204" pitchFamily="34" charset="0"/>
              <a:buChar char="•"/>
            </a:pPr>
            <a:r>
              <a:rPr lang="hu-HU" dirty="0" smtClean="0"/>
              <a:t>C-SRNWP </a:t>
            </a:r>
            <a:r>
              <a:rPr lang="hu-HU" dirty="0" err="1" smtClean="0"/>
              <a:t>Surface</a:t>
            </a:r>
            <a:r>
              <a:rPr lang="hu-HU" dirty="0" smtClean="0"/>
              <a:t> ET </a:t>
            </a:r>
            <a:r>
              <a:rPr lang="hu-HU" dirty="0" err="1" smtClean="0"/>
              <a:t>Chair</a:t>
            </a:r>
            <a:r>
              <a:rPr lang="hu-HU" dirty="0" smtClean="0"/>
              <a:t>: </a:t>
            </a:r>
            <a:r>
              <a:rPr lang="hu-HU" dirty="0" err="1" smtClean="0"/>
              <a:t>Patrick</a:t>
            </a:r>
            <a:r>
              <a:rPr lang="hu-HU" dirty="0" smtClean="0"/>
              <a:t> </a:t>
            </a:r>
            <a:r>
              <a:rPr lang="hu-HU" dirty="0" err="1" smtClean="0"/>
              <a:t>Samuelsson</a:t>
            </a:r>
            <a:r>
              <a:rPr lang="hu-HU" dirty="0" smtClean="0"/>
              <a:t> (SMHI)</a:t>
            </a:r>
          </a:p>
          <a:p>
            <a:pPr marL="1009650" lvl="1" indent="-285750">
              <a:buFont typeface="Arial" panose="020B0604020202020204" pitchFamily="34" charset="0"/>
              <a:buChar char="•"/>
            </a:pPr>
            <a:r>
              <a:rPr lang="hu-HU" dirty="0" smtClean="0"/>
              <a:t>NWP </a:t>
            </a:r>
            <a:r>
              <a:rPr lang="hu-HU" dirty="0" err="1" smtClean="0"/>
              <a:t>expert</a:t>
            </a:r>
            <a:r>
              <a:rPr lang="hu-HU" dirty="0" smtClean="0"/>
              <a:t>: </a:t>
            </a:r>
            <a:r>
              <a:rPr lang="hu-HU" dirty="0" err="1" smtClean="0"/>
              <a:t>Ekaterina</a:t>
            </a:r>
            <a:r>
              <a:rPr lang="hu-HU" dirty="0" smtClean="0"/>
              <a:t> </a:t>
            </a:r>
            <a:r>
              <a:rPr lang="hu-HU" dirty="0" err="1" smtClean="0"/>
              <a:t>Kurzeneva</a:t>
            </a:r>
            <a:r>
              <a:rPr lang="hu-HU" dirty="0" smtClean="0"/>
              <a:t> (FMI)</a:t>
            </a:r>
          </a:p>
          <a:p>
            <a:pPr marL="1009650" lvl="1" indent="-285750">
              <a:buFont typeface="Arial" panose="020B0604020202020204" pitchFamily="34" charset="0"/>
              <a:buChar char="•"/>
            </a:pPr>
            <a:r>
              <a:rPr lang="hu-HU" dirty="0" smtClean="0"/>
              <a:t>GIS </a:t>
            </a:r>
            <a:r>
              <a:rPr lang="hu-HU" dirty="0" err="1" smtClean="0"/>
              <a:t>expert</a:t>
            </a:r>
            <a:r>
              <a:rPr lang="hu-HU" dirty="0" smtClean="0"/>
              <a:t>: </a:t>
            </a:r>
            <a:r>
              <a:rPr lang="hu-HU" dirty="0" err="1" smtClean="0"/>
              <a:t>Bolli</a:t>
            </a:r>
            <a:r>
              <a:rPr lang="hu-HU" dirty="0" smtClean="0"/>
              <a:t> </a:t>
            </a:r>
            <a:r>
              <a:rPr lang="hu-HU" dirty="0" err="1" smtClean="0"/>
              <a:t>Pálmason</a:t>
            </a:r>
            <a:r>
              <a:rPr lang="hu-HU" dirty="0" smtClean="0"/>
              <a:t> (IMO)</a:t>
            </a:r>
          </a:p>
          <a:p>
            <a:pPr marL="1009650" lvl="1" indent="-285750">
              <a:buFont typeface="Arial" panose="020B0604020202020204" pitchFamily="34" charset="0"/>
              <a:buChar char="•"/>
            </a:pPr>
            <a:endParaRPr lang="hu-HU" dirty="0"/>
          </a:p>
          <a:p>
            <a:pPr marL="285750" indent="-285750">
              <a:buFont typeface="Arial" panose="020B0604020202020204" pitchFamily="34" charset="0"/>
              <a:buChar char="•"/>
            </a:pPr>
            <a:r>
              <a:rPr lang="hu-HU" dirty="0" err="1"/>
              <a:t>Successful</a:t>
            </a:r>
            <a:r>
              <a:rPr lang="hu-HU" dirty="0"/>
              <a:t> </a:t>
            </a:r>
            <a:r>
              <a:rPr lang="hu-HU" dirty="0" err="1"/>
              <a:t>application</a:t>
            </a:r>
            <a:r>
              <a:rPr lang="hu-HU" dirty="0"/>
              <a:t>: </a:t>
            </a:r>
            <a:r>
              <a:rPr lang="hu-HU" dirty="0" err="1"/>
              <a:t>Sandro</a:t>
            </a:r>
            <a:r>
              <a:rPr lang="hu-HU" dirty="0"/>
              <a:t> Oswald (ZAMG</a:t>
            </a:r>
            <a:r>
              <a:rPr lang="hu-HU" dirty="0" smtClean="0"/>
              <a:t>) </a:t>
            </a:r>
            <a:r>
              <a:rPr lang="hu-HU" dirty="0" err="1" smtClean="0"/>
              <a:t>on</a:t>
            </a:r>
            <a:r>
              <a:rPr lang="hu-HU" dirty="0" smtClean="0"/>
              <a:t> 24 </a:t>
            </a:r>
            <a:r>
              <a:rPr lang="hu-HU" dirty="0" err="1" smtClean="0"/>
              <a:t>March</a:t>
            </a:r>
            <a:r>
              <a:rPr lang="hu-HU" dirty="0" smtClean="0"/>
              <a:t> 2021</a:t>
            </a:r>
          </a:p>
          <a:p>
            <a:pPr marL="285750" indent="-285750">
              <a:buFont typeface="Arial" panose="020B0604020202020204" pitchFamily="34" charset="0"/>
              <a:buChar char="•"/>
            </a:pPr>
            <a:endParaRPr lang="hu-HU" dirty="0" smtClean="0"/>
          </a:p>
          <a:p>
            <a:pPr marL="285750" indent="-285750">
              <a:buFont typeface="Arial" panose="020B0604020202020204" pitchFamily="34" charset="0"/>
              <a:buChar char="•"/>
            </a:pPr>
            <a:r>
              <a:rPr lang="hu-HU" dirty="0" err="1" smtClean="0"/>
              <a:t>Questionnaire</a:t>
            </a:r>
            <a:r>
              <a:rPr lang="hu-HU" dirty="0" smtClean="0"/>
              <a:t> </a:t>
            </a:r>
            <a:r>
              <a:rPr lang="hu-HU" dirty="0" err="1" smtClean="0"/>
              <a:t>to</a:t>
            </a:r>
            <a:r>
              <a:rPr lang="hu-HU" dirty="0" smtClean="0"/>
              <a:t> </a:t>
            </a:r>
            <a:r>
              <a:rPr lang="hu-HU" dirty="0" err="1" smtClean="0"/>
              <a:t>collect</a:t>
            </a:r>
            <a:r>
              <a:rPr lang="hu-HU" dirty="0" smtClean="0"/>
              <a:t> </a:t>
            </a:r>
            <a:r>
              <a:rPr lang="hu-HU" dirty="0" err="1" smtClean="0"/>
              <a:t>user</a:t>
            </a:r>
            <a:r>
              <a:rPr lang="hu-HU" dirty="0" smtClean="0"/>
              <a:t> </a:t>
            </a:r>
            <a:r>
              <a:rPr lang="hu-HU" dirty="0" err="1" smtClean="0"/>
              <a:t>needs</a:t>
            </a:r>
            <a:r>
              <a:rPr lang="hu-HU" dirty="0" smtClean="0"/>
              <a:t> (</a:t>
            </a:r>
            <a:r>
              <a:rPr lang="hu-HU" dirty="0" err="1" smtClean="0"/>
              <a:t>autumn</a:t>
            </a:r>
            <a:r>
              <a:rPr lang="hu-HU" dirty="0" smtClean="0"/>
              <a:t> 2021) </a:t>
            </a:r>
            <a:r>
              <a:rPr lang="hu-HU" dirty="0" smtClean="0">
                <a:sym typeface="Wingdings" panose="05000000000000000000" pitchFamily="2" charset="2"/>
              </a:rPr>
              <a:t> </a:t>
            </a:r>
            <a:r>
              <a:rPr lang="hu-HU" dirty="0" err="1" smtClean="0">
                <a:sym typeface="Wingdings" panose="05000000000000000000" pitchFamily="2" charset="2"/>
              </a:rPr>
              <a:t>fine</a:t>
            </a:r>
            <a:r>
              <a:rPr lang="hu-HU" dirty="0" smtClean="0">
                <a:sym typeface="Wingdings" panose="05000000000000000000" pitchFamily="2" charset="2"/>
              </a:rPr>
              <a:t> </a:t>
            </a:r>
            <a:r>
              <a:rPr lang="hu-HU" dirty="0" err="1" smtClean="0">
                <a:sym typeface="Wingdings" panose="05000000000000000000" pitchFamily="2" charset="2"/>
              </a:rPr>
              <a:t>tune</a:t>
            </a:r>
            <a:r>
              <a:rPr lang="hu-HU" dirty="0" smtClean="0">
                <a:sym typeface="Wingdings" panose="05000000000000000000" pitchFamily="2" charset="2"/>
              </a:rPr>
              <a:t> </a:t>
            </a:r>
            <a:r>
              <a:rPr lang="hu-HU" dirty="0" err="1" smtClean="0">
                <a:sym typeface="Wingdings" panose="05000000000000000000" pitchFamily="2" charset="2"/>
              </a:rPr>
              <a:t>the</a:t>
            </a:r>
            <a:r>
              <a:rPr lang="hu-HU" dirty="0" smtClean="0">
                <a:sym typeface="Wingdings" panose="05000000000000000000" pitchFamily="2" charset="2"/>
              </a:rPr>
              <a:t> </a:t>
            </a:r>
            <a:r>
              <a:rPr lang="hu-HU" dirty="0" err="1" smtClean="0">
                <a:sym typeface="Wingdings" panose="05000000000000000000" pitchFamily="2" charset="2"/>
              </a:rPr>
              <a:t>goals</a:t>
            </a:r>
            <a:r>
              <a:rPr lang="hu-HU" dirty="0" smtClean="0">
                <a:sym typeface="Wingdings" panose="05000000000000000000" pitchFamily="2" charset="2"/>
              </a:rPr>
              <a:t> of </a:t>
            </a:r>
            <a:r>
              <a:rPr lang="hu-HU" dirty="0" err="1" smtClean="0">
                <a:sym typeface="Wingdings" panose="05000000000000000000" pitchFamily="2" charset="2"/>
              </a:rPr>
              <a:t>the</a:t>
            </a:r>
            <a:r>
              <a:rPr lang="hu-HU" dirty="0" smtClean="0">
                <a:sym typeface="Wingdings" panose="05000000000000000000" pitchFamily="2" charset="2"/>
              </a:rPr>
              <a:t> </a:t>
            </a:r>
            <a:r>
              <a:rPr lang="hu-HU" dirty="0" err="1" smtClean="0">
                <a:sym typeface="Wingdings" panose="05000000000000000000" pitchFamily="2" charset="2"/>
              </a:rPr>
              <a:t>work</a:t>
            </a:r>
            <a:endParaRPr lang="hu-HU" dirty="0" smtClean="0">
              <a:sym typeface="Wingdings" panose="05000000000000000000" pitchFamily="2" charset="2"/>
            </a:endParaRPr>
          </a:p>
          <a:p>
            <a:pPr marL="285750" indent="-285750">
              <a:buFont typeface="Arial" panose="020B0604020202020204" pitchFamily="34" charset="0"/>
              <a:buChar char="•"/>
            </a:pPr>
            <a:endParaRPr lang="hu-HU" dirty="0">
              <a:sym typeface="Wingdings" panose="05000000000000000000" pitchFamily="2" charset="2"/>
            </a:endParaRPr>
          </a:p>
          <a:p>
            <a:pPr marL="285750" indent="-285750">
              <a:buFont typeface="Arial" panose="020B0604020202020204" pitchFamily="34" charset="0"/>
              <a:buChar char="•"/>
            </a:pPr>
            <a:r>
              <a:rPr lang="hu-HU" dirty="0" err="1" smtClean="0">
                <a:sym typeface="Wingdings" panose="05000000000000000000" pitchFamily="2" charset="2"/>
              </a:rPr>
              <a:t>First</a:t>
            </a:r>
            <a:r>
              <a:rPr lang="hu-HU" dirty="0" smtClean="0">
                <a:sym typeface="Wingdings" panose="05000000000000000000" pitchFamily="2" charset="2"/>
              </a:rPr>
              <a:t> version of </a:t>
            </a:r>
            <a:r>
              <a:rPr lang="hu-HU" dirty="0" err="1" smtClean="0">
                <a:sym typeface="Wingdings" panose="05000000000000000000" pitchFamily="2" charset="2"/>
              </a:rPr>
              <a:t>corrected</a:t>
            </a:r>
            <a:r>
              <a:rPr lang="hu-HU" dirty="0" smtClean="0">
                <a:sym typeface="Wingdings" panose="05000000000000000000" pitchFamily="2" charset="2"/>
              </a:rPr>
              <a:t> </a:t>
            </a:r>
            <a:r>
              <a:rPr lang="hu-HU" dirty="0" err="1" smtClean="0">
                <a:sym typeface="Wingdings" panose="05000000000000000000" pitchFamily="2" charset="2"/>
              </a:rPr>
              <a:t>dataset</a:t>
            </a:r>
            <a:r>
              <a:rPr lang="hu-HU" dirty="0" smtClean="0">
                <a:sym typeface="Wingdings" panose="05000000000000000000" pitchFamily="2" charset="2"/>
              </a:rPr>
              <a:t> </a:t>
            </a:r>
            <a:r>
              <a:rPr lang="hu-HU" dirty="0" err="1" smtClean="0">
                <a:sym typeface="Wingdings" panose="05000000000000000000" pitchFamily="2" charset="2"/>
              </a:rPr>
              <a:t>ready</a:t>
            </a:r>
            <a:r>
              <a:rPr lang="hu-HU" dirty="0" smtClean="0">
                <a:sym typeface="Wingdings" panose="05000000000000000000" pitchFamily="2" charset="2"/>
              </a:rPr>
              <a:t> </a:t>
            </a:r>
            <a:r>
              <a:rPr lang="hu-HU" dirty="0" err="1" smtClean="0">
                <a:sym typeface="Wingdings" panose="05000000000000000000" pitchFamily="2" charset="2"/>
              </a:rPr>
              <a:t>in</a:t>
            </a:r>
            <a:r>
              <a:rPr lang="hu-HU" dirty="0" smtClean="0">
                <a:sym typeface="Wingdings" panose="05000000000000000000" pitchFamily="2" charset="2"/>
              </a:rPr>
              <a:t> May 2022  </a:t>
            </a:r>
            <a:r>
              <a:rPr lang="hu-HU" dirty="0" err="1" smtClean="0">
                <a:sym typeface="Wingdings" panose="05000000000000000000" pitchFamily="2" charset="2"/>
              </a:rPr>
              <a:t>distributed</a:t>
            </a:r>
            <a:r>
              <a:rPr lang="hu-HU" dirty="0" smtClean="0">
                <a:sym typeface="Wingdings" panose="05000000000000000000" pitchFamily="2" charset="2"/>
              </a:rPr>
              <a:t> </a:t>
            </a:r>
            <a:r>
              <a:rPr lang="hu-HU" dirty="0" err="1" smtClean="0">
                <a:sym typeface="Wingdings" panose="05000000000000000000" pitchFamily="2" charset="2"/>
              </a:rPr>
              <a:t>vi</a:t>
            </a:r>
            <a:r>
              <a:rPr lang="hu-HU" dirty="0" err="1" smtClean="0">
                <a:sym typeface="Wingdings" panose="05000000000000000000" pitchFamily="2" charset="2"/>
              </a:rPr>
              <a:t>a</a:t>
            </a:r>
            <a:r>
              <a:rPr lang="hu-HU" dirty="0" smtClean="0">
                <a:sym typeface="Wingdings" panose="05000000000000000000" pitchFamily="2" charset="2"/>
              </a:rPr>
              <a:t> C-SRNWP </a:t>
            </a:r>
            <a:r>
              <a:rPr lang="hu-HU" dirty="0" err="1" smtClean="0">
                <a:sym typeface="Wingdings" panose="05000000000000000000" pitchFamily="2" charset="2"/>
              </a:rPr>
              <a:t>Surface</a:t>
            </a:r>
            <a:r>
              <a:rPr lang="hu-HU" dirty="0" smtClean="0">
                <a:sym typeface="Wingdings" panose="05000000000000000000" pitchFamily="2" charset="2"/>
              </a:rPr>
              <a:t> ET</a:t>
            </a:r>
            <a:endParaRPr lang="hu-HU" dirty="0"/>
          </a:p>
        </p:txBody>
      </p:sp>
    </p:spTree>
    <p:extLst>
      <p:ext uri="{BB962C8B-B14F-4D97-AF65-F5344CB8AC3E}">
        <p14:creationId xmlns:p14="http://schemas.microsoft.com/office/powerpoint/2010/main" val="381729534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850" y="1737361"/>
            <a:ext cx="2950676" cy="2458075"/>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792" y="0"/>
            <a:ext cx="3479760" cy="6858000"/>
          </a:xfrm>
          <a:prstGeom prst="rect">
            <a:avLst/>
          </a:prstGeom>
        </p:spPr>
      </p:pic>
      <p:pic>
        <p:nvPicPr>
          <p:cNvPr id="7" name="Grafik 6"/>
          <p:cNvPicPr>
            <a:picLocks noChangeAspect="1"/>
          </p:cNvPicPr>
          <p:nvPr/>
        </p:nvPicPr>
        <p:blipFill>
          <a:blip r:embed="rId4"/>
          <a:stretch>
            <a:fillRect/>
          </a:stretch>
        </p:blipFill>
        <p:spPr>
          <a:xfrm>
            <a:off x="4138716" y="508547"/>
            <a:ext cx="3125380" cy="3132427"/>
          </a:xfrm>
          <a:prstGeom prst="rect">
            <a:avLst/>
          </a:prstGeom>
        </p:spPr>
      </p:pic>
      <p:pic>
        <p:nvPicPr>
          <p:cNvPr id="6" name="Grafik 5"/>
          <p:cNvPicPr>
            <a:picLocks noChangeAspect="1"/>
          </p:cNvPicPr>
          <p:nvPr/>
        </p:nvPicPr>
        <p:blipFill>
          <a:blip r:embed="rId5"/>
          <a:stretch>
            <a:fillRect/>
          </a:stretch>
        </p:blipFill>
        <p:spPr>
          <a:xfrm>
            <a:off x="4149466" y="3026093"/>
            <a:ext cx="3103879" cy="3132000"/>
          </a:xfrm>
          <a:prstGeom prst="rect">
            <a:avLst/>
          </a:prstGeom>
        </p:spPr>
      </p:pic>
      <p:sp>
        <p:nvSpPr>
          <p:cNvPr id="2" name="Pfeil nach rechts 1"/>
          <p:cNvSpPr/>
          <p:nvPr/>
        </p:nvSpPr>
        <p:spPr>
          <a:xfrm>
            <a:off x="3385197" y="2808456"/>
            <a:ext cx="498763" cy="315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p:cNvSpPr/>
          <p:nvPr/>
        </p:nvSpPr>
        <p:spPr>
          <a:xfrm>
            <a:off x="6325986" y="1014153"/>
            <a:ext cx="307571" cy="274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p:cNvSpPr/>
          <p:nvPr/>
        </p:nvSpPr>
        <p:spPr>
          <a:xfrm>
            <a:off x="6325985" y="3531699"/>
            <a:ext cx="307571" cy="274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Gerader Verbinder 9"/>
          <p:cNvCxnSpPr/>
          <p:nvPr/>
        </p:nvCxnSpPr>
        <p:spPr>
          <a:xfrm flipV="1">
            <a:off x="6325985" y="157942"/>
            <a:ext cx="2468880" cy="85621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Gerader Verbinder 10"/>
          <p:cNvCxnSpPr/>
          <p:nvPr/>
        </p:nvCxnSpPr>
        <p:spPr>
          <a:xfrm>
            <a:off x="6325985" y="1277214"/>
            <a:ext cx="2468880" cy="195643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Gerader Verbinder 12"/>
          <p:cNvCxnSpPr/>
          <p:nvPr/>
        </p:nvCxnSpPr>
        <p:spPr>
          <a:xfrm>
            <a:off x="6325985" y="3794760"/>
            <a:ext cx="2468880" cy="288036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Gerader Verbinder 14"/>
          <p:cNvCxnSpPr/>
          <p:nvPr/>
        </p:nvCxnSpPr>
        <p:spPr>
          <a:xfrm>
            <a:off x="6320808" y="3531700"/>
            <a:ext cx="2474057" cy="5255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8" name="Cím 1"/>
          <p:cNvSpPr txBox="1">
            <a:spLocks/>
          </p:cNvSpPr>
          <p:nvPr/>
        </p:nvSpPr>
        <p:spPr>
          <a:xfrm>
            <a:off x="462417" y="508547"/>
            <a:ext cx="3045760" cy="76442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l" defTabSz="914400" rtl="0" eaLnBrk="1" latinLnBrk="0" hangingPunct="1">
              <a:lnSpc>
                <a:spcPct val="90000"/>
              </a:lnSpc>
              <a:spcBef>
                <a:spcPts val="0"/>
              </a:spcBef>
              <a:spcAft>
                <a:spcPts val="0"/>
              </a:spcAft>
              <a:buClrTx/>
              <a:buSzTx/>
              <a:buFontTx/>
              <a:buNone/>
              <a:tabLst/>
              <a:defRPr kumimoji="0" lang="en-US" sz="2300" b="1" i="0" u="none" strike="noStrike" cap="none" spc="0" normalizeH="0" baseline="0" smtClean="0">
                <a:ln>
                  <a:noFill/>
                </a:ln>
                <a:solidFill>
                  <a:srgbClr val="C07D24"/>
                </a:solidFill>
                <a:effectLst/>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hu-HU" sz="2300" b="1" i="0" u="none" strike="noStrike" kern="0" cap="none" spc="0" normalizeH="0" baseline="0" noProof="0" smtClean="0">
                <a:ln>
                  <a:noFill/>
                </a:ln>
                <a:solidFill>
                  <a:srgbClr val="C07D24"/>
                </a:solidFill>
                <a:effectLst/>
                <a:uLnTx/>
                <a:uFillTx/>
                <a:latin typeface="Helvetica"/>
                <a:cs typeface="Helvetica"/>
                <a:sym typeface="Helvetica"/>
              </a:rPr>
              <a:t>Physiography work</a:t>
            </a:r>
            <a:endParaRPr kumimoji="0" lang="hu-HU" sz="2300" b="1" i="0" u="none" strike="noStrike" kern="0" cap="none" spc="0" normalizeH="0" baseline="0" noProof="0" dirty="0">
              <a:ln>
                <a:noFill/>
              </a:ln>
              <a:solidFill>
                <a:srgbClr val="C07D24"/>
              </a:solidFill>
              <a:effectLst/>
              <a:uLnTx/>
              <a:uFillTx/>
              <a:latin typeface="Helvetica"/>
              <a:cs typeface="Helvetica"/>
              <a:sym typeface="Helvetica"/>
            </a:endParaRPr>
          </a:p>
        </p:txBody>
      </p:sp>
      <p:sp>
        <p:nvSpPr>
          <p:cNvPr id="14" name="Szövegdoboz 13"/>
          <p:cNvSpPr txBox="1"/>
          <p:nvPr/>
        </p:nvSpPr>
        <p:spPr>
          <a:xfrm>
            <a:off x="453994" y="4659822"/>
            <a:ext cx="2760532"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hu-HU" smtClean="0"/>
              <a:t>Use the Open Street Map to correct the land-water mask and to distinguish between fresh and salt water</a:t>
            </a:r>
            <a:r>
              <a:rPr lang="en-US"/>
              <a:t/>
            </a:r>
            <a:br>
              <a:rPr lang="en-US"/>
            </a:br>
            <a:endParaRPr kumimoji="0" lang="hu-HU" sz="1800" b="0" i="0" u="none" strike="noStrike" cap="none" spc="0" normalizeH="0" baseline="0">
              <a:ln>
                <a:noFill/>
              </a:ln>
              <a:solidFill>
                <a:srgbClr val="000000"/>
              </a:solidFill>
              <a:effectLst/>
              <a:uFillTx/>
              <a:latin typeface="+mn-lt"/>
              <a:ea typeface="+mn-ea"/>
              <a:cs typeface="+mn-cs"/>
              <a:sym typeface="Calibri"/>
            </a:endParaRPr>
          </a:p>
        </p:txBody>
      </p:sp>
      <p:sp>
        <p:nvSpPr>
          <p:cNvPr id="16" name="TextBox 11">
            <a:extLst>
              <a:ext uri="{FF2B5EF4-FFF2-40B4-BE49-F238E27FC236}">
                <a16:creationId xmlns:a16="http://schemas.microsoft.com/office/drawing/2014/main" xmlns="" id="{F029F0DE-5C43-4B3E-90C8-43EB5D3A8CAC}"/>
              </a:ext>
            </a:extLst>
          </p:cNvPr>
          <p:cNvSpPr txBox="1"/>
          <p:nvPr/>
        </p:nvSpPr>
        <p:spPr>
          <a:xfrm>
            <a:off x="95660" y="6458269"/>
            <a:ext cx="3418504" cy="3231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hu-HU" sz="1500" b="0" i="1" u="none" strike="noStrike" kern="0" cap="none" spc="0" normalizeH="0" baseline="0" noProof="0" smtClean="0">
                <a:ln>
                  <a:noFill/>
                </a:ln>
                <a:solidFill>
                  <a:srgbClr val="000000"/>
                </a:solidFill>
                <a:effectLst/>
                <a:uLnTx/>
                <a:uFillTx/>
                <a:latin typeface="Calibri"/>
                <a:sym typeface="Calibri"/>
              </a:rPr>
              <a:t>Slide provided by: </a:t>
            </a:r>
            <a:r>
              <a:rPr lang="hu-HU" sz="1500" i="1" noProof="0" smtClean="0">
                <a:latin typeface="Calibri"/>
              </a:rPr>
              <a:t>Sandro Oswald</a:t>
            </a:r>
            <a:endParaRPr kumimoji="0" lang="en-GB" sz="1500" b="0" i="1" u="none" strike="noStrike" kern="0" cap="none" spc="0" normalizeH="0" baseline="0" noProof="0">
              <a:ln>
                <a:noFill/>
              </a:ln>
              <a:solidFill>
                <a:srgbClr val="000000"/>
              </a:solidFill>
              <a:effectLst/>
              <a:uLnTx/>
              <a:uFillTx/>
              <a:latin typeface="Calibri"/>
              <a:sym typeface="Calibri"/>
            </a:endParaRPr>
          </a:p>
        </p:txBody>
      </p:sp>
    </p:spTree>
    <p:extLst>
      <p:ext uri="{BB962C8B-B14F-4D97-AF65-F5344CB8AC3E}">
        <p14:creationId xmlns:p14="http://schemas.microsoft.com/office/powerpoint/2010/main" val="1505908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600" smtClean="0"/>
              <a:t>Outline</a:t>
            </a:r>
            <a:r>
              <a:rPr lang="hu-HU" sz="2600" dirty="0" smtClean="0"/>
              <a:t/>
            </a:r>
            <a:br>
              <a:rPr lang="hu-HU" sz="2600" dirty="0" smtClean="0"/>
            </a:br>
            <a:endParaRPr lang="hu-HU" sz="2600" dirty="0"/>
          </a:p>
        </p:txBody>
      </p:sp>
      <p:sp>
        <p:nvSpPr>
          <p:cNvPr id="3" name="Dia számának helye 2"/>
          <p:cNvSpPr>
            <a:spLocks noGrp="1"/>
          </p:cNvSpPr>
          <p:nvPr>
            <p:ph type="sldNum" sz="quarter" idx="10"/>
          </p:nvPr>
        </p:nvSpPr>
        <p:spPr/>
        <p:txBody>
          <a:bodyPr/>
          <a:lstStyle/>
          <a:p>
            <a:fld id="{86CB4B4D-7CA3-9044-876B-883B54F8677D}" type="slidenum">
              <a:rPr lang="fr-BE" smtClean="0"/>
              <a:pPr/>
              <a:t>2</a:t>
            </a:fld>
            <a:endParaRPr lang="fr-BE" dirty="0"/>
          </a:p>
        </p:txBody>
      </p:sp>
      <p:sp>
        <p:nvSpPr>
          <p:cNvPr id="4" name="Szöveg helye 3"/>
          <p:cNvSpPr>
            <a:spLocks noGrp="1"/>
          </p:cNvSpPr>
          <p:nvPr>
            <p:ph type="body" sz="quarter" idx="11"/>
          </p:nvPr>
        </p:nvSpPr>
        <p:spPr>
          <a:xfrm>
            <a:off x="882090" y="1416424"/>
            <a:ext cx="9993728" cy="5295831"/>
          </a:xfrm>
        </p:spPr>
        <p:txBody>
          <a:bodyPr>
            <a:normAutofit/>
          </a:bodyPr>
          <a:lstStyle/>
          <a:p>
            <a:pPr marL="341313" indent="-341313" algn="just"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hu-HU" smtClean="0">
                <a:solidFill>
                  <a:schemeClr val="bg2"/>
                </a:solidFill>
              </a:rPr>
              <a:t>News from EUMETNET</a:t>
            </a:r>
          </a:p>
          <a:p>
            <a:pPr marL="341313" indent="-341313" algn="just"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hu-HU">
              <a:solidFill>
                <a:schemeClr val="bg2"/>
              </a:solidFill>
            </a:endParaRPr>
          </a:p>
          <a:p>
            <a:pPr marL="341313" indent="-341313" algn="just"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hu-HU" smtClean="0">
                <a:solidFill>
                  <a:schemeClr val="bg2"/>
                </a:solidFill>
              </a:rPr>
              <a:t>Coordination SRNWP</a:t>
            </a:r>
          </a:p>
          <a:p>
            <a:pPr marL="341313" indent="-341313" algn="just"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hu-HU">
              <a:solidFill>
                <a:schemeClr val="bg2"/>
              </a:solidFill>
            </a:endParaRPr>
          </a:p>
          <a:p>
            <a:pPr marL="341313" indent="-341313" algn="just"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hu-HU" smtClean="0">
                <a:solidFill>
                  <a:schemeClr val="bg2"/>
                </a:solidFill>
              </a:rPr>
              <a:t>Obs-SET</a:t>
            </a:r>
          </a:p>
          <a:p>
            <a:pPr marL="341313" indent="-341313" algn="just"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hu-HU">
              <a:solidFill>
                <a:schemeClr val="bg2"/>
              </a:solidFill>
            </a:endParaRPr>
          </a:p>
          <a:p>
            <a:pPr marL="341313" indent="-341313" algn="just"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hu-HU" smtClean="0">
                <a:solidFill>
                  <a:schemeClr val="bg2"/>
                </a:solidFill>
              </a:rPr>
              <a:t>Global Lake Database</a:t>
            </a:r>
          </a:p>
          <a:p>
            <a:pPr marL="341313" indent="-341313" algn="just"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hu-HU">
              <a:solidFill>
                <a:schemeClr val="bg2"/>
              </a:solidFill>
            </a:endParaRPr>
          </a:p>
          <a:p>
            <a:pPr marL="341313" indent="-341313" algn="just"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hu-HU" smtClean="0">
                <a:solidFill>
                  <a:schemeClr val="bg2"/>
                </a:solidFill>
              </a:rPr>
              <a:t>Physiography task</a:t>
            </a:r>
          </a:p>
          <a:p>
            <a:pPr marL="341313" indent="-341313" algn="just"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hu-HU">
              <a:solidFill>
                <a:schemeClr val="bg2"/>
              </a:solidFill>
            </a:endParaRPr>
          </a:p>
          <a:p>
            <a:pPr marL="341313" indent="-341313" algn="just" defTabSz="457200">
              <a:lnSpc>
                <a:spcPct val="98000"/>
              </a:lnSpc>
              <a:spcBef>
                <a:spcPts val="488"/>
              </a:spcBef>
              <a:buClr>
                <a:srgbClr val="000000"/>
              </a:buClr>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hu-HU" smtClean="0">
                <a:solidFill>
                  <a:schemeClr val="bg2"/>
                </a:solidFill>
              </a:rPr>
              <a:t>EMS Annual Meeting</a:t>
            </a:r>
            <a:endParaRPr lang="hu-HU" dirty="0">
              <a:solidFill>
                <a:schemeClr val="bg2"/>
              </a:solidFill>
            </a:endParaRPr>
          </a:p>
        </p:txBody>
      </p:sp>
    </p:spTree>
    <p:extLst>
      <p:ext uri="{BB962C8B-B14F-4D97-AF65-F5344CB8AC3E}">
        <p14:creationId xmlns:p14="http://schemas.microsoft.com/office/powerpoint/2010/main" val="356935555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12720"/>
            <a:ext cx="10515600" cy="1325563"/>
          </a:xfrm>
        </p:spPr>
        <p:txBody>
          <a:bodyPr/>
          <a:lstStyle/>
          <a:p>
            <a:r>
              <a:rPr lang="hu-HU" dirty="0" err="1"/>
              <a:t>Short</a:t>
            </a:r>
            <a:r>
              <a:rPr lang="hu-HU" dirty="0"/>
              <a:t> Term </a:t>
            </a:r>
            <a:r>
              <a:rPr lang="hu-HU" dirty="0" err="1"/>
              <a:t>Scientific</a:t>
            </a:r>
            <a:r>
              <a:rPr lang="hu-HU" dirty="0"/>
              <a:t> </a:t>
            </a:r>
            <a:r>
              <a:rPr lang="hu-HU" dirty="0" err="1"/>
              <a:t>Missions</a:t>
            </a:r>
            <a:r>
              <a:rPr lang="hu-HU" dirty="0"/>
              <a:t/>
            </a:r>
            <a:br>
              <a:rPr lang="hu-HU" dirty="0"/>
            </a:br>
            <a:endParaRPr lang="hu-HU" dirty="0"/>
          </a:p>
        </p:txBody>
      </p:sp>
      <p:sp>
        <p:nvSpPr>
          <p:cNvPr id="3" name="Dia számának helye 2"/>
          <p:cNvSpPr>
            <a:spLocks noGrp="1"/>
          </p:cNvSpPr>
          <p:nvPr>
            <p:ph type="sldNum" sz="quarter" idx="10"/>
          </p:nvPr>
        </p:nvSpPr>
        <p:spPr/>
        <p:txBody>
          <a:bodyPr/>
          <a:lstStyle/>
          <a:p>
            <a:fld id="{86CB4B4D-7CA3-9044-876B-883B54F8677D}" type="slidenum">
              <a:rPr lang="fr-BE" smtClean="0"/>
              <a:pPr/>
              <a:t>20</a:t>
            </a:fld>
            <a:endParaRPr lang="fr-BE" dirty="0"/>
          </a:p>
        </p:txBody>
      </p:sp>
      <p:sp>
        <p:nvSpPr>
          <p:cNvPr id="4" name="Szöveg helye 3"/>
          <p:cNvSpPr>
            <a:spLocks noGrp="1"/>
          </p:cNvSpPr>
          <p:nvPr>
            <p:ph type="body" sz="quarter" idx="11"/>
          </p:nvPr>
        </p:nvSpPr>
        <p:spPr>
          <a:xfrm>
            <a:off x="873125" y="1268892"/>
            <a:ext cx="10480675" cy="4627172"/>
          </a:xfrm>
        </p:spPr>
        <p:txBody>
          <a:bodyPr>
            <a:normAutofit fontScale="92500" lnSpcReduction="10000"/>
          </a:bodyPr>
          <a:lstStyle/>
          <a:p>
            <a:pPr marL="285750" indent="-285750">
              <a:buFont typeface="Arial" panose="020B0604020202020204" pitchFamily="34" charset="0"/>
              <a:buChar char="•"/>
            </a:pPr>
            <a:r>
              <a:rPr lang="hu-HU" dirty="0" smtClean="0"/>
              <a:t>New </a:t>
            </a:r>
            <a:r>
              <a:rPr lang="hu-HU" dirty="0" err="1" smtClean="0"/>
              <a:t>element</a:t>
            </a:r>
            <a:r>
              <a:rPr lang="hu-HU" dirty="0" smtClean="0"/>
              <a:t> </a:t>
            </a:r>
            <a:r>
              <a:rPr lang="hu-HU" dirty="0" err="1" smtClean="0"/>
              <a:t>in</a:t>
            </a:r>
            <a:r>
              <a:rPr lang="hu-HU" dirty="0" smtClean="0"/>
              <a:t> </a:t>
            </a:r>
            <a:r>
              <a:rPr lang="hu-HU" dirty="0" err="1" smtClean="0"/>
              <a:t>the</a:t>
            </a:r>
            <a:r>
              <a:rPr lang="hu-HU" dirty="0" smtClean="0"/>
              <a:t> C-SRNWP </a:t>
            </a:r>
            <a:r>
              <a:rPr lang="hu-HU" dirty="0" err="1" smtClean="0"/>
              <a:t>module</a:t>
            </a:r>
            <a:endParaRPr lang="hu-HU" dirty="0" smtClean="0"/>
          </a:p>
          <a:p>
            <a:pPr marL="285750" indent="-285750">
              <a:buFont typeface="Arial" panose="020B0604020202020204" pitchFamily="34" charset="0"/>
              <a:buChar char="•"/>
            </a:pPr>
            <a:r>
              <a:rPr lang="en-US" dirty="0" smtClean="0"/>
              <a:t>NWP </a:t>
            </a:r>
            <a:r>
              <a:rPr lang="en-US" dirty="0"/>
              <a:t>consortia have the funds to support internal exchange, however, this is usually not applicable for travel outside the consortia</a:t>
            </a:r>
          </a:p>
          <a:p>
            <a:pPr marL="285750" indent="-285750">
              <a:buFont typeface="Arial" panose="020B0604020202020204" pitchFamily="34" charset="0"/>
              <a:buChar char="•"/>
            </a:pPr>
            <a:r>
              <a:rPr lang="en-US" dirty="0"/>
              <a:t>Yearly 1-2 missions (2000 EUR/year) will be funded to deal with cross-consortia issues (either technical or scientific).</a:t>
            </a:r>
          </a:p>
          <a:p>
            <a:pPr marL="285750" indent="-285750">
              <a:buFont typeface="Arial" panose="020B0604020202020204" pitchFamily="34" charset="0"/>
              <a:buChar char="•"/>
            </a:pPr>
            <a:r>
              <a:rPr lang="en-US" dirty="0"/>
              <a:t>A typical stay would last 1-2 weeks and participation of young scientist is encouraged.</a:t>
            </a:r>
          </a:p>
          <a:p>
            <a:pPr marL="285750" indent="-285750">
              <a:buFont typeface="Arial" panose="020B0604020202020204" pitchFamily="34" charset="0"/>
              <a:buChar char="•"/>
            </a:pPr>
            <a:r>
              <a:rPr lang="en-US" dirty="0"/>
              <a:t>Shared funding (EUMETNET/sending-host institute) is very welcome.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Application form have been </a:t>
            </a:r>
            <a:r>
              <a:rPr lang="en-US" dirty="0" smtClean="0"/>
              <a:t>prepared</a:t>
            </a:r>
            <a:r>
              <a:rPr lang="hu-HU" dirty="0" smtClean="0"/>
              <a:t> and </a:t>
            </a:r>
            <a:r>
              <a:rPr lang="hu-HU" dirty="0" err="1" smtClean="0"/>
              <a:t>sent</a:t>
            </a:r>
            <a:r>
              <a:rPr lang="hu-HU" dirty="0" smtClean="0"/>
              <a:t> </a:t>
            </a:r>
            <a:r>
              <a:rPr lang="hu-HU" dirty="0" err="1" smtClean="0"/>
              <a:t>to</a:t>
            </a:r>
            <a:r>
              <a:rPr lang="hu-HU" dirty="0" smtClean="0"/>
              <a:t> </a:t>
            </a:r>
            <a:r>
              <a:rPr lang="hu-HU" dirty="0" err="1" smtClean="0"/>
              <a:t>Contact</a:t>
            </a:r>
            <a:r>
              <a:rPr lang="hu-HU" dirty="0" smtClean="0"/>
              <a:t> </a:t>
            </a:r>
            <a:r>
              <a:rPr lang="hu-HU" dirty="0" err="1" smtClean="0"/>
              <a:t>Points</a:t>
            </a:r>
            <a:r>
              <a:rPr lang="hu-HU" dirty="0" smtClean="0"/>
              <a:t> </a:t>
            </a:r>
            <a:r>
              <a:rPr lang="hu-HU" dirty="0" err="1" smtClean="0"/>
              <a:t>and</a:t>
            </a:r>
            <a:r>
              <a:rPr lang="hu-HU" dirty="0" smtClean="0"/>
              <a:t> </a:t>
            </a:r>
            <a:r>
              <a:rPr lang="hu-HU" dirty="0" err="1" smtClean="0"/>
              <a:t>consortia</a:t>
            </a:r>
            <a:r>
              <a:rPr lang="hu-HU" dirty="0" smtClean="0"/>
              <a:t> </a:t>
            </a:r>
            <a:r>
              <a:rPr lang="hu-HU" dirty="0" err="1" smtClean="0"/>
              <a:t>PMs</a:t>
            </a:r>
            <a:endParaRPr lang="en-US" dirty="0"/>
          </a:p>
          <a:p>
            <a:pPr marL="285750" indent="-285750">
              <a:buFont typeface="Arial" panose="020B0604020202020204" pitchFamily="34" charset="0"/>
              <a:buChar char="•"/>
            </a:pPr>
            <a:r>
              <a:rPr lang="en-US" dirty="0" smtClean="0"/>
              <a:t>Decision </a:t>
            </a:r>
            <a:r>
              <a:rPr lang="en-US" dirty="0"/>
              <a:t>to be taken by </a:t>
            </a:r>
            <a:r>
              <a:rPr lang="en-US" dirty="0" smtClean="0"/>
              <a:t>AET</a:t>
            </a:r>
            <a:endParaRPr lang="hu-HU" dirty="0" smtClean="0"/>
          </a:p>
          <a:p>
            <a:pPr marL="285750" indent="-285750">
              <a:buFont typeface="Arial" panose="020B0604020202020204" pitchFamily="34" charset="0"/>
              <a:buChar char="•"/>
            </a:pPr>
            <a:r>
              <a:rPr lang="hu-HU" dirty="0" smtClean="0"/>
              <a:t>2019 </a:t>
            </a:r>
            <a:r>
              <a:rPr lang="hu-HU" dirty="0" err="1" smtClean="0"/>
              <a:t>autumn</a:t>
            </a:r>
            <a:r>
              <a:rPr lang="hu-HU" dirty="0" smtClean="0"/>
              <a:t>: Martin </a:t>
            </a:r>
            <a:r>
              <a:rPr lang="hu-HU" dirty="0" err="1" smtClean="0"/>
              <a:t>Imrisek</a:t>
            </a:r>
            <a:r>
              <a:rPr lang="hu-HU" dirty="0" smtClean="0"/>
              <a:t> (SHMU) </a:t>
            </a:r>
            <a:r>
              <a:rPr lang="hu-HU" dirty="0" err="1" smtClean="0"/>
              <a:t>work</a:t>
            </a:r>
            <a:r>
              <a:rPr lang="hu-HU" dirty="0" smtClean="0"/>
              <a:t> </a:t>
            </a:r>
            <a:r>
              <a:rPr lang="hu-HU" dirty="0" err="1" smtClean="0"/>
              <a:t>on</a:t>
            </a:r>
            <a:r>
              <a:rPr lang="hu-HU" dirty="0" smtClean="0"/>
              <a:t> GNSS STD </a:t>
            </a:r>
            <a:r>
              <a:rPr lang="hu-HU" dirty="0" err="1" smtClean="0"/>
              <a:t>assimilation</a:t>
            </a:r>
            <a:r>
              <a:rPr lang="hu-HU" dirty="0" smtClean="0"/>
              <a:t> (ALADIN-LACE-HIRLAM) </a:t>
            </a:r>
            <a:r>
              <a:rPr lang="hu-HU" dirty="0" err="1" smtClean="0"/>
              <a:t>at</a:t>
            </a:r>
            <a:r>
              <a:rPr lang="hu-HU" dirty="0" smtClean="0"/>
              <a:t> KNMI </a:t>
            </a:r>
            <a:r>
              <a:rPr lang="hu-HU" dirty="0" err="1" smtClean="0"/>
              <a:t>for</a:t>
            </a:r>
            <a:r>
              <a:rPr lang="hu-HU" dirty="0" smtClean="0"/>
              <a:t> </a:t>
            </a:r>
            <a:r>
              <a:rPr lang="hu-HU" dirty="0" err="1" smtClean="0"/>
              <a:t>four</a:t>
            </a:r>
            <a:r>
              <a:rPr lang="hu-HU" dirty="0" smtClean="0"/>
              <a:t> </a:t>
            </a:r>
            <a:r>
              <a:rPr lang="hu-HU" dirty="0" err="1" smtClean="0"/>
              <a:t>weeks</a:t>
            </a:r>
            <a:r>
              <a:rPr lang="hu-HU" dirty="0" smtClean="0"/>
              <a:t> (</a:t>
            </a:r>
            <a:r>
              <a:rPr lang="hu-HU" dirty="0" err="1" smtClean="0"/>
              <a:t>shared</a:t>
            </a:r>
            <a:r>
              <a:rPr lang="hu-HU" dirty="0" smtClean="0"/>
              <a:t> </a:t>
            </a:r>
            <a:r>
              <a:rPr lang="hu-HU" dirty="0" err="1" smtClean="0"/>
              <a:t>funding</a:t>
            </a:r>
            <a:r>
              <a:rPr lang="hu-HU" dirty="0" smtClean="0"/>
              <a:t> </a:t>
            </a:r>
            <a:r>
              <a:rPr lang="hu-HU" dirty="0" err="1" smtClean="0"/>
              <a:t>with</a:t>
            </a:r>
            <a:r>
              <a:rPr lang="hu-HU" dirty="0" smtClean="0"/>
              <a:t> LACE</a:t>
            </a:r>
            <a:r>
              <a:rPr lang="hu-HU" dirty="0" smtClean="0"/>
              <a:t>)</a:t>
            </a:r>
            <a:endParaRPr lang="hu-HU" dirty="0" smtClean="0"/>
          </a:p>
          <a:p>
            <a:pPr marL="285750" indent="-285750">
              <a:buFont typeface="Arial" panose="020B0604020202020204" pitchFamily="34" charset="0"/>
              <a:buChar char="•"/>
            </a:pPr>
            <a:r>
              <a:rPr lang="hu-HU" dirty="0" smtClean="0"/>
              <a:t>2020-2021: no </a:t>
            </a:r>
            <a:r>
              <a:rPr lang="hu-HU" dirty="0" err="1" smtClean="0"/>
              <a:t>travels</a:t>
            </a:r>
            <a:r>
              <a:rPr lang="hu-HU" dirty="0" smtClean="0"/>
              <a:t> </a:t>
            </a:r>
            <a:r>
              <a:rPr lang="hu-HU" dirty="0" err="1" smtClean="0"/>
              <a:t>due</a:t>
            </a:r>
            <a:r>
              <a:rPr lang="hu-HU" dirty="0" smtClean="0"/>
              <a:t> </a:t>
            </a:r>
            <a:r>
              <a:rPr lang="hu-HU" dirty="0" err="1" smtClean="0"/>
              <a:t>to</a:t>
            </a:r>
            <a:r>
              <a:rPr lang="hu-HU" dirty="0" smtClean="0"/>
              <a:t> COVID, </a:t>
            </a:r>
            <a:r>
              <a:rPr lang="hu-HU" dirty="0" err="1" smtClean="0"/>
              <a:t>funds</a:t>
            </a:r>
            <a:r>
              <a:rPr lang="hu-HU" dirty="0" smtClean="0"/>
              <a:t> </a:t>
            </a:r>
            <a:r>
              <a:rPr lang="hu-HU" dirty="0" err="1" smtClean="0"/>
              <a:t>carried</a:t>
            </a:r>
            <a:r>
              <a:rPr lang="hu-HU" dirty="0" smtClean="0"/>
              <a:t> </a:t>
            </a:r>
            <a:r>
              <a:rPr lang="hu-HU" dirty="0" err="1" smtClean="0"/>
              <a:t>forward</a:t>
            </a:r>
            <a:r>
              <a:rPr lang="hu-HU" dirty="0" smtClean="0"/>
              <a:t> </a:t>
            </a:r>
            <a:r>
              <a:rPr lang="hu-HU" dirty="0" err="1" smtClean="0"/>
              <a:t>to</a:t>
            </a:r>
            <a:r>
              <a:rPr lang="hu-HU" dirty="0" smtClean="0"/>
              <a:t> </a:t>
            </a:r>
            <a:r>
              <a:rPr lang="hu-HU" dirty="0" smtClean="0"/>
              <a:t>2022</a:t>
            </a:r>
          </a:p>
          <a:p>
            <a:pPr marL="285750" indent="-285750">
              <a:buFont typeface="Arial" panose="020B0604020202020204" pitchFamily="34" charset="0"/>
              <a:buChar char="•"/>
            </a:pPr>
            <a:r>
              <a:rPr lang="hu-HU" dirty="0" smtClean="0"/>
              <a:t>2022: </a:t>
            </a:r>
            <a:r>
              <a:rPr lang="hu-HU" dirty="0" err="1" smtClean="0"/>
              <a:t>two</a:t>
            </a:r>
            <a:r>
              <a:rPr lang="hu-HU" dirty="0" smtClean="0"/>
              <a:t> </a:t>
            </a:r>
            <a:r>
              <a:rPr lang="hu-HU" dirty="0" err="1" smtClean="0"/>
              <a:t>weeks</a:t>
            </a:r>
            <a:r>
              <a:rPr lang="hu-HU" dirty="0" smtClean="0"/>
              <a:t> </a:t>
            </a:r>
            <a:r>
              <a:rPr lang="hu-HU" dirty="0" err="1" smtClean="0"/>
              <a:t>travel</a:t>
            </a:r>
            <a:r>
              <a:rPr lang="hu-HU" dirty="0" smtClean="0"/>
              <a:t> </a:t>
            </a:r>
            <a:r>
              <a:rPr lang="hu-HU" dirty="0" err="1" smtClean="0"/>
              <a:t>by</a:t>
            </a:r>
            <a:r>
              <a:rPr lang="hu-HU" dirty="0" smtClean="0"/>
              <a:t> Ivan </a:t>
            </a:r>
            <a:r>
              <a:rPr lang="hu-HU" dirty="0" err="1" smtClean="0"/>
              <a:t>Bastak</a:t>
            </a:r>
            <a:r>
              <a:rPr lang="hu-HU" dirty="0" smtClean="0"/>
              <a:t> </a:t>
            </a:r>
            <a:r>
              <a:rPr lang="hu-HU" dirty="0" err="1" smtClean="0"/>
              <a:t>Duran</a:t>
            </a:r>
            <a:r>
              <a:rPr lang="hu-HU" dirty="0" smtClean="0"/>
              <a:t> (University Frankfurt) </a:t>
            </a:r>
            <a:r>
              <a:rPr lang="hu-HU" dirty="0" err="1" smtClean="0"/>
              <a:t>to</a:t>
            </a:r>
            <a:r>
              <a:rPr lang="hu-HU" dirty="0" smtClean="0"/>
              <a:t> CHMI </a:t>
            </a:r>
            <a:r>
              <a:rPr lang="hu-HU" dirty="0" err="1" smtClean="0"/>
              <a:t>to</a:t>
            </a:r>
            <a:r>
              <a:rPr lang="hu-HU" dirty="0" smtClean="0"/>
              <a:t> </a:t>
            </a:r>
            <a:r>
              <a:rPr lang="hu-HU" dirty="0" err="1" smtClean="0"/>
              <a:t>work</a:t>
            </a:r>
            <a:r>
              <a:rPr lang="hu-HU" dirty="0" smtClean="0"/>
              <a:t> </a:t>
            </a:r>
            <a:r>
              <a:rPr lang="hu-HU" dirty="0" err="1" smtClean="0"/>
              <a:t>on</a:t>
            </a:r>
            <a:r>
              <a:rPr lang="hu-HU" dirty="0" smtClean="0"/>
              <a:t> ICON and ALARO </a:t>
            </a:r>
            <a:r>
              <a:rPr lang="hu-HU" dirty="0" err="1" smtClean="0"/>
              <a:t>turbulence</a:t>
            </a:r>
            <a:r>
              <a:rPr lang="hu-HU" dirty="0" smtClean="0"/>
              <a:t> </a:t>
            </a:r>
            <a:r>
              <a:rPr lang="hu-HU" dirty="0" err="1" smtClean="0"/>
              <a:t>schemes</a:t>
            </a:r>
            <a:endParaRPr lang="en-US" dirty="0"/>
          </a:p>
          <a:p>
            <a:endParaRPr lang="hu-HU" dirty="0"/>
          </a:p>
        </p:txBody>
      </p:sp>
    </p:spTree>
    <p:extLst>
      <p:ext uri="{BB962C8B-B14F-4D97-AF65-F5344CB8AC3E}">
        <p14:creationId xmlns:p14="http://schemas.microsoft.com/office/powerpoint/2010/main" val="345275634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93926" y="268133"/>
            <a:ext cx="14753089" cy="1325563"/>
          </a:xfrm>
        </p:spPr>
        <p:txBody>
          <a:bodyPr/>
          <a:lstStyle/>
          <a:p>
            <a:r>
              <a:rPr lang="hu-HU" dirty="0" smtClean="0"/>
              <a:t>EMS </a:t>
            </a:r>
            <a:r>
              <a:rPr lang="hu-HU" dirty="0" err="1" smtClean="0"/>
              <a:t>Annual</a:t>
            </a:r>
            <a:r>
              <a:rPr lang="hu-HU" dirty="0" smtClean="0"/>
              <a:t> Meeting 2022</a:t>
            </a:r>
            <a:endParaRPr lang="hu-HU" dirty="0"/>
          </a:p>
        </p:txBody>
      </p:sp>
      <p:sp>
        <p:nvSpPr>
          <p:cNvPr id="3" name="Dia számának helye 2"/>
          <p:cNvSpPr>
            <a:spLocks noGrp="1"/>
          </p:cNvSpPr>
          <p:nvPr>
            <p:ph type="sldNum" sz="quarter" idx="10"/>
          </p:nvPr>
        </p:nvSpPr>
        <p:spPr/>
        <p:txBody>
          <a:bodyPr/>
          <a:lstStyle/>
          <a:p>
            <a:fld id="{86CB4B4D-7CA3-9044-876B-883B54F8677D}" type="slidenum">
              <a:rPr lang="fr-BE" smtClean="0"/>
              <a:pPr/>
              <a:t>21</a:t>
            </a:fld>
            <a:endParaRPr lang="fr-BE" dirty="0"/>
          </a:p>
        </p:txBody>
      </p:sp>
      <p:sp>
        <p:nvSpPr>
          <p:cNvPr id="4" name="Szöveg helye 3"/>
          <p:cNvSpPr>
            <a:spLocks noGrp="1"/>
          </p:cNvSpPr>
          <p:nvPr>
            <p:ph type="body" sz="quarter" idx="11"/>
          </p:nvPr>
        </p:nvSpPr>
        <p:spPr>
          <a:xfrm>
            <a:off x="616240" y="1733002"/>
            <a:ext cx="11312241" cy="5288539"/>
          </a:xfrm>
        </p:spPr>
        <p:txBody>
          <a:bodyPr>
            <a:normAutofit/>
          </a:bodyPr>
          <a:lstStyle/>
          <a:p>
            <a:pPr marL="285750" indent="-285750">
              <a:buFont typeface="Arial" panose="020B0604020202020204" pitchFamily="34" charset="0"/>
              <a:buChar char="•"/>
            </a:pPr>
            <a:r>
              <a:rPr lang="hu-HU" dirty="0" smtClean="0"/>
              <a:t>4-9 </a:t>
            </a:r>
            <a:r>
              <a:rPr lang="hu-HU" dirty="0" err="1"/>
              <a:t>September</a:t>
            </a:r>
            <a:r>
              <a:rPr lang="hu-HU" dirty="0"/>
              <a:t> </a:t>
            </a:r>
            <a:r>
              <a:rPr lang="hu-HU" dirty="0" smtClean="0"/>
              <a:t>2022, Bonn, </a:t>
            </a:r>
            <a:r>
              <a:rPr lang="hu-HU" dirty="0" err="1" smtClean="0"/>
              <a:t>Germany</a:t>
            </a:r>
            <a:r>
              <a:rPr lang="hu-HU" dirty="0" smtClean="0"/>
              <a:t> (</a:t>
            </a:r>
            <a:r>
              <a:rPr lang="hu-HU" dirty="0" err="1" smtClean="0"/>
              <a:t>hybrid</a:t>
            </a:r>
            <a:r>
              <a:rPr lang="hu-HU" dirty="0" smtClean="0"/>
              <a:t> </a:t>
            </a:r>
            <a:r>
              <a:rPr lang="hu-HU" dirty="0" err="1" smtClean="0"/>
              <a:t>event</a:t>
            </a:r>
            <a:r>
              <a:rPr lang="hu-HU" dirty="0" smtClean="0"/>
              <a:t>)</a:t>
            </a:r>
            <a:endParaRPr lang="hu-HU" dirty="0"/>
          </a:p>
          <a:p>
            <a:endParaRPr lang="hu-HU" dirty="0"/>
          </a:p>
          <a:p>
            <a:pPr marL="285750" indent="-285750">
              <a:buFont typeface="Arial" panose="020B0604020202020204" pitchFamily="34" charset="0"/>
              <a:buChar char="•"/>
            </a:pPr>
            <a:r>
              <a:rPr lang="hu-HU" dirty="0" smtClean="0"/>
              <a:t>OSA1.5 </a:t>
            </a:r>
            <a:r>
              <a:rPr lang="hu-HU" dirty="0"/>
              <a:t>Session: </a:t>
            </a:r>
            <a:r>
              <a:rPr lang="en-US" dirty="0"/>
              <a:t>Challenges in Weather and Climate Modelling: from model development via verification to operational </a:t>
            </a:r>
            <a:r>
              <a:rPr lang="en-US" dirty="0" smtClean="0"/>
              <a:t>perspectives</a:t>
            </a:r>
            <a:endParaRPr lang="hu-HU" dirty="0" smtClean="0"/>
          </a:p>
          <a:p>
            <a:pPr marL="285750" indent="-285750">
              <a:buFont typeface="Arial" panose="020B0604020202020204" pitchFamily="34" charset="0"/>
              <a:buChar char="•"/>
            </a:pPr>
            <a:r>
              <a:rPr lang="hu-HU" dirty="0" err="1"/>
              <a:t>Conveners</a:t>
            </a:r>
            <a:r>
              <a:rPr lang="hu-HU" dirty="0"/>
              <a:t>: </a:t>
            </a:r>
            <a:r>
              <a:rPr lang="hu-HU" dirty="0" err="1"/>
              <a:t>Estíbaliz</a:t>
            </a:r>
            <a:r>
              <a:rPr lang="hu-HU" dirty="0"/>
              <a:t> </a:t>
            </a:r>
            <a:r>
              <a:rPr lang="hu-HU" dirty="0" err="1"/>
              <a:t>Gascón</a:t>
            </a:r>
            <a:r>
              <a:rPr lang="hu-HU" dirty="0"/>
              <a:t>, Daniel Reinert, Balázs </a:t>
            </a:r>
            <a:r>
              <a:rPr lang="hu-HU" dirty="0" smtClean="0"/>
              <a:t>Szintai</a:t>
            </a:r>
          </a:p>
          <a:p>
            <a:pPr marL="285750" indent="-285750">
              <a:buFont typeface="Arial" panose="020B0604020202020204" pitchFamily="34" charset="0"/>
              <a:buChar char="•"/>
            </a:pPr>
            <a:r>
              <a:rPr lang="hu-HU" dirty="0" err="1" smtClean="0"/>
              <a:t>Co-conveners</a:t>
            </a:r>
            <a:r>
              <a:rPr lang="hu-HU" dirty="0"/>
              <a:t>: </a:t>
            </a:r>
            <a:r>
              <a:rPr lang="hu-HU" dirty="0" err="1" smtClean="0"/>
              <a:t>Chiara</a:t>
            </a:r>
            <a:r>
              <a:rPr lang="hu-HU" dirty="0" smtClean="0"/>
              <a:t> </a:t>
            </a:r>
            <a:r>
              <a:rPr lang="hu-HU" dirty="0" err="1" smtClean="0"/>
              <a:t>Marsigli</a:t>
            </a:r>
            <a:r>
              <a:rPr lang="hu-HU" dirty="0" smtClean="0"/>
              <a:t>, </a:t>
            </a:r>
            <a:r>
              <a:rPr lang="hu-HU" dirty="0" err="1" smtClean="0"/>
              <a:t>Manfred</a:t>
            </a:r>
            <a:r>
              <a:rPr lang="hu-HU" dirty="0" smtClean="0"/>
              <a:t> </a:t>
            </a:r>
            <a:r>
              <a:rPr lang="hu-HU" dirty="0" err="1" smtClean="0"/>
              <a:t>Dorninger</a:t>
            </a:r>
            <a:endParaRPr lang="hu-HU" dirty="0" smtClean="0"/>
          </a:p>
          <a:p>
            <a:pPr marL="285750" indent="-285750">
              <a:buFont typeface="Arial" panose="020B0604020202020204" pitchFamily="34" charset="0"/>
              <a:buChar char="•"/>
            </a:pPr>
            <a:r>
              <a:rPr lang="hu-HU" dirty="0" err="1" smtClean="0"/>
              <a:t>Sub-session</a:t>
            </a:r>
            <a:r>
              <a:rPr lang="hu-HU" dirty="0" smtClean="0"/>
              <a:t> </a:t>
            </a:r>
            <a:r>
              <a:rPr lang="hu-HU" dirty="0" err="1"/>
              <a:t>about</a:t>
            </a:r>
            <a:r>
              <a:rPr lang="hu-HU" dirty="0"/>
              <a:t> EUMETNET, C-SRNWP and </a:t>
            </a:r>
            <a:r>
              <a:rPr lang="hu-HU" dirty="0" err="1"/>
              <a:t>related</a:t>
            </a:r>
            <a:r>
              <a:rPr lang="hu-HU" dirty="0"/>
              <a:t> </a:t>
            </a:r>
            <a:r>
              <a:rPr lang="hu-HU" dirty="0" err="1"/>
              <a:t>activities</a:t>
            </a:r>
            <a:r>
              <a:rPr lang="hu-HU" dirty="0"/>
              <a:t> </a:t>
            </a:r>
            <a:endParaRPr lang="hu-HU" dirty="0" smtClean="0"/>
          </a:p>
          <a:p>
            <a:pPr marL="285750" indent="-285750">
              <a:buFont typeface="Arial" panose="020B0604020202020204" pitchFamily="34" charset="0"/>
              <a:buChar char="•"/>
            </a:pPr>
            <a:endParaRPr lang="hu-HU" dirty="0" smtClean="0"/>
          </a:p>
          <a:p>
            <a:pPr marL="285750" indent="-285750">
              <a:buFont typeface="Arial" panose="020B0604020202020204" pitchFamily="34" charset="0"/>
              <a:buChar char="•"/>
            </a:pPr>
            <a:r>
              <a:rPr lang="hu-HU" dirty="0" smtClean="0"/>
              <a:t>28 </a:t>
            </a:r>
            <a:r>
              <a:rPr lang="hu-HU" dirty="0" err="1" smtClean="0"/>
              <a:t>abstracts</a:t>
            </a:r>
            <a:r>
              <a:rPr lang="hu-HU" dirty="0" smtClean="0"/>
              <a:t> </a:t>
            </a:r>
            <a:r>
              <a:rPr lang="hu-HU" dirty="0" err="1" smtClean="0"/>
              <a:t>received</a:t>
            </a:r>
            <a:r>
              <a:rPr lang="hu-HU" dirty="0" smtClean="0"/>
              <a:t>, 5 </a:t>
            </a:r>
            <a:r>
              <a:rPr lang="hu-HU" dirty="0" err="1" smtClean="0"/>
              <a:t>associated</a:t>
            </a:r>
            <a:r>
              <a:rPr lang="hu-HU" dirty="0" smtClean="0"/>
              <a:t> </a:t>
            </a:r>
            <a:r>
              <a:rPr lang="hu-HU" dirty="0" err="1" smtClean="0"/>
              <a:t>with</a:t>
            </a:r>
            <a:r>
              <a:rPr lang="hu-HU" dirty="0" smtClean="0"/>
              <a:t> EUMETNET/C-SRNWP </a:t>
            </a:r>
            <a:r>
              <a:rPr lang="hu-HU" dirty="0" err="1" smtClean="0"/>
              <a:t>activities</a:t>
            </a:r>
            <a:endParaRPr lang="hu-HU" dirty="0"/>
          </a:p>
          <a:p>
            <a:pPr marL="285750" indent="-285750">
              <a:buFont typeface="Arial" panose="020B0604020202020204" pitchFamily="34" charset="0"/>
              <a:buChar char="•"/>
            </a:pPr>
            <a:endParaRPr lang="hu-HU" dirty="0" smtClean="0"/>
          </a:p>
          <a:p>
            <a:endParaRPr lang="hu-HU" dirty="0" smtClean="0"/>
          </a:p>
          <a:p>
            <a:endParaRPr lang="hu-HU" dirty="0"/>
          </a:p>
        </p:txBody>
      </p:sp>
    </p:spTree>
    <p:extLst>
      <p:ext uri="{BB962C8B-B14F-4D97-AF65-F5344CB8AC3E}">
        <p14:creationId xmlns:p14="http://schemas.microsoft.com/office/powerpoint/2010/main" val="15609803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Thank</a:t>
            </a:r>
            <a:r>
              <a:rPr lang="hu-HU" dirty="0" smtClean="0"/>
              <a:t> </a:t>
            </a:r>
            <a:r>
              <a:rPr lang="hu-HU" dirty="0" err="1" smtClean="0"/>
              <a:t>you</a:t>
            </a:r>
            <a:r>
              <a:rPr lang="hu-HU" dirty="0" smtClean="0"/>
              <a:t> </a:t>
            </a:r>
            <a:r>
              <a:rPr lang="hu-HU" dirty="0" err="1" smtClean="0"/>
              <a:t>for</a:t>
            </a:r>
            <a:r>
              <a:rPr lang="hu-HU" dirty="0" smtClean="0"/>
              <a:t> </a:t>
            </a:r>
            <a:r>
              <a:rPr lang="hu-HU" dirty="0" err="1" smtClean="0"/>
              <a:t>your</a:t>
            </a:r>
            <a:r>
              <a:rPr lang="hu-HU" dirty="0" smtClean="0"/>
              <a:t> </a:t>
            </a:r>
            <a:r>
              <a:rPr lang="hu-HU" dirty="0" err="1" smtClean="0"/>
              <a:t>attention</a:t>
            </a:r>
            <a:r>
              <a:rPr lang="hu-HU" dirty="0" smtClean="0"/>
              <a:t>!</a:t>
            </a:r>
            <a:endParaRPr lang="fr-BE" dirty="0"/>
          </a:p>
        </p:txBody>
      </p:sp>
      <p:sp>
        <p:nvSpPr>
          <p:cNvPr id="3" name="Slide Number Placeholder 2"/>
          <p:cNvSpPr>
            <a:spLocks noGrp="1"/>
          </p:cNvSpPr>
          <p:nvPr>
            <p:ph type="sldNum" sz="quarter" idx="2"/>
          </p:nvPr>
        </p:nvSpPr>
        <p:spPr/>
        <p:txBody>
          <a:bodyPr/>
          <a:lstStyle/>
          <a:p>
            <a:fld id="{86CB4B4D-7CA3-9044-876B-883B54F8677D}" type="slidenum">
              <a:rPr lang="fr-BE" smtClean="0"/>
              <a:t>22</a:t>
            </a:fld>
            <a:endParaRPr lang="fr-BE"/>
          </a:p>
        </p:txBody>
      </p:sp>
    </p:spTree>
    <p:extLst>
      <p:ext uri="{BB962C8B-B14F-4D97-AF65-F5344CB8AC3E}">
        <p14:creationId xmlns:p14="http://schemas.microsoft.com/office/powerpoint/2010/main" val="394196402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fr-BE" smtClean="0"/>
              <a:t>23</a:t>
            </a:fld>
            <a:endParaRPr lang="fr-BE" dirty="0"/>
          </a:p>
        </p:txBody>
      </p:sp>
      <p:sp>
        <p:nvSpPr>
          <p:cNvPr id="3" name="Text Placeholder 2"/>
          <p:cNvSpPr>
            <a:spLocks noGrp="1"/>
          </p:cNvSpPr>
          <p:nvPr>
            <p:ph type="body" sz="quarter" idx="11"/>
          </p:nvPr>
        </p:nvSpPr>
        <p:spPr>
          <a:xfrm>
            <a:off x="1079218" y="1620981"/>
            <a:ext cx="4222074" cy="753621"/>
          </a:xfrm>
        </p:spPr>
        <p:txBody>
          <a:bodyPr>
            <a:normAutofit/>
          </a:bodyPr>
          <a:lstStyle/>
          <a:p>
            <a:r>
              <a:rPr lang="hu-HU" dirty="0" smtClean="0"/>
              <a:t>Balázs Szintai</a:t>
            </a:r>
          </a:p>
          <a:p>
            <a:r>
              <a:rPr lang="hu-HU" dirty="0" smtClean="0"/>
              <a:t>C-SRNWP Manager</a:t>
            </a:r>
          </a:p>
        </p:txBody>
      </p:sp>
      <p:sp>
        <p:nvSpPr>
          <p:cNvPr id="6" name="Téglalap 5"/>
          <p:cNvSpPr/>
          <p:nvPr/>
        </p:nvSpPr>
        <p:spPr>
          <a:xfrm>
            <a:off x="1007533" y="3395133"/>
            <a:ext cx="4741334" cy="1430867"/>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u-HU" sz="1800" b="0" i="0" u="none" strike="noStrike" cap="none" spc="0" normalizeH="0" baseline="0">
              <a:ln>
                <a:noFill/>
              </a:ln>
              <a:solidFill>
                <a:srgbClr val="000000"/>
              </a:solidFill>
              <a:effectLst/>
              <a:uFillTx/>
              <a:latin typeface="+mn-lt"/>
              <a:ea typeface="+mn-ea"/>
              <a:cs typeface="+mn-cs"/>
              <a:sym typeface="Calibri"/>
            </a:endParaRPr>
          </a:p>
        </p:txBody>
      </p:sp>
      <p:sp>
        <p:nvSpPr>
          <p:cNvPr id="4" name="Text Placeholder 3"/>
          <p:cNvSpPr>
            <a:spLocks noGrp="1"/>
          </p:cNvSpPr>
          <p:nvPr>
            <p:ph type="body" sz="quarter" idx="12"/>
          </p:nvPr>
        </p:nvSpPr>
        <p:spPr>
          <a:xfrm>
            <a:off x="1079218" y="3971382"/>
            <a:ext cx="4416425" cy="330220"/>
          </a:xfrm>
        </p:spPr>
        <p:txBody>
          <a:bodyPr/>
          <a:lstStyle/>
          <a:p>
            <a:r>
              <a:rPr lang="hu-HU" dirty="0" err="1" smtClean="0"/>
              <a:t>Phone</a:t>
            </a:r>
            <a:r>
              <a:rPr lang="hu-HU" dirty="0" smtClean="0"/>
              <a:t>: +36 1 346 4705</a:t>
            </a:r>
            <a:endParaRPr lang="fr-BE" dirty="0"/>
          </a:p>
        </p:txBody>
      </p:sp>
      <p:sp>
        <p:nvSpPr>
          <p:cNvPr id="5" name="Text Placeholder 4"/>
          <p:cNvSpPr>
            <a:spLocks noGrp="1"/>
          </p:cNvSpPr>
          <p:nvPr>
            <p:ph type="body" sz="quarter" idx="13"/>
          </p:nvPr>
        </p:nvSpPr>
        <p:spPr>
          <a:xfrm>
            <a:off x="1079500" y="4428062"/>
            <a:ext cx="4416425" cy="369888"/>
          </a:xfrm>
        </p:spPr>
        <p:txBody>
          <a:bodyPr/>
          <a:lstStyle/>
          <a:p>
            <a:r>
              <a:rPr lang="hu-HU" dirty="0" smtClean="0"/>
              <a:t>Email: szintai.b@met.hu</a:t>
            </a:r>
            <a:endParaRPr lang="fr-BE" dirty="0"/>
          </a:p>
        </p:txBody>
      </p:sp>
    </p:spTree>
    <p:extLst>
      <p:ext uri="{BB962C8B-B14F-4D97-AF65-F5344CB8AC3E}">
        <p14:creationId xmlns:p14="http://schemas.microsoft.com/office/powerpoint/2010/main" val="249180620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60321"/>
            <a:ext cx="10515600" cy="1325563"/>
          </a:xfrm>
        </p:spPr>
        <p:txBody>
          <a:bodyPr/>
          <a:lstStyle/>
          <a:p>
            <a:r>
              <a:rPr lang="hu-HU" dirty="0" smtClean="0"/>
              <a:t>EUMETNET </a:t>
            </a:r>
            <a:r>
              <a:rPr lang="hu-HU" dirty="0" err="1" smtClean="0"/>
              <a:t>Strategy</a:t>
            </a:r>
            <a:r>
              <a:rPr lang="hu-HU" dirty="0" smtClean="0"/>
              <a:t> and </a:t>
            </a:r>
            <a:r>
              <a:rPr lang="hu-HU" dirty="0" err="1" smtClean="0"/>
              <a:t>next</a:t>
            </a:r>
            <a:r>
              <a:rPr lang="hu-HU" dirty="0" smtClean="0"/>
              <a:t> </a:t>
            </a:r>
            <a:r>
              <a:rPr lang="hu-HU" dirty="0" err="1" smtClean="0"/>
              <a:t>phase</a:t>
            </a:r>
            <a:endParaRPr lang="hu-HU" dirty="0"/>
          </a:p>
        </p:txBody>
      </p:sp>
      <p:sp>
        <p:nvSpPr>
          <p:cNvPr id="3" name="Dia számának helye 2"/>
          <p:cNvSpPr>
            <a:spLocks noGrp="1"/>
          </p:cNvSpPr>
          <p:nvPr>
            <p:ph type="sldNum" sz="quarter" idx="10"/>
          </p:nvPr>
        </p:nvSpPr>
        <p:spPr/>
        <p:txBody>
          <a:bodyPr/>
          <a:lstStyle/>
          <a:p>
            <a:fld id="{86CB4B4D-7CA3-9044-876B-883B54F8677D}" type="slidenum">
              <a:rPr lang="fr-BE" smtClean="0"/>
              <a:pPr/>
              <a:t>3</a:t>
            </a:fld>
            <a:endParaRPr lang="fr-BE" dirty="0"/>
          </a:p>
        </p:txBody>
      </p:sp>
      <p:sp>
        <p:nvSpPr>
          <p:cNvPr id="4" name="Szöveg helye 3"/>
          <p:cNvSpPr>
            <a:spLocks noGrp="1"/>
          </p:cNvSpPr>
          <p:nvPr>
            <p:ph type="body" sz="quarter" idx="11"/>
          </p:nvPr>
        </p:nvSpPr>
        <p:spPr>
          <a:xfrm>
            <a:off x="873125" y="1357739"/>
            <a:ext cx="10780993" cy="4398963"/>
          </a:xfrm>
        </p:spPr>
        <p:txBody>
          <a:bodyPr>
            <a:normAutofit lnSpcReduction="10000"/>
          </a:bodyPr>
          <a:lstStyle/>
          <a:p>
            <a:pPr marL="285750" indent="-285750">
              <a:buFont typeface="Arial" panose="020B0604020202020204" pitchFamily="34" charset="0"/>
              <a:buChar char="•"/>
            </a:pPr>
            <a:r>
              <a:rPr lang="hu-HU" dirty="0" err="1" smtClean="0"/>
              <a:t>Previously</a:t>
            </a:r>
            <a:r>
              <a:rPr lang="hu-HU" dirty="0" smtClean="0"/>
              <a:t> </a:t>
            </a:r>
            <a:r>
              <a:rPr lang="hu-HU" dirty="0" err="1" smtClean="0"/>
              <a:t>existing</a:t>
            </a:r>
            <a:r>
              <a:rPr lang="hu-HU" dirty="0" smtClean="0"/>
              <a:t> </a:t>
            </a:r>
            <a:r>
              <a:rPr lang="hu-HU" dirty="0" err="1" smtClean="0"/>
              <a:t>strategies</a:t>
            </a:r>
            <a:r>
              <a:rPr lang="hu-HU" dirty="0" smtClean="0"/>
              <a:t>:</a:t>
            </a:r>
          </a:p>
          <a:p>
            <a:pPr marL="1009650" lvl="1" indent="-285750">
              <a:buFont typeface="Arial" panose="020B0604020202020204" pitchFamily="34" charset="0"/>
              <a:buChar char="•"/>
            </a:pPr>
            <a:r>
              <a:rPr lang="en-US" dirty="0"/>
              <a:t>Strategy for EUMETNET 2016 – 2025, </a:t>
            </a:r>
            <a:r>
              <a:rPr lang="en-US" dirty="0" smtClean="0"/>
              <a:t>adopted </a:t>
            </a:r>
            <a:r>
              <a:rPr lang="en-US" dirty="0"/>
              <a:t>in Spring </a:t>
            </a:r>
            <a:r>
              <a:rPr lang="en-US" dirty="0" smtClean="0"/>
              <a:t>2017</a:t>
            </a:r>
            <a:endParaRPr lang="hu-HU" dirty="0" smtClean="0"/>
          </a:p>
          <a:p>
            <a:pPr marL="1009650" lvl="1" indent="-285750">
              <a:buFont typeface="Arial" panose="020B0604020202020204" pitchFamily="34" charset="0"/>
              <a:buChar char="•"/>
            </a:pPr>
            <a:r>
              <a:rPr lang="hu-HU" dirty="0"/>
              <a:t>2021 – 2025 European </a:t>
            </a:r>
            <a:r>
              <a:rPr lang="hu-HU" dirty="0" err="1"/>
              <a:t>NMHSs</a:t>
            </a:r>
            <a:r>
              <a:rPr lang="hu-HU" dirty="0"/>
              <a:t> </a:t>
            </a:r>
            <a:r>
              <a:rPr lang="hu-HU" dirty="0" err="1" smtClean="0"/>
              <a:t>Strategy</a:t>
            </a:r>
            <a:r>
              <a:rPr lang="en-US" dirty="0" smtClean="0"/>
              <a:t>, </a:t>
            </a:r>
            <a:r>
              <a:rPr lang="en-US" dirty="0"/>
              <a:t>adopted in Spring </a:t>
            </a:r>
            <a:r>
              <a:rPr lang="en-US" dirty="0" smtClean="0"/>
              <a:t>20</a:t>
            </a:r>
            <a:r>
              <a:rPr lang="hu-HU" dirty="0" smtClean="0"/>
              <a:t>21</a:t>
            </a:r>
            <a:endParaRPr lang="hu-HU" dirty="0"/>
          </a:p>
          <a:p>
            <a:pPr marL="1009650" lvl="1" indent="-285750">
              <a:buFont typeface="Arial" panose="020B0604020202020204" pitchFamily="34" charset="0"/>
              <a:buChar char="•"/>
            </a:pPr>
            <a:endParaRPr lang="hu-HU" dirty="0"/>
          </a:p>
          <a:p>
            <a:pPr marL="285750" indent="-285750">
              <a:buFont typeface="Arial" panose="020B0604020202020204" pitchFamily="34" charset="0"/>
              <a:buChar char="•"/>
            </a:pPr>
            <a:r>
              <a:rPr lang="hu-HU" dirty="0" err="1" smtClean="0"/>
              <a:t>Accepted</a:t>
            </a:r>
            <a:r>
              <a:rPr lang="hu-HU" dirty="0" smtClean="0"/>
              <a:t> </a:t>
            </a:r>
            <a:r>
              <a:rPr lang="hu-HU" dirty="0" err="1" smtClean="0"/>
              <a:t>in</a:t>
            </a:r>
            <a:r>
              <a:rPr lang="hu-HU" dirty="0" smtClean="0"/>
              <a:t> May 2022 </a:t>
            </a:r>
            <a:r>
              <a:rPr lang="hu-HU" dirty="0" err="1" smtClean="0"/>
              <a:t>by</a:t>
            </a:r>
            <a:r>
              <a:rPr lang="hu-HU" dirty="0" smtClean="0"/>
              <a:t> EUMETNET Assembly</a:t>
            </a:r>
            <a:r>
              <a:rPr lang="hu-HU" dirty="0" smtClean="0"/>
              <a:t>:</a:t>
            </a:r>
            <a:endParaRPr lang="hu-HU" dirty="0" smtClean="0"/>
          </a:p>
          <a:p>
            <a:pPr marL="1009650" lvl="1" indent="-285750">
              <a:buFont typeface="Arial" panose="020B0604020202020204" pitchFamily="34" charset="0"/>
              <a:buChar char="•"/>
            </a:pPr>
            <a:r>
              <a:rPr lang="hu-HU" dirty="0"/>
              <a:t>2022 – 2028 EUMETNET </a:t>
            </a:r>
            <a:r>
              <a:rPr lang="hu-HU" dirty="0" err="1"/>
              <a:t>Strategic</a:t>
            </a:r>
            <a:r>
              <a:rPr lang="hu-HU" dirty="0"/>
              <a:t> </a:t>
            </a:r>
            <a:r>
              <a:rPr lang="hu-HU" dirty="0" err="1" smtClean="0"/>
              <a:t>guidelines</a:t>
            </a:r>
            <a:r>
              <a:rPr lang="hu-HU" dirty="0" smtClean="0"/>
              <a:t> (4 major </a:t>
            </a:r>
            <a:r>
              <a:rPr lang="hu-HU" dirty="0" err="1" smtClean="0"/>
              <a:t>goals</a:t>
            </a:r>
            <a:r>
              <a:rPr lang="hu-HU" dirty="0" smtClean="0"/>
              <a:t>, 32 </a:t>
            </a:r>
            <a:r>
              <a:rPr lang="hu-HU" dirty="0" err="1" smtClean="0"/>
              <a:t>strategic</a:t>
            </a:r>
            <a:r>
              <a:rPr lang="hu-HU" dirty="0" smtClean="0"/>
              <a:t> </a:t>
            </a:r>
            <a:r>
              <a:rPr lang="hu-HU" dirty="0" err="1" smtClean="0"/>
              <a:t>objectives</a:t>
            </a:r>
            <a:r>
              <a:rPr lang="hu-HU" dirty="0" smtClean="0"/>
              <a:t>)</a:t>
            </a:r>
          </a:p>
          <a:p>
            <a:pPr marL="1009650" lvl="1" indent="-285750">
              <a:buFont typeface="Arial" panose="020B0604020202020204" pitchFamily="34" charset="0"/>
              <a:buChar char="•"/>
            </a:pPr>
            <a:endParaRPr lang="hu-HU" dirty="0"/>
          </a:p>
          <a:p>
            <a:pPr marL="285750" indent="-285750">
              <a:buFont typeface="Arial" panose="020B0604020202020204" pitchFamily="34" charset="0"/>
              <a:buChar char="•"/>
            </a:pPr>
            <a:r>
              <a:rPr lang="hu-HU" dirty="0" err="1" smtClean="0"/>
              <a:t>Current</a:t>
            </a:r>
            <a:r>
              <a:rPr lang="hu-HU" dirty="0" smtClean="0"/>
              <a:t> EUMETNET </a:t>
            </a:r>
            <a:r>
              <a:rPr lang="hu-HU" dirty="0" err="1" smtClean="0"/>
              <a:t>phase</a:t>
            </a:r>
            <a:r>
              <a:rPr lang="hu-HU" dirty="0" smtClean="0"/>
              <a:t> </a:t>
            </a:r>
            <a:r>
              <a:rPr lang="hu-HU" dirty="0" err="1" smtClean="0"/>
              <a:t>ends</a:t>
            </a:r>
            <a:r>
              <a:rPr lang="hu-HU" dirty="0" smtClean="0"/>
              <a:t> </a:t>
            </a:r>
            <a:r>
              <a:rPr lang="hu-HU" dirty="0" err="1" smtClean="0"/>
              <a:t>in</a:t>
            </a:r>
            <a:r>
              <a:rPr lang="hu-HU" dirty="0" smtClean="0"/>
              <a:t> 2023, </a:t>
            </a:r>
            <a:r>
              <a:rPr lang="hu-HU" dirty="0" err="1" smtClean="0"/>
              <a:t>next</a:t>
            </a:r>
            <a:r>
              <a:rPr lang="hu-HU" dirty="0" smtClean="0"/>
              <a:t> EUMETNET </a:t>
            </a:r>
            <a:r>
              <a:rPr lang="hu-HU" dirty="0" err="1" smtClean="0"/>
              <a:t>phase</a:t>
            </a:r>
            <a:r>
              <a:rPr lang="hu-HU" dirty="0" smtClean="0"/>
              <a:t> </a:t>
            </a:r>
            <a:r>
              <a:rPr lang="hu-HU" dirty="0" err="1" smtClean="0"/>
              <a:t>will</a:t>
            </a:r>
            <a:r>
              <a:rPr lang="hu-HU" dirty="0" smtClean="0"/>
              <a:t> </a:t>
            </a:r>
            <a:r>
              <a:rPr lang="hu-HU" dirty="0" err="1" smtClean="0"/>
              <a:t>cover</a:t>
            </a:r>
            <a:r>
              <a:rPr lang="hu-HU" dirty="0" smtClean="0"/>
              <a:t> 2024-2028</a:t>
            </a:r>
          </a:p>
          <a:p>
            <a:pPr marL="285750" indent="-285750">
              <a:buFont typeface="Arial" panose="020B0604020202020204" pitchFamily="34" charset="0"/>
              <a:buChar char="•"/>
            </a:pPr>
            <a:endParaRPr lang="hu-HU" dirty="0" smtClean="0"/>
          </a:p>
          <a:p>
            <a:pPr marL="285750" indent="-285750">
              <a:buFont typeface="Arial" panose="020B0604020202020204" pitchFamily="34" charset="0"/>
              <a:buChar char="•"/>
            </a:pPr>
            <a:r>
              <a:rPr lang="hu-HU" dirty="0" err="1" smtClean="0"/>
              <a:t>Preparation</a:t>
            </a:r>
            <a:r>
              <a:rPr lang="hu-HU" dirty="0" smtClean="0"/>
              <a:t> </a:t>
            </a:r>
            <a:r>
              <a:rPr lang="hu-HU" dirty="0" err="1" smtClean="0"/>
              <a:t>for</a:t>
            </a:r>
            <a:r>
              <a:rPr lang="hu-HU" dirty="0" smtClean="0"/>
              <a:t> </a:t>
            </a:r>
            <a:r>
              <a:rPr lang="hu-HU" dirty="0" err="1" smtClean="0"/>
              <a:t>the</a:t>
            </a:r>
            <a:r>
              <a:rPr lang="hu-HU" dirty="0" smtClean="0"/>
              <a:t> </a:t>
            </a:r>
            <a:r>
              <a:rPr lang="hu-HU" dirty="0" err="1" smtClean="0"/>
              <a:t>next</a:t>
            </a:r>
            <a:r>
              <a:rPr lang="hu-HU" dirty="0" smtClean="0"/>
              <a:t> EUMETNET </a:t>
            </a:r>
            <a:r>
              <a:rPr lang="hu-HU" dirty="0" err="1" smtClean="0"/>
              <a:t>phase</a:t>
            </a:r>
            <a:r>
              <a:rPr lang="hu-HU" dirty="0" smtClean="0"/>
              <a:t> </a:t>
            </a:r>
            <a:r>
              <a:rPr lang="hu-HU" dirty="0" err="1" smtClean="0"/>
              <a:t>started</a:t>
            </a:r>
            <a:r>
              <a:rPr lang="hu-HU" dirty="0" smtClean="0"/>
              <a:t> </a:t>
            </a:r>
            <a:r>
              <a:rPr lang="hu-HU" dirty="0" err="1" smtClean="0"/>
              <a:t>this</a:t>
            </a:r>
            <a:r>
              <a:rPr lang="hu-HU" dirty="0" smtClean="0"/>
              <a:t> </a:t>
            </a:r>
            <a:r>
              <a:rPr lang="hu-HU" dirty="0" err="1" smtClean="0"/>
              <a:t>summer</a:t>
            </a:r>
            <a:endParaRPr lang="hu-HU" dirty="0" smtClean="0"/>
          </a:p>
          <a:p>
            <a:pPr marL="285750" indent="-285750">
              <a:buFont typeface="Arial" panose="020B0604020202020204" pitchFamily="34" charset="0"/>
              <a:buChar char="•"/>
            </a:pPr>
            <a:endParaRPr lang="hu-HU" dirty="0"/>
          </a:p>
          <a:p>
            <a:pPr marL="285750" indent="-285750">
              <a:buFont typeface="Arial" panose="020B0604020202020204" pitchFamily="34" charset="0"/>
              <a:buChar char="•"/>
            </a:pPr>
            <a:r>
              <a:rPr lang="hu-HU" dirty="0" smtClean="0"/>
              <a:t>C-SRNWP: </a:t>
            </a:r>
            <a:r>
              <a:rPr lang="hu-HU" dirty="0" err="1" smtClean="0"/>
              <a:t>fast</a:t>
            </a:r>
            <a:r>
              <a:rPr lang="hu-HU" dirty="0" smtClean="0"/>
              <a:t> </a:t>
            </a:r>
            <a:r>
              <a:rPr lang="hu-HU" dirty="0" err="1" smtClean="0"/>
              <a:t>track</a:t>
            </a:r>
            <a:r>
              <a:rPr lang="hu-HU" dirty="0" smtClean="0"/>
              <a:t> </a:t>
            </a:r>
            <a:r>
              <a:rPr lang="hu-HU" dirty="0" err="1" smtClean="0"/>
              <a:t>module</a:t>
            </a:r>
            <a:r>
              <a:rPr lang="hu-HU" dirty="0" smtClean="0"/>
              <a:t> </a:t>
            </a:r>
            <a:r>
              <a:rPr lang="hu-HU" dirty="0" smtClean="0">
                <a:sym typeface="Wingdings" panose="05000000000000000000" pitchFamily="2" charset="2"/>
              </a:rPr>
              <a:t> </a:t>
            </a:r>
            <a:r>
              <a:rPr lang="hu-HU" dirty="0" err="1" smtClean="0">
                <a:sym typeface="Wingdings" panose="05000000000000000000" pitchFamily="2" charset="2"/>
              </a:rPr>
              <a:t>requirements</a:t>
            </a:r>
            <a:r>
              <a:rPr lang="hu-HU" dirty="0" smtClean="0">
                <a:sym typeface="Wingdings" panose="05000000000000000000" pitchFamily="2" charset="2"/>
              </a:rPr>
              <a:t> </a:t>
            </a:r>
            <a:r>
              <a:rPr lang="hu-HU" dirty="0" err="1" smtClean="0">
                <a:sym typeface="Wingdings" panose="05000000000000000000" pitchFamily="2" charset="2"/>
              </a:rPr>
              <a:t>drafted</a:t>
            </a:r>
            <a:r>
              <a:rPr lang="hu-HU" dirty="0" smtClean="0">
                <a:sym typeface="Wingdings" panose="05000000000000000000" pitchFamily="2" charset="2"/>
              </a:rPr>
              <a:t> </a:t>
            </a:r>
            <a:r>
              <a:rPr lang="hu-HU" dirty="0" err="1" smtClean="0">
                <a:sym typeface="Wingdings" panose="05000000000000000000" pitchFamily="2" charset="2"/>
              </a:rPr>
              <a:t>in</a:t>
            </a:r>
            <a:r>
              <a:rPr lang="hu-HU" dirty="0" smtClean="0">
                <a:sym typeface="Wingdings" panose="05000000000000000000" pitchFamily="2" charset="2"/>
              </a:rPr>
              <a:t> </a:t>
            </a:r>
            <a:r>
              <a:rPr lang="hu-HU" dirty="0" err="1" smtClean="0">
                <a:sym typeface="Wingdings" panose="05000000000000000000" pitchFamily="2" charset="2"/>
              </a:rPr>
              <a:t>June</a:t>
            </a:r>
            <a:r>
              <a:rPr lang="hu-HU" dirty="0" smtClean="0">
                <a:sym typeface="Wingdings" panose="05000000000000000000" pitchFamily="2" charset="2"/>
              </a:rPr>
              <a:t> 2022, </a:t>
            </a:r>
            <a:r>
              <a:rPr lang="hu-HU" dirty="0" err="1" smtClean="0">
                <a:sym typeface="Wingdings" panose="05000000000000000000" pitchFamily="2" charset="2"/>
              </a:rPr>
              <a:t>to</a:t>
            </a:r>
            <a:r>
              <a:rPr lang="hu-HU" dirty="0" smtClean="0">
                <a:sym typeface="Wingdings" panose="05000000000000000000" pitchFamily="2" charset="2"/>
              </a:rPr>
              <a:t> be </a:t>
            </a:r>
            <a:r>
              <a:rPr lang="hu-HU" dirty="0" err="1" smtClean="0">
                <a:sym typeface="Wingdings" panose="05000000000000000000" pitchFamily="2" charset="2"/>
              </a:rPr>
              <a:t>accepted</a:t>
            </a:r>
            <a:r>
              <a:rPr lang="hu-HU" dirty="0" smtClean="0">
                <a:sym typeface="Wingdings" panose="05000000000000000000" pitchFamily="2" charset="2"/>
              </a:rPr>
              <a:t> </a:t>
            </a:r>
            <a:r>
              <a:rPr lang="hu-HU" dirty="0" err="1" smtClean="0">
                <a:sym typeface="Wingdings" panose="05000000000000000000" pitchFamily="2" charset="2"/>
              </a:rPr>
              <a:t>by</a:t>
            </a:r>
            <a:r>
              <a:rPr lang="hu-HU" dirty="0" smtClean="0">
                <a:sym typeface="Wingdings" panose="05000000000000000000" pitchFamily="2" charset="2"/>
              </a:rPr>
              <a:t> Assembly </a:t>
            </a:r>
            <a:r>
              <a:rPr lang="hu-HU" dirty="0" err="1" smtClean="0">
                <a:sym typeface="Wingdings" panose="05000000000000000000" pitchFamily="2" charset="2"/>
              </a:rPr>
              <a:t>in</a:t>
            </a:r>
            <a:r>
              <a:rPr lang="hu-HU" dirty="0" smtClean="0">
                <a:sym typeface="Wingdings" panose="05000000000000000000" pitchFamily="2" charset="2"/>
              </a:rPr>
              <a:t> </a:t>
            </a:r>
            <a:r>
              <a:rPr lang="hu-HU" dirty="0" err="1" smtClean="0">
                <a:sym typeface="Wingdings" panose="05000000000000000000" pitchFamily="2" charset="2"/>
              </a:rPr>
              <a:t>autumn</a:t>
            </a:r>
            <a:r>
              <a:rPr lang="hu-HU" dirty="0" smtClean="0">
                <a:sym typeface="Wingdings" panose="05000000000000000000" pitchFamily="2" charset="2"/>
              </a:rPr>
              <a:t> 2022 (</a:t>
            </a:r>
            <a:r>
              <a:rPr lang="hu-HU" dirty="0" err="1" smtClean="0">
                <a:sym typeface="Wingdings" panose="05000000000000000000" pitchFamily="2" charset="2"/>
              </a:rPr>
              <a:t>similar</a:t>
            </a:r>
            <a:r>
              <a:rPr lang="hu-HU" dirty="0" smtClean="0">
                <a:sym typeface="Wingdings" panose="05000000000000000000" pitchFamily="2" charset="2"/>
              </a:rPr>
              <a:t> </a:t>
            </a:r>
            <a:r>
              <a:rPr lang="hu-HU" dirty="0" err="1" smtClean="0">
                <a:sym typeface="Wingdings" panose="05000000000000000000" pitchFamily="2" charset="2"/>
              </a:rPr>
              <a:t>requirements</a:t>
            </a:r>
            <a:r>
              <a:rPr lang="hu-HU" dirty="0" smtClean="0">
                <a:sym typeface="Wingdings" panose="05000000000000000000" pitchFamily="2" charset="2"/>
              </a:rPr>
              <a:t> and </a:t>
            </a:r>
            <a:r>
              <a:rPr lang="hu-HU" dirty="0" err="1" smtClean="0">
                <a:sym typeface="Wingdings" panose="05000000000000000000" pitchFamily="2" charset="2"/>
              </a:rPr>
              <a:t>resources</a:t>
            </a:r>
            <a:r>
              <a:rPr lang="hu-HU" dirty="0" smtClean="0">
                <a:sym typeface="Wingdings" panose="05000000000000000000" pitchFamily="2" charset="2"/>
              </a:rPr>
              <a:t> </a:t>
            </a:r>
            <a:r>
              <a:rPr lang="hu-HU" dirty="0" err="1" smtClean="0">
                <a:sym typeface="Wingdings" panose="05000000000000000000" pitchFamily="2" charset="2"/>
              </a:rPr>
              <a:t>than</a:t>
            </a:r>
            <a:r>
              <a:rPr lang="hu-HU" dirty="0" smtClean="0">
                <a:sym typeface="Wingdings" panose="05000000000000000000" pitchFamily="2" charset="2"/>
              </a:rPr>
              <a:t> </a:t>
            </a:r>
            <a:r>
              <a:rPr lang="hu-HU" dirty="0" err="1" smtClean="0">
                <a:sym typeface="Wingdings" panose="05000000000000000000" pitchFamily="2" charset="2"/>
              </a:rPr>
              <a:t>in</a:t>
            </a:r>
            <a:r>
              <a:rPr lang="hu-HU" dirty="0" smtClean="0">
                <a:sym typeface="Wingdings" panose="05000000000000000000" pitchFamily="2" charset="2"/>
              </a:rPr>
              <a:t> </a:t>
            </a:r>
            <a:r>
              <a:rPr lang="hu-HU" dirty="0" err="1" smtClean="0">
                <a:sym typeface="Wingdings" panose="05000000000000000000" pitchFamily="2" charset="2"/>
              </a:rPr>
              <a:t>current</a:t>
            </a:r>
            <a:r>
              <a:rPr lang="hu-HU" dirty="0" smtClean="0">
                <a:sym typeface="Wingdings" panose="05000000000000000000" pitchFamily="2" charset="2"/>
              </a:rPr>
              <a:t> </a:t>
            </a:r>
            <a:r>
              <a:rPr lang="hu-HU" dirty="0" err="1" smtClean="0">
                <a:sym typeface="Wingdings" panose="05000000000000000000" pitchFamily="2" charset="2"/>
              </a:rPr>
              <a:t>phase</a:t>
            </a:r>
            <a:r>
              <a:rPr lang="hu-HU" dirty="0" smtClean="0">
                <a:sym typeface="Wingdings" panose="05000000000000000000" pitchFamily="2" charset="2"/>
              </a:rPr>
              <a:t>)</a:t>
            </a:r>
            <a:endParaRPr lang="hu-HU" dirty="0" smtClean="0"/>
          </a:p>
          <a:p>
            <a:pPr marL="285750" indent="-285750">
              <a:buFont typeface="Arial" panose="020B0604020202020204" pitchFamily="34" charset="0"/>
              <a:buChar char="•"/>
            </a:pPr>
            <a:endParaRPr lang="hu-HU" dirty="0"/>
          </a:p>
        </p:txBody>
      </p:sp>
    </p:spTree>
    <p:extLst>
      <p:ext uri="{BB962C8B-B14F-4D97-AF65-F5344CB8AC3E}">
        <p14:creationId xmlns:p14="http://schemas.microsoft.com/office/powerpoint/2010/main" val="217895872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ACABA208-9E5D-46C7-9499-8065D0F995F1}"/>
              </a:ext>
            </a:extLst>
          </p:cNvPr>
          <p:cNvSpPr/>
          <p:nvPr/>
        </p:nvSpPr>
        <p:spPr>
          <a:xfrm>
            <a:off x="4816747" y="880791"/>
            <a:ext cx="7227899" cy="5652085"/>
          </a:xfrm>
          <a:prstGeom prst="roundRect">
            <a:avLst>
              <a:gd name="adj" fmla="val 8985"/>
            </a:avLst>
          </a:prstGeom>
          <a:solidFill>
            <a:schemeClr val="accent4">
              <a:lumMod val="20000"/>
              <a:lumOff val="80000"/>
            </a:schemeClr>
          </a:solidFill>
          <a:ln w="3175">
            <a:solidFill>
              <a:srgbClr val="6AADC0"/>
            </a:solidFill>
          </a:ln>
        </p:spPr>
        <p:style>
          <a:lnRef idx="2">
            <a:schemeClr val="accent6"/>
          </a:lnRef>
          <a:fillRef idx="1">
            <a:schemeClr val="lt1"/>
          </a:fillRef>
          <a:effectRef idx="0">
            <a:schemeClr val="accent6"/>
          </a:effectRef>
          <a:fontRef idx="minor">
            <a:schemeClr val="dk1"/>
          </a:fontRef>
        </p:style>
        <p:txBody>
          <a:bodyPr tIns="0" rtlCol="0" anchor="t" anchorCtr="0"/>
          <a:lstStyle/>
          <a:p>
            <a:pPr marL="0" marR="0" lvl="0" indent="0" algn="ctr" defTabSz="914377" rtl="0" eaLnBrk="1" fontAlgn="auto" latinLnBrk="0" hangingPunct="0">
              <a:lnSpc>
                <a:spcPct val="100000"/>
              </a:lnSpc>
              <a:spcBef>
                <a:spcPts val="0"/>
              </a:spcBef>
              <a:spcAft>
                <a:spcPts val="0"/>
              </a:spcAft>
              <a:buClrTx/>
              <a:buSzTx/>
              <a:buFontTx/>
              <a:buNone/>
              <a:tabLst/>
              <a:defRPr/>
            </a:pPr>
            <a:r>
              <a:rPr kumimoji="0" lang="en-GB" sz="2667"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rPr>
              <a:t>FEMDI Implementation activity</a:t>
            </a:r>
            <a:endParaRPr kumimoji="0" lang="en-GB" sz="1600"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endParaRPr>
          </a:p>
        </p:txBody>
      </p:sp>
      <p:sp>
        <p:nvSpPr>
          <p:cNvPr id="21" name="Rectangle: Rounded Corners 20">
            <a:extLst>
              <a:ext uri="{FF2B5EF4-FFF2-40B4-BE49-F238E27FC236}">
                <a16:creationId xmlns:a16="http://schemas.microsoft.com/office/drawing/2014/main" xmlns="" id="{8F67BCD1-0921-45BD-B157-6A137DD67843}"/>
              </a:ext>
            </a:extLst>
          </p:cNvPr>
          <p:cNvSpPr/>
          <p:nvPr/>
        </p:nvSpPr>
        <p:spPr>
          <a:xfrm>
            <a:off x="249057" y="911041"/>
            <a:ext cx="4375103" cy="5621835"/>
          </a:xfrm>
          <a:prstGeom prst="roundRect">
            <a:avLst>
              <a:gd name="adj" fmla="val 8985"/>
            </a:avLst>
          </a:prstGeom>
          <a:solidFill>
            <a:schemeClr val="accent5">
              <a:lumMod val="20000"/>
              <a:lumOff val="80000"/>
            </a:schemeClr>
          </a:solidFill>
          <a:ln w="9525">
            <a:solidFill>
              <a:srgbClr val="6AADC0"/>
            </a:solidFill>
          </a:ln>
        </p:spPr>
        <p:style>
          <a:lnRef idx="2">
            <a:schemeClr val="accent6"/>
          </a:lnRef>
          <a:fillRef idx="1">
            <a:schemeClr val="lt1"/>
          </a:fillRef>
          <a:effectRef idx="0">
            <a:schemeClr val="accent6"/>
          </a:effectRef>
          <a:fontRef idx="minor">
            <a:schemeClr val="dk1"/>
          </a:fontRef>
        </p:style>
        <p:txBody>
          <a:bodyPr tIns="0" rtlCol="0" anchor="t" anchorCtr="0"/>
          <a:lstStyle/>
          <a:p>
            <a:pPr marL="0" marR="0" lvl="0" indent="0" algn="ctr" defTabSz="914377" rtl="0" eaLnBrk="1" fontAlgn="auto" latinLnBrk="0" hangingPunct="0">
              <a:lnSpc>
                <a:spcPct val="100000"/>
              </a:lnSpc>
              <a:spcBef>
                <a:spcPts val="0"/>
              </a:spcBef>
              <a:spcAft>
                <a:spcPts val="0"/>
              </a:spcAft>
              <a:buClrTx/>
              <a:buSzTx/>
              <a:buFontTx/>
              <a:buNone/>
              <a:tabLst/>
              <a:defRPr/>
            </a:pPr>
            <a:r>
              <a:rPr kumimoji="0" lang="en-GB" sz="2667"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rPr>
              <a:t>FDCM Programme</a:t>
            </a:r>
            <a:endParaRPr kumimoji="0" lang="en-GB" sz="1600"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endParaRPr>
          </a:p>
        </p:txBody>
      </p:sp>
      <p:sp>
        <p:nvSpPr>
          <p:cNvPr id="2" name="Title 1">
            <a:extLst>
              <a:ext uri="{FF2B5EF4-FFF2-40B4-BE49-F238E27FC236}">
                <a16:creationId xmlns:a16="http://schemas.microsoft.com/office/drawing/2014/main" xmlns="" id="{E2A54A9E-AE9B-41BD-A1F4-93B16C39205A}"/>
              </a:ext>
            </a:extLst>
          </p:cNvPr>
          <p:cNvSpPr>
            <a:spLocks noGrp="1"/>
          </p:cNvSpPr>
          <p:nvPr>
            <p:ph type="title"/>
          </p:nvPr>
        </p:nvSpPr>
        <p:spPr>
          <a:xfrm>
            <a:off x="288001" y="216000"/>
            <a:ext cx="4304119" cy="480131"/>
          </a:xfrm>
          <a:ln w="12700">
            <a:miter lim="400000"/>
          </a:ln>
        </p:spPr>
        <p:txBody>
          <a:bodyPr vert="horz" wrap="square" lIns="91440" tIns="45720" rIns="91440" bIns="45720" rtlCol="0" anchor="t" anchorCtr="0">
            <a:spAutoFit/>
          </a:bodyPr>
          <a:lstStyle/>
          <a:p>
            <a:pPr defTabSz="914377"/>
            <a:r>
              <a:rPr lang="en-GB" sz="2800">
                <a:latin typeface="Calibri Light" panose="020F0302020204030204" pitchFamily="34" charset="0"/>
                <a:cs typeface="Calibri Light" panose="020F0302020204030204" pitchFamily="34" charset="0"/>
              </a:rPr>
              <a:t>FDCM programme scope</a:t>
            </a:r>
          </a:p>
        </p:txBody>
      </p:sp>
      <p:sp>
        <p:nvSpPr>
          <p:cNvPr id="5" name="Rectangle: Rounded Corners 4">
            <a:extLst>
              <a:ext uri="{FF2B5EF4-FFF2-40B4-BE49-F238E27FC236}">
                <a16:creationId xmlns:a16="http://schemas.microsoft.com/office/drawing/2014/main" xmlns="" id="{7B46D658-E23A-4979-ADB0-DFF576A46559}"/>
              </a:ext>
            </a:extLst>
          </p:cNvPr>
          <p:cNvSpPr/>
          <p:nvPr/>
        </p:nvSpPr>
        <p:spPr>
          <a:xfrm>
            <a:off x="698975" y="3027681"/>
            <a:ext cx="3725728" cy="3224076"/>
          </a:xfrm>
          <a:prstGeom prst="roundRect">
            <a:avLst>
              <a:gd name="adj" fmla="val 8985"/>
            </a:avLst>
          </a:prstGeom>
          <a:solidFill>
            <a:schemeClr val="bg1"/>
          </a:solidFill>
          <a:ln w="3175">
            <a:solidFill>
              <a:srgbClr val="6AADC0"/>
            </a:solidFill>
          </a:ln>
        </p:spPr>
        <p:style>
          <a:lnRef idx="2">
            <a:schemeClr val="accent6"/>
          </a:lnRef>
          <a:fillRef idx="1">
            <a:schemeClr val="lt1"/>
          </a:fillRef>
          <a:effectRef idx="0">
            <a:schemeClr val="accent6"/>
          </a:effectRef>
          <a:fontRef idx="minor">
            <a:schemeClr val="dk1"/>
          </a:fontRef>
        </p:style>
        <p:txBody>
          <a:bodyPr tIns="0" rtlCol="0" anchor="t" anchorCtr="0"/>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rPr>
              <a:t>FEMDI architecture:</a:t>
            </a:r>
            <a:endParaRPr kumimoji="0" lang="en-GB" sz="1467"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endParaRPr>
          </a:p>
        </p:txBody>
      </p:sp>
      <p:sp>
        <p:nvSpPr>
          <p:cNvPr id="6" name="Rectangle: Rounded Corners 5">
            <a:extLst>
              <a:ext uri="{FF2B5EF4-FFF2-40B4-BE49-F238E27FC236}">
                <a16:creationId xmlns:a16="http://schemas.microsoft.com/office/drawing/2014/main" xmlns="" id="{950ED077-2724-405E-9F07-A0730A15F2A8}"/>
              </a:ext>
            </a:extLst>
          </p:cNvPr>
          <p:cNvSpPr/>
          <p:nvPr/>
        </p:nvSpPr>
        <p:spPr>
          <a:xfrm>
            <a:off x="5330644" y="2209362"/>
            <a:ext cx="6211481" cy="3158980"/>
          </a:xfrm>
          <a:prstGeom prst="roundRect">
            <a:avLst>
              <a:gd name="adj" fmla="val 4623"/>
            </a:avLst>
          </a:prstGeo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2133" b="1" i="0" u="none" strike="noStrike" kern="0" cap="none" spc="0" normalizeH="0" baseline="0" noProof="0">
                <a:ln>
                  <a:noFill/>
                </a:ln>
                <a:solidFill>
                  <a:srgbClr val="C07D24"/>
                </a:solidFill>
                <a:effectLst/>
                <a:uLnTx/>
                <a:uFillTx/>
                <a:latin typeface="Helvetica"/>
                <a:ea typeface="+mj-ea"/>
                <a:cs typeface="Helvetica"/>
                <a:sym typeface="Helvetica"/>
              </a:rPr>
              <a:t>FEMDI</a:t>
            </a:r>
          </a:p>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rPr>
              <a:t>Federated capabilities</a:t>
            </a:r>
            <a:endParaRPr kumimoji="0" lang="en-GB" sz="2667"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endParaRPr>
          </a:p>
        </p:txBody>
      </p:sp>
      <p:sp>
        <p:nvSpPr>
          <p:cNvPr id="8" name="Rectangle: Rounded Corners 7">
            <a:extLst>
              <a:ext uri="{FF2B5EF4-FFF2-40B4-BE49-F238E27FC236}">
                <a16:creationId xmlns:a16="http://schemas.microsoft.com/office/drawing/2014/main" xmlns="" id="{6E84085B-B493-46F3-80BB-C996FB48D98E}"/>
              </a:ext>
            </a:extLst>
          </p:cNvPr>
          <p:cNvSpPr/>
          <p:nvPr/>
        </p:nvSpPr>
        <p:spPr>
          <a:xfrm>
            <a:off x="5649325" y="3170800"/>
            <a:ext cx="2397760" cy="873760"/>
          </a:xfrm>
          <a:prstGeom prst="roundRect">
            <a:avLst>
              <a:gd name="adj" fmla="val 4623"/>
            </a:avLst>
          </a:prstGeom>
          <a:ln w="6350"/>
        </p:spPr>
        <p:style>
          <a:lnRef idx="2">
            <a:schemeClr val="accent6"/>
          </a:lnRef>
          <a:fillRef idx="1">
            <a:schemeClr val="lt1"/>
          </a:fillRef>
          <a:effectRef idx="0">
            <a:schemeClr val="accent6"/>
          </a:effectRef>
          <a:fontRef idx="minor">
            <a:schemeClr val="dk1"/>
          </a:fontRef>
        </p:style>
        <p:txBody>
          <a:bodyPr rtlCol="0" anchor="t" anchorCtr="0"/>
          <a:lstStyle/>
          <a:p>
            <a:pPr marL="0" marR="0" lvl="0" indent="0" algn="ctr" defTabSz="914377" rtl="0" eaLnBrk="1" fontAlgn="auto" latinLnBrk="0" hangingPunct="0">
              <a:lnSpc>
                <a:spcPct val="100000"/>
              </a:lnSpc>
              <a:spcBef>
                <a:spcPts val="0"/>
              </a:spcBef>
              <a:spcAft>
                <a:spcPts val="0"/>
              </a:spcAft>
              <a:buClrTx/>
              <a:buSzTx/>
              <a:buFontTx/>
              <a:buNone/>
              <a:tabLst/>
              <a:defRPr/>
            </a:pPr>
            <a:r>
              <a:rPr kumimoji="0" lang="en-GB" sz="2133"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rPr>
              <a:t>Community capabilities</a:t>
            </a:r>
            <a:endParaRPr kumimoji="0" lang="en-GB" sz="2400"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endParaRPr>
          </a:p>
        </p:txBody>
      </p:sp>
      <p:sp>
        <p:nvSpPr>
          <p:cNvPr id="9" name="Rectangle: Rounded Corners 8">
            <a:extLst>
              <a:ext uri="{FF2B5EF4-FFF2-40B4-BE49-F238E27FC236}">
                <a16:creationId xmlns:a16="http://schemas.microsoft.com/office/drawing/2014/main" xmlns="" id="{5B3464CD-01BD-4717-A420-2829743E29A6}"/>
              </a:ext>
            </a:extLst>
          </p:cNvPr>
          <p:cNvSpPr/>
          <p:nvPr/>
        </p:nvSpPr>
        <p:spPr>
          <a:xfrm>
            <a:off x="5649325" y="4288035"/>
            <a:ext cx="2397760" cy="873760"/>
          </a:xfrm>
          <a:prstGeom prst="roundRect">
            <a:avLst>
              <a:gd name="adj" fmla="val 4623"/>
            </a:avLst>
          </a:prstGeom>
          <a:ln w="6350"/>
        </p:spPr>
        <p:style>
          <a:lnRef idx="2">
            <a:schemeClr val="accent6"/>
          </a:lnRef>
          <a:fillRef idx="1">
            <a:schemeClr val="lt1"/>
          </a:fillRef>
          <a:effectRef idx="0">
            <a:schemeClr val="accent6"/>
          </a:effectRef>
          <a:fontRef idx="minor">
            <a:schemeClr val="dk1"/>
          </a:fontRef>
        </p:style>
        <p:txBody>
          <a:bodyPr rtlCol="0" anchor="t" anchorCtr="0"/>
          <a:lstStyle/>
          <a:p>
            <a:pPr marL="0" marR="0" lvl="0" indent="0" algn="ctr" defTabSz="914377" rtl="0" eaLnBrk="1" fontAlgn="auto" latinLnBrk="0" hangingPunct="0">
              <a:lnSpc>
                <a:spcPct val="100000"/>
              </a:lnSpc>
              <a:spcBef>
                <a:spcPts val="0"/>
              </a:spcBef>
              <a:spcAft>
                <a:spcPts val="0"/>
              </a:spcAft>
              <a:buClrTx/>
              <a:buSzTx/>
              <a:buFontTx/>
              <a:buNone/>
              <a:tabLst/>
              <a:defRPr/>
            </a:pPr>
            <a:r>
              <a:rPr kumimoji="0" lang="en-GB" sz="2133"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rPr>
              <a:t>Local </a:t>
            </a:r>
            <a:br>
              <a:rPr kumimoji="0" lang="en-GB" sz="2133"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rPr>
            </a:br>
            <a:r>
              <a:rPr kumimoji="0" lang="en-GB" sz="2133"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rPr>
              <a:t>capabilities</a:t>
            </a:r>
            <a:endParaRPr kumimoji="0" lang="en-GB" sz="2400"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endParaRPr>
          </a:p>
        </p:txBody>
      </p:sp>
      <p:sp>
        <p:nvSpPr>
          <p:cNvPr id="12" name="TextBox 11">
            <a:extLst>
              <a:ext uri="{FF2B5EF4-FFF2-40B4-BE49-F238E27FC236}">
                <a16:creationId xmlns:a16="http://schemas.microsoft.com/office/drawing/2014/main" xmlns="" id="{C55F4EB2-F887-4D58-A016-A6500E27EC9E}"/>
              </a:ext>
            </a:extLst>
          </p:cNvPr>
          <p:cNvSpPr txBox="1"/>
          <p:nvPr/>
        </p:nvSpPr>
        <p:spPr>
          <a:xfrm>
            <a:off x="5844759" y="5698527"/>
            <a:ext cx="2730647" cy="451340"/>
          </a:xfrm>
          <a:prstGeom prst="rect">
            <a:avLst/>
          </a:prstGeom>
          <a:solidFill>
            <a:schemeClr val="accent4">
              <a:lumMod val="20000"/>
              <a:lumOff val="80000"/>
            </a:schemeClr>
          </a:solidFill>
          <a:ln w="12700" cap="flat">
            <a:noFill/>
            <a:miter lim="400000"/>
          </a:ln>
          <a:effectLst/>
          <a:scene3d>
            <a:camera prst="perspectiveRelaxedModerately"/>
            <a:lightRig rig="threePt" dir="t"/>
          </a:scene3d>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GB" sz="2133" b="0" i="0" u="none" strike="noStrike" kern="0" cap="none" spc="0" normalizeH="0" baseline="0" noProof="0">
              <a:ln>
                <a:noFill/>
              </a:ln>
              <a:solidFill>
                <a:srgbClr val="000000"/>
              </a:solidFill>
              <a:effectLst/>
              <a:uLnTx/>
              <a:uFillTx/>
              <a:latin typeface="Calibri Light" panose="020F0302020204030204" pitchFamily="34" charset="0"/>
              <a:cs typeface="Calibri Light" panose="020F0302020204030204" pitchFamily="34" charset="0"/>
              <a:sym typeface="Calibri"/>
            </a:endParaRPr>
          </a:p>
        </p:txBody>
      </p:sp>
      <p:sp>
        <p:nvSpPr>
          <p:cNvPr id="13" name="Trapezoid 12">
            <a:extLst>
              <a:ext uri="{FF2B5EF4-FFF2-40B4-BE49-F238E27FC236}">
                <a16:creationId xmlns:a16="http://schemas.microsoft.com/office/drawing/2014/main" xmlns="" id="{9EA1541B-26FC-4752-8FE8-3E37976A310F}"/>
              </a:ext>
            </a:extLst>
          </p:cNvPr>
          <p:cNvSpPr/>
          <p:nvPr/>
        </p:nvSpPr>
        <p:spPr>
          <a:xfrm>
            <a:off x="4938125" y="5334515"/>
            <a:ext cx="6990080" cy="980357"/>
          </a:xfrm>
          <a:prstGeom prst="trapezoid">
            <a:avLst/>
          </a:prstGeom>
          <a:effectLst>
            <a:outerShdw blurRad="50800" dist="38100" dir="16200000"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pPr marL="0" marR="0" lvl="0" indent="0" algn="ctr" defTabSz="914377"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rPr>
              <a:t>Agreements, policies </a:t>
            </a:r>
          </a:p>
          <a:p>
            <a:pPr marL="0" marR="0" lvl="0" indent="0" algn="ctr" defTabSz="914377"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rPr>
              <a:t>and technical standards</a:t>
            </a:r>
          </a:p>
        </p:txBody>
      </p:sp>
      <p:sp>
        <p:nvSpPr>
          <p:cNvPr id="14" name="Rectangle: Rounded Corners 13">
            <a:extLst>
              <a:ext uri="{FF2B5EF4-FFF2-40B4-BE49-F238E27FC236}">
                <a16:creationId xmlns:a16="http://schemas.microsoft.com/office/drawing/2014/main" xmlns="" id="{68FA06C6-5975-446A-9AE9-64E224DB564C}"/>
              </a:ext>
            </a:extLst>
          </p:cNvPr>
          <p:cNvSpPr/>
          <p:nvPr/>
        </p:nvSpPr>
        <p:spPr>
          <a:xfrm>
            <a:off x="1005838" y="3928525"/>
            <a:ext cx="3089441" cy="442155"/>
          </a:xfrm>
          <a:prstGeom prst="roundRect">
            <a:avLst>
              <a:gd name="adj" fmla="val 8985"/>
            </a:avLst>
          </a:prstGeom>
          <a:solidFill>
            <a:schemeClr val="accent5">
              <a:lumMod val="20000"/>
              <a:lumOff val="80000"/>
            </a:schemeClr>
          </a:solidFill>
          <a:ln w="3175">
            <a:solidFill>
              <a:srgbClr val="6AADC0"/>
            </a:solidFill>
          </a:ln>
        </p:spPr>
        <p:style>
          <a:lnRef idx="2">
            <a:schemeClr val="accent6"/>
          </a:lnRef>
          <a:fillRef idx="1">
            <a:schemeClr val="lt1"/>
          </a:fillRef>
          <a:effectRef idx="0">
            <a:schemeClr val="accent6"/>
          </a:effectRef>
          <a:fontRef idx="minor">
            <a:schemeClr val="dk1"/>
          </a:fontRef>
        </p:style>
        <p:txBody>
          <a:bodyPr tIns="0" rtlCol="0" anchor="t" anchorCtr="0"/>
          <a:lstStyle/>
          <a:p>
            <a:pPr marL="0" marR="0" lvl="0" indent="0" algn="ctr" defTabSz="914377"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rPr>
              <a:t>Design</a:t>
            </a:r>
            <a:endParaRPr kumimoji="0" lang="en-GB" sz="1467"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endParaRPr>
          </a:p>
        </p:txBody>
      </p:sp>
      <p:pic>
        <p:nvPicPr>
          <p:cNvPr id="15" name="Picture 2">
            <a:extLst>
              <a:ext uri="{FF2B5EF4-FFF2-40B4-BE49-F238E27FC236}">
                <a16:creationId xmlns:a16="http://schemas.microsoft.com/office/drawing/2014/main" xmlns="" id="{A365DF26-7778-483E-8F0C-281CFCE7ACF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20" t="13906" r="6165" b="25418"/>
          <a:stretch/>
        </p:blipFill>
        <p:spPr bwMode="auto">
          <a:xfrm>
            <a:off x="8564966" y="2377955"/>
            <a:ext cx="2895953" cy="2846548"/>
          </a:xfrm>
          <a:prstGeom prst="rect">
            <a:avLst/>
          </a:prstGeom>
          <a:noFill/>
          <a:effectLst>
            <a:glow rad="635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xmlns="" id="{A99CACA7-26CB-4090-A460-100FB9620F72}"/>
              </a:ext>
            </a:extLst>
          </p:cNvPr>
          <p:cNvCxnSpPr>
            <a:cxnSpLocks/>
            <a:stCxn id="14" idx="3"/>
          </p:cNvCxnSpPr>
          <p:nvPr/>
        </p:nvCxnSpPr>
        <p:spPr>
          <a:xfrm>
            <a:off x="4095280" y="4149603"/>
            <a:ext cx="1235361" cy="22491"/>
          </a:xfrm>
          <a:prstGeom prst="straightConnector1">
            <a:avLst/>
          </a:prstGeom>
          <a:noFill/>
          <a:ln w="127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sp>
        <p:nvSpPr>
          <p:cNvPr id="18" name="Rectangle: Rounded Corners 17">
            <a:extLst>
              <a:ext uri="{FF2B5EF4-FFF2-40B4-BE49-F238E27FC236}">
                <a16:creationId xmlns:a16="http://schemas.microsoft.com/office/drawing/2014/main" xmlns="" id="{85FC2231-C04D-4D8C-B4BB-23F8CE624FC1}"/>
              </a:ext>
            </a:extLst>
          </p:cNvPr>
          <p:cNvSpPr/>
          <p:nvPr/>
        </p:nvSpPr>
        <p:spPr>
          <a:xfrm>
            <a:off x="1005838" y="4926187"/>
            <a:ext cx="3089441" cy="442155"/>
          </a:xfrm>
          <a:prstGeom prst="roundRect">
            <a:avLst>
              <a:gd name="adj" fmla="val 8985"/>
            </a:avLst>
          </a:prstGeom>
          <a:solidFill>
            <a:schemeClr val="accent5">
              <a:lumMod val="20000"/>
              <a:lumOff val="80000"/>
            </a:schemeClr>
          </a:solidFill>
          <a:ln w="3175">
            <a:solidFill>
              <a:srgbClr val="6AADC0"/>
            </a:solidFill>
          </a:ln>
        </p:spPr>
        <p:style>
          <a:lnRef idx="2">
            <a:schemeClr val="accent6"/>
          </a:lnRef>
          <a:fillRef idx="1">
            <a:schemeClr val="lt1"/>
          </a:fillRef>
          <a:effectRef idx="0">
            <a:schemeClr val="accent6"/>
          </a:effectRef>
          <a:fontRef idx="minor">
            <a:schemeClr val="dk1"/>
          </a:fontRef>
        </p:style>
        <p:txBody>
          <a:bodyPr tIns="0" rtlCol="0" anchor="t" anchorCtr="0"/>
          <a:lstStyle/>
          <a:p>
            <a:pPr marL="0" marR="0" lvl="0" indent="0" algn="ctr" defTabSz="914377"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rPr>
              <a:t>Identify and curate</a:t>
            </a:r>
            <a:endParaRPr kumimoji="0" lang="en-GB" sz="1467" b="1" i="0" u="none" strike="noStrike" kern="0" cap="none" spc="0" normalizeH="0" baseline="0" noProof="0">
              <a:ln>
                <a:noFill/>
              </a:ln>
              <a:solidFill>
                <a:srgbClr val="002060"/>
              </a:solidFill>
              <a:effectLst/>
              <a:uLnTx/>
              <a:uFillTx/>
              <a:latin typeface="Calibri Light" panose="020F0302020204030204" pitchFamily="34" charset="0"/>
              <a:cs typeface="Calibri Light" panose="020F0302020204030204" pitchFamily="34" charset="0"/>
              <a:sym typeface="Calibri"/>
            </a:endParaRPr>
          </a:p>
        </p:txBody>
      </p:sp>
      <p:cxnSp>
        <p:nvCxnSpPr>
          <p:cNvPr id="19" name="Straight Arrow Connector 18">
            <a:extLst>
              <a:ext uri="{FF2B5EF4-FFF2-40B4-BE49-F238E27FC236}">
                <a16:creationId xmlns:a16="http://schemas.microsoft.com/office/drawing/2014/main" xmlns="" id="{A085EC5C-411A-453F-BC34-CDDDA5D490FF}"/>
              </a:ext>
            </a:extLst>
          </p:cNvPr>
          <p:cNvCxnSpPr>
            <a:cxnSpLocks/>
            <a:stCxn id="18" idx="3"/>
          </p:cNvCxnSpPr>
          <p:nvPr/>
        </p:nvCxnSpPr>
        <p:spPr>
          <a:xfrm>
            <a:off x="4095279" y="5147264"/>
            <a:ext cx="1036167" cy="466035"/>
          </a:xfrm>
          <a:prstGeom prst="straightConnector1">
            <a:avLst/>
          </a:prstGeom>
          <a:noFill/>
          <a:ln w="127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grpSp>
        <p:nvGrpSpPr>
          <p:cNvPr id="24" name="Group 23">
            <a:extLst>
              <a:ext uri="{FF2B5EF4-FFF2-40B4-BE49-F238E27FC236}">
                <a16:creationId xmlns:a16="http://schemas.microsoft.com/office/drawing/2014/main" xmlns="" id="{F7320EA3-6005-47AF-A3C6-D72BA66C0A4C}"/>
              </a:ext>
            </a:extLst>
          </p:cNvPr>
          <p:cNvGrpSpPr/>
          <p:nvPr/>
        </p:nvGrpSpPr>
        <p:grpSpPr>
          <a:xfrm>
            <a:off x="219599" y="1449626"/>
            <a:ext cx="4434015" cy="876481"/>
            <a:chOff x="0" y="0"/>
            <a:chExt cx="7158228" cy="1267968"/>
          </a:xfrm>
        </p:grpSpPr>
        <p:pic>
          <p:nvPicPr>
            <p:cNvPr id="25" name="Picture 24">
              <a:extLst>
                <a:ext uri="{FF2B5EF4-FFF2-40B4-BE49-F238E27FC236}">
                  <a16:creationId xmlns:a16="http://schemas.microsoft.com/office/drawing/2014/main" xmlns="" id="{E5897E94-6CA9-482C-8A73-93D0CE0B0E5D}"/>
                </a:ext>
              </a:extLst>
            </p:cNvPr>
            <p:cNvPicPr/>
            <p:nvPr/>
          </p:nvPicPr>
          <p:blipFill>
            <a:blip r:embed="rId4"/>
            <a:stretch>
              <a:fillRect/>
            </a:stretch>
          </p:blipFill>
          <p:spPr>
            <a:xfrm>
              <a:off x="0" y="0"/>
              <a:ext cx="7158228" cy="1267968"/>
            </a:xfrm>
            <a:prstGeom prst="rect">
              <a:avLst/>
            </a:prstGeom>
          </p:spPr>
        </p:pic>
        <p:pic>
          <p:nvPicPr>
            <p:cNvPr id="26" name="Picture 25">
              <a:extLst>
                <a:ext uri="{FF2B5EF4-FFF2-40B4-BE49-F238E27FC236}">
                  <a16:creationId xmlns:a16="http://schemas.microsoft.com/office/drawing/2014/main" xmlns="" id="{0653318F-7C6D-4AE1-8ADF-02B103533DB8}"/>
                </a:ext>
              </a:extLst>
            </p:cNvPr>
            <p:cNvPicPr/>
            <p:nvPr/>
          </p:nvPicPr>
          <p:blipFill>
            <a:blip r:embed="rId5"/>
            <a:stretch>
              <a:fillRect/>
            </a:stretch>
          </p:blipFill>
          <p:spPr>
            <a:xfrm>
              <a:off x="133985" y="76917"/>
              <a:ext cx="6889749" cy="1115060"/>
            </a:xfrm>
            <a:prstGeom prst="rect">
              <a:avLst/>
            </a:prstGeom>
          </p:spPr>
        </p:pic>
      </p:grpSp>
      <p:sp>
        <p:nvSpPr>
          <p:cNvPr id="29" name="Rectangle 28">
            <a:extLst>
              <a:ext uri="{FF2B5EF4-FFF2-40B4-BE49-F238E27FC236}">
                <a16:creationId xmlns:a16="http://schemas.microsoft.com/office/drawing/2014/main" xmlns="" id="{5FB27E8D-485C-4CF3-B03C-FF9CAF78A3AA}"/>
              </a:ext>
            </a:extLst>
          </p:cNvPr>
          <p:cNvSpPr/>
          <p:nvPr/>
        </p:nvSpPr>
        <p:spPr>
          <a:xfrm>
            <a:off x="4935656" y="1695337"/>
            <a:ext cx="6990080" cy="37299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no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GB" sz="2133" b="0" i="1" u="none" strike="noStrike" kern="0" cap="none" spc="0" normalizeH="0" baseline="0" noProof="0">
                <a:ln>
                  <a:noFill/>
                </a:ln>
                <a:solidFill>
                  <a:srgbClr val="000000"/>
                </a:solidFill>
                <a:effectLst/>
                <a:uLnTx/>
                <a:uFillTx/>
                <a:latin typeface="Calibri"/>
                <a:cs typeface="Calibri"/>
                <a:sym typeface="Calibri"/>
              </a:rPr>
              <a:t>March 2023: New Programme?</a:t>
            </a:r>
          </a:p>
        </p:txBody>
      </p:sp>
      <p:cxnSp>
        <p:nvCxnSpPr>
          <p:cNvPr id="45" name="Straight Arrow Connector 44">
            <a:extLst>
              <a:ext uri="{FF2B5EF4-FFF2-40B4-BE49-F238E27FC236}">
                <a16:creationId xmlns:a16="http://schemas.microsoft.com/office/drawing/2014/main" xmlns="" id="{5361C041-CB11-4009-BB48-3106EBF7E769}"/>
              </a:ext>
            </a:extLst>
          </p:cNvPr>
          <p:cNvCxnSpPr>
            <a:cxnSpLocks/>
            <a:stCxn id="26" idx="3"/>
            <a:endCxn id="29" idx="1"/>
          </p:cNvCxnSpPr>
          <p:nvPr/>
        </p:nvCxnSpPr>
        <p:spPr>
          <a:xfrm flipV="1">
            <a:off x="4570304" y="1881834"/>
            <a:ext cx="365352" cy="6353"/>
          </a:xfrm>
          <a:prstGeom prst="straightConnector1">
            <a:avLst/>
          </a:prstGeom>
          <a:ln>
            <a:tailEnd type="arrow" w="lg" len="lg"/>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36607088-73A3-4E3F-8F67-E1804B0BD1C7}"/>
              </a:ext>
            </a:extLst>
          </p:cNvPr>
          <p:cNvCxnSpPr>
            <a:cxnSpLocks/>
          </p:cNvCxnSpPr>
          <p:nvPr/>
        </p:nvCxnSpPr>
        <p:spPr>
          <a:xfrm>
            <a:off x="4723119" y="152397"/>
            <a:ext cx="0" cy="6505724"/>
          </a:xfrm>
          <a:prstGeom prst="line">
            <a:avLst/>
          </a:prstGeom>
          <a:noFill/>
          <a:ln w="12700" cap="flat">
            <a:solidFill>
              <a:schemeClr val="accent1"/>
            </a:solidFill>
            <a:prstDash val="dash"/>
            <a:miter lim="800000"/>
          </a:ln>
          <a:effectLst/>
          <a:sp3d/>
        </p:spPr>
        <p:style>
          <a:lnRef idx="0">
            <a:scrgbClr r="0" g="0" b="0"/>
          </a:lnRef>
          <a:fillRef idx="0">
            <a:scrgbClr r="0" g="0" b="0"/>
          </a:fillRef>
          <a:effectRef idx="0">
            <a:scrgbClr r="0" g="0" b="0"/>
          </a:effectRef>
          <a:fontRef idx="none"/>
        </p:style>
      </p:cxnSp>
      <p:sp>
        <p:nvSpPr>
          <p:cNvPr id="23" name="Slide Number Placeholder 1">
            <a:extLst>
              <a:ext uri="{FF2B5EF4-FFF2-40B4-BE49-F238E27FC236}">
                <a16:creationId xmlns:a16="http://schemas.microsoft.com/office/drawing/2014/main" xmlns="" id="{62566B95-EB0D-4925-81CA-3897C9129C4C}"/>
              </a:ext>
            </a:extLst>
          </p:cNvPr>
          <p:cNvSpPr>
            <a:spLocks noGrp="1"/>
          </p:cNvSpPr>
          <p:nvPr>
            <p:ph type="sldNum" sz="quarter" idx="10"/>
          </p:nvPr>
        </p:nvSpPr>
        <p:spPr>
          <a:xfrm>
            <a:off x="-1" y="6491817"/>
            <a:ext cx="1915160" cy="3661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F9FE41-C8F9-47EF-94C3-C489748B47D0}" type="slidenum">
              <a:rPr kumimoji="0" lang="en-GB" sz="1600" b="0" i="0" u="none" strike="noStrike" kern="1200" cap="none" spc="0" normalizeH="0" baseline="0" noProof="0" smtClean="0">
                <a:ln>
                  <a:noFill/>
                </a:ln>
                <a:solidFill>
                  <a:srgbClr val="2A2A2A"/>
                </a:solidFill>
                <a:effectLst/>
                <a:uLnTx/>
                <a:uFillTx/>
                <a:latin typeface="Arial"/>
                <a:ea typeface="+mn-ea"/>
                <a:cs typeface="+mn-cs"/>
                <a:sym typeface="Calibri"/>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600" b="0" i="0" u="none" strike="noStrike" kern="1200" cap="none" spc="0" normalizeH="0" baseline="0" noProof="0">
              <a:ln>
                <a:noFill/>
              </a:ln>
              <a:solidFill>
                <a:srgbClr val="2A2A2A"/>
              </a:solidFill>
              <a:effectLst/>
              <a:uLnTx/>
              <a:uFillTx/>
              <a:latin typeface="Arial"/>
              <a:ea typeface="+mn-ea"/>
              <a:cs typeface="+mn-cs"/>
              <a:sym typeface="Calibri"/>
            </a:endParaRPr>
          </a:p>
        </p:txBody>
      </p:sp>
      <p:sp>
        <p:nvSpPr>
          <p:cNvPr id="27" name="TextBox 11">
            <a:extLst>
              <a:ext uri="{FF2B5EF4-FFF2-40B4-BE49-F238E27FC236}">
                <a16:creationId xmlns:a16="http://schemas.microsoft.com/office/drawing/2014/main" xmlns="" id="{F029F0DE-5C43-4B3E-90C8-43EB5D3A8CAC}"/>
              </a:ext>
            </a:extLst>
          </p:cNvPr>
          <p:cNvSpPr txBox="1"/>
          <p:nvPr/>
        </p:nvSpPr>
        <p:spPr>
          <a:xfrm>
            <a:off x="9311783" y="6521393"/>
            <a:ext cx="2969970" cy="3231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hu-HU" sz="1500" b="0" i="1" u="none" strike="noStrike" kern="0" cap="none" spc="0" normalizeH="0" baseline="0" noProof="0" smtClean="0">
                <a:ln>
                  <a:noFill/>
                </a:ln>
                <a:solidFill>
                  <a:srgbClr val="000000"/>
                </a:solidFill>
                <a:effectLst/>
                <a:uLnTx/>
                <a:uFillTx/>
                <a:latin typeface="Calibri"/>
                <a:sym typeface="Calibri"/>
              </a:rPr>
              <a:t>Slide provided by: Jane Wardle</a:t>
            </a:r>
            <a:endParaRPr kumimoji="0" lang="en-GB" sz="1500" b="0" i="1" u="none" strike="noStrike" kern="0" cap="none" spc="0" normalizeH="0" baseline="0" noProof="0">
              <a:ln>
                <a:noFill/>
              </a:ln>
              <a:solidFill>
                <a:srgbClr val="000000"/>
              </a:solidFill>
              <a:effectLst/>
              <a:uLnTx/>
              <a:uFillTx/>
              <a:latin typeface="Calibri"/>
              <a:sym typeface="Calibri"/>
            </a:endParaRPr>
          </a:p>
        </p:txBody>
      </p:sp>
    </p:spTree>
    <p:extLst>
      <p:ext uri="{BB962C8B-B14F-4D97-AF65-F5344CB8AC3E}">
        <p14:creationId xmlns:p14="http://schemas.microsoft.com/office/powerpoint/2010/main" val="64543464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90D7B3C-D6C3-4030-B0A7-648AF5E5C591}"/>
              </a:ext>
            </a:extLst>
          </p:cNvPr>
          <p:cNvSpPr/>
          <p:nvPr/>
        </p:nvSpPr>
        <p:spPr>
          <a:xfrm>
            <a:off x="10492154" y="5158153"/>
            <a:ext cx="1699846" cy="16998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a typeface="+mn-ea"/>
              <a:cs typeface="+mn-cs"/>
              <a:sym typeface="Calibri"/>
            </a:endParaRPr>
          </a:p>
        </p:txBody>
      </p:sp>
      <p:sp>
        <p:nvSpPr>
          <p:cNvPr id="4" name="Slide Number Placeholder 1">
            <a:extLst>
              <a:ext uri="{FF2B5EF4-FFF2-40B4-BE49-F238E27FC236}">
                <a16:creationId xmlns:a16="http://schemas.microsoft.com/office/drawing/2014/main" xmlns="" id="{4A122943-D5F2-4234-8752-5FFF78F0A8DC}"/>
              </a:ext>
            </a:extLst>
          </p:cNvPr>
          <p:cNvSpPr>
            <a:spLocks noGrp="1"/>
          </p:cNvSpPr>
          <p:nvPr>
            <p:ph type="sldNum" sz="quarter" idx="10"/>
          </p:nvPr>
        </p:nvSpPr>
        <p:spPr>
          <a:xfrm>
            <a:off x="-1" y="6491817"/>
            <a:ext cx="1915160" cy="3661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F9FE41-C8F9-47EF-94C3-C489748B47D0}" type="slidenum">
              <a:rPr kumimoji="0" lang="en-GB" sz="1600" b="0" i="0" u="none" strike="noStrike" kern="1200" cap="none" spc="0" normalizeH="0" baseline="0" noProof="0" smtClean="0">
                <a:ln>
                  <a:noFill/>
                </a:ln>
                <a:solidFill>
                  <a:srgbClr val="2A2A2A"/>
                </a:solidFill>
                <a:effectLst/>
                <a:uLnTx/>
                <a:uFillTx/>
                <a:latin typeface="Arial"/>
                <a:ea typeface="+mn-ea"/>
                <a:cs typeface="+mn-cs"/>
                <a:sym typeface="Calibri"/>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600" b="0" i="0" u="none" strike="noStrike" kern="1200" cap="none" spc="0" normalizeH="0" baseline="0" noProof="0">
              <a:ln>
                <a:noFill/>
              </a:ln>
              <a:solidFill>
                <a:srgbClr val="2A2A2A"/>
              </a:solidFill>
              <a:effectLst/>
              <a:uLnTx/>
              <a:uFillTx/>
              <a:latin typeface="Arial"/>
              <a:ea typeface="+mn-ea"/>
              <a:cs typeface="+mn-cs"/>
              <a:sym typeface="Calibri"/>
            </a:endParaRPr>
          </a:p>
        </p:txBody>
      </p:sp>
      <p:sp>
        <p:nvSpPr>
          <p:cNvPr id="5" name="Title 1">
            <a:extLst>
              <a:ext uri="{FF2B5EF4-FFF2-40B4-BE49-F238E27FC236}">
                <a16:creationId xmlns:a16="http://schemas.microsoft.com/office/drawing/2014/main" xmlns="" id="{4C19A902-97A7-4CA0-B1CB-AC3C5A1CCD67}"/>
              </a:ext>
            </a:extLst>
          </p:cNvPr>
          <p:cNvSpPr>
            <a:spLocks noGrp="1"/>
          </p:cNvSpPr>
          <p:nvPr>
            <p:ph type="title"/>
          </p:nvPr>
        </p:nvSpPr>
        <p:spPr>
          <a:xfrm>
            <a:off x="0" y="0"/>
            <a:ext cx="5520268" cy="833901"/>
          </a:xfrm>
        </p:spPr>
        <p:txBody>
          <a:bodyPr vert="horz" lIns="121920" tIns="60960" rIns="121920" bIns="60960" rtlCol="0" anchor="t" anchorCtr="0">
            <a:noAutofit/>
          </a:bodyPr>
          <a:lstStyle/>
          <a:p>
            <a:r>
              <a:rPr lang="en-GB" sz="2800" b="1" dirty="0">
                <a:solidFill>
                  <a:srgbClr val="C07D24"/>
                </a:solidFill>
                <a:latin typeface="Calibri Light" panose="020F0302020204030204" pitchFamily="34" charset="0"/>
                <a:cs typeface="Calibri Light" panose="020F0302020204030204" pitchFamily="34" charset="0"/>
                <a:sym typeface="Helvetica"/>
              </a:rPr>
              <a:t>FEMDI: Data access options</a:t>
            </a:r>
            <a:r>
              <a:rPr lang="en-GB" sz="2000" dirty="0">
                <a:solidFill>
                  <a:srgbClr val="2A2A2A"/>
                </a:solidFill>
                <a:latin typeface="Calibri Light" panose="020F0302020204030204" pitchFamily="34" charset="0"/>
                <a:ea typeface="+mn-ea"/>
                <a:cs typeface="Calibri Light" panose="020F0302020204030204" pitchFamily="34" charset="0"/>
                <a:sym typeface="Helvetica"/>
              </a:rPr>
              <a:t/>
            </a:r>
            <a:br>
              <a:rPr lang="en-GB" sz="2000" dirty="0">
                <a:solidFill>
                  <a:srgbClr val="2A2A2A"/>
                </a:solidFill>
                <a:latin typeface="Calibri Light" panose="020F0302020204030204" pitchFamily="34" charset="0"/>
                <a:ea typeface="+mn-ea"/>
                <a:cs typeface="Calibri Light" panose="020F0302020204030204" pitchFamily="34" charset="0"/>
                <a:sym typeface="Helvetica"/>
              </a:rPr>
            </a:br>
            <a:r>
              <a:rPr lang="en-GB" sz="2000" dirty="0">
                <a:solidFill>
                  <a:srgbClr val="2A2A2A"/>
                </a:solidFill>
                <a:latin typeface="Calibri Light" panose="020F0302020204030204" pitchFamily="34" charset="0"/>
                <a:ea typeface="+mn-ea"/>
                <a:cs typeface="Calibri Light" panose="020F0302020204030204" pitchFamily="34" charset="0"/>
                <a:sym typeface="Helvetica"/>
              </a:rPr>
              <a:t>Option 3 selected as preferred option at 3rd Directors Workshop</a:t>
            </a:r>
            <a:endParaRPr lang="en-GB" sz="2000" dirty="0">
              <a:solidFill>
                <a:srgbClr val="2A2A2A"/>
              </a:solidFill>
              <a:latin typeface="Calibri Light" panose="020F0302020204030204" pitchFamily="34" charset="0"/>
              <a:ea typeface="+mn-ea"/>
              <a:cs typeface="Calibri Light" panose="020F0302020204030204" pitchFamily="34" charset="0"/>
            </a:endParaRPr>
          </a:p>
        </p:txBody>
      </p:sp>
      <p:pic>
        <p:nvPicPr>
          <p:cNvPr id="7" name="Picture 6">
            <a:extLst>
              <a:ext uri="{FF2B5EF4-FFF2-40B4-BE49-F238E27FC236}">
                <a16:creationId xmlns:a16="http://schemas.microsoft.com/office/drawing/2014/main" xmlns="" id="{C6530A63-414A-4053-AE22-CB8899BDF848}"/>
              </a:ext>
            </a:extLst>
          </p:cNvPr>
          <p:cNvPicPr/>
          <p:nvPr/>
        </p:nvPicPr>
        <p:blipFill rotWithShape="1">
          <a:blip r:embed="rId3" cstate="email">
            <a:extLst>
              <a:ext uri="{28A0092B-C50C-407E-A947-70E740481C1C}">
                <a14:useLocalDpi xmlns:a14="http://schemas.microsoft.com/office/drawing/2010/main"/>
              </a:ext>
            </a:extLst>
          </a:blip>
          <a:srcRect t="2965" r="54076" b="32623"/>
          <a:stretch/>
        </p:blipFill>
        <p:spPr>
          <a:xfrm>
            <a:off x="-55949" y="1195751"/>
            <a:ext cx="3924563" cy="4267201"/>
          </a:xfrm>
          <a:prstGeom prst="rect">
            <a:avLst/>
          </a:prstGeom>
        </p:spPr>
      </p:pic>
      <p:sp>
        <p:nvSpPr>
          <p:cNvPr id="10" name="TextBox 9">
            <a:extLst>
              <a:ext uri="{FF2B5EF4-FFF2-40B4-BE49-F238E27FC236}">
                <a16:creationId xmlns:a16="http://schemas.microsoft.com/office/drawing/2014/main" xmlns="" id="{85A6C716-F2F6-46D8-867B-9CC4440AAEE4}"/>
              </a:ext>
            </a:extLst>
          </p:cNvPr>
          <p:cNvSpPr txBox="1"/>
          <p:nvPr/>
        </p:nvSpPr>
        <p:spPr>
          <a:xfrm>
            <a:off x="5520267" y="44005"/>
            <a:ext cx="6671733" cy="789896"/>
          </a:xfrm>
          <a:prstGeom prst="rect">
            <a:avLst/>
          </a:prstGeom>
          <a:solidFill>
            <a:srgbClr val="FFFFFF"/>
          </a:solidFill>
          <a:ln w="12700" cap="flat">
            <a:noFill/>
            <a:miter lim="400000"/>
          </a:ln>
          <a:effectLst>
            <a:outerShdw blurRad="63500" sx="102000" sy="102000" algn="ctr" rotWithShape="0">
              <a:prstClr val="black">
                <a:alpha val="40000"/>
              </a:prstClr>
            </a:outerShdw>
          </a:effectLst>
          <a:sp3d/>
        </p:spPr>
        <p:txBody>
          <a:bodyPr wrap="square" lIns="48000" rIns="4800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3A798A"/>
                </a:solidFill>
                <a:effectLst/>
                <a:uLnTx/>
                <a:uFillTx/>
                <a:latin typeface="Calibri Light" panose="020F0302020204030204" pitchFamily="34" charset="0"/>
                <a:ea typeface="+mn-ea"/>
                <a:cs typeface="Calibri Light" panose="020F0302020204030204" pitchFamily="34" charset="0"/>
                <a:sym typeface="Calibri"/>
              </a:rPr>
              <a:t>FEMDI</a:t>
            </a:r>
            <a:endParaRPr kumimoji="0" lang="en-GB" sz="2133" b="1" i="0" u="none" strike="noStrike" kern="0" cap="none" spc="0" normalizeH="0" baseline="0" noProof="0" dirty="0">
              <a:ln>
                <a:noFill/>
              </a:ln>
              <a:solidFill>
                <a:srgbClr val="3A798A"/>
              </a:solidFill>
              <a:effectLst/>
              <a:uLnTx/>
              <a:uFillTx/>
              <a:latin typeface="Calibri Light" panose="020F0302020204030204" pitchFamily="34" charset="0"/>
              <a:ea typeface="+mn-ea"/>
              <a:cs typeface="Calibri Light" panose="020F0302020204030204" pitchFamily="34" charset="0"/>
              <a:sym typeface="Calibri"/>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133" b="1" i="0" u="none" strike="noStrike" kern="0" cap="none" spc="0" normalizeH="0" baseline="0" noProof="0" dirty="0">
                <a:ln>
                  <a:noFill/>
                </a:ln>
                <a:solidFill>
                  <a:srgbClr val="3A798A"/>
                </a:solidFill>
                <a:effectLst/>
                <a:uLnTx/>
                <a:uFillTx/>
                <a:latin typeface="Calibri Light" panose="020F0302020204030204" pitchFamily="34" charset="0"/>
                <a:ea typeface="+mn-ea"/>
                <a:cs typeface="Calibri Light" panose="020F0302020204030204" pitchFamily="34" charset="0"/>
                <a:sym typeface="Calibri"/>
              </a:rPr>
              <a:t>Federated European Meteo-hydrological Data Infrastructure</a:t>
            </a:r>
            <a:endParaRPr kumimoji="0" lang="en-GB" sz="2133" b="1" i="0" u="none" strike="noStrike" kern="0" cap="none" spc="0" normalizeH="0" baseline="0" noProof="0" dirty="0">
              <a:ln>
                <a:noFill/>
              </a:ln>
              <a:solidFill>
                <a:srgbClr val="3A798A"/>
              </a:solidFill>
              <a:effectLst/>
              <a:uLnTx/>
              <a:uFillTx/>
              <a:latin typeface="Calibri"/>
              <a:ea typeface="+mn-ea"/>
              <a:cs typeface="Calibri"/>
              <a:sym typeface="Calibri"/>
            </a:endParaRPr>
          </a:p>
        </p:txBody>
      </p:sp>
      <p:grpSp>
        <p:nvGrpSpPr>
          <p:cNvPr id="3" name="Group 2">
            <a:extLst>
              <a:ext uri="{FF2B5EF4-FFF2-40B4-BE49-F238E27FC236}">
                <a16:creationId xmlns:a16="http://schemas.microsoft.com/office/drawing/2014/main" xmlns="" id="{04B362D9-3CCD-4C14-8649-4DF8553CB347}"/>
              </a:ext>
            </a:extLst>
          </p:cNvPr>
          <p:cNvGrpSpPr/>
          <p:nvPr/>
        </p:nvGrpSpPr>
        <p:grpSpPr>
          <a:xfrm>
            <a:off x="3216032" y="1569277"/>
            <a:ext cx="8975968" cy="5024450"/>
            <a:chOff x="3216032" y="1323094"/>
            <a:chExt cx="8975968" cy="5024450"/>
          </a:xfrm>
        </p:grpSpPr>
        <p:pic>
          <p:nvPicPr>
            <p:cNvPr id="13" name="Picture 12">
              <a:extLst>
                <a:ext uri="{FF2B5EF4-FFF2-40B4-BE49-F238E27FC236}">
                  <a16:creationId xmlns:a16="http://schemas.microsoft.com/office/drawing/2014/main" xmlns="" id="{EC428D6C-53DE-44DA-88C7-7C5F92D1AB57}"/>
                </a:ext>
              </a:extLst>
            </p:cNvPr>
            <p:cNvPicPr/>
            <p:nvPr/>
          </p:nvPicPr>
          <p:blipFill rotWithShape="1">
            <a:blip r:embed="rId3" cstate="email">
              <a:extLst>
                <a:ext uri="{28A0092B-C50C-407E-A947-70E740481C1C}">
                  <a14:useLocalDpi xmlns:a14="http://schemas.microsoft.com/office/drawing/2010/main"/>
                </a:ext>
              </a:extLst>
            </a:blip>
            <a:srcRect l="51776" t="2965" r="2300" b="32623"/>
            <a:stretch/>
          </p:blipFill>
          <p:spPr>
            <a:xfrm>
              <a:off x="3216032" y="1335208"/>
              <a:ext cx="4608470" cy="5005755"/>
            </a:xfrm>
            <a:prstGeom prst="rect">
              <a:avLst/>
            </a:prstGeom>
          </p:spPr>
        </p:pic>
        <p:sp>
          <p:nvSpPr>
            <p:cNvPr id="12" name="TextBox 11">
              <a:extLst>
                <a:ext uri="{FF2B5EF4-FFF2-40B4-BE49-F238E27FC236}">
                  <a16:creationId xmlns:a16="http://schemas.microsoft.com/office/drawing/2014/main" xmlns="" id="{1F00D9C1-2185-4021-ABB6-6E40E034B53E}"/>
                </a:ext>
              </a:extLst>
            </p:cNvPr>
            <p:cNvSpPr txBox="1"/>
            <p:nvPr/>
          </p:nvSpPr>
          <p:spPr>
            <a:xfrm>
              <a:off x="7824502" y="1323094"/>
              <a:ext cx="4367498" cy="5024450"/>
            </a:xfrm>
            <a:prstGeom prst="rect">
              <a:avLst/>
            </a:prstGeom>
            <a:noFill/>
            <a:ln w="38100" cap="flat">
              <a:solidFill>
                <a:srgbClr val="FAF7D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9" tIns="95249" rIns="95249" bIns="95249" numCol="1" spcCol="38100" rtlCol="0" anchor="ctr">
              <a:spAutoFit/>
            </a:bodyPr>
            <a:lstStyle/>
            <a:p>
              <a:pPr marL="0" marR="0" lvl="0" indent="0" algn="l" defTabSz="778914" rtl="0" eaLnBrk="1" fontAlgn="auto" latinLnBrk="0" hangingPunct="0">
                <a:lnSpc>
                  <a:spcPct val="100000"/>
                </a:lnSpc>
                <a:spcBef>
                  <a:spcPts val="0"/>
                </a:spcBef>
                <a:spcAft>
                  <a:spcPts val="400"/>
                </a:spcAft>
                <a:buClrTx/>
                <a:buSzTx/>
                <a:buFontTx/>
                <a:buNone/>
                <a:tabLst/>
                <a:defRPr/>
              </a:pPr>
              <a:r>
                <a:rPr kumimoji="0" lang="en-GB" sz="1800" b="1" i="0" u="none" strike="noStrike" kern="1200" cap="none" spc="0" normalizeH="0" baseline="0" noProof="0" dirty="0">
                  <a:ln>
                    <a:noFill/>
                  </a:ln>
                  <a:solidFill>
                    <a:srgbClr val="2A2A2A"/>
                  </a:solidFill>
                  <a:effectLst/>
                  <a:uLnTx/>
                  <a:uFillTx/>
                  <a:latin typeface="Calibri Light" panose="020F0302020204030204" pitchFamily="34" charset="0"/>
                  <a:ea typeface="+mn-ea"/>
                  <a:cs typeface="Calibri Light" panose="020F0302020204030204" pitchFamily="34" charset="0"/>
                  <a:sym typeface="Helvetica Light"/>
                </a:rPr>
                <a:t>Data consumer experience</a:t>
              </a:r>
            </a:p>
            <a:p>
              <a:pPr marL="269875" marR="0" lvl="0" indent="-269875" algn="l" defTabSz="778914" rtl="0" eaLnBrk="1" fontAlgn="auto" latinLnBrk="0" hangingPunct="0">
                <a:lnSpc>
                  <a:spcPct val="100000"/>
                </a:lnSpc>
                <a:spcBef>
                  <a:spcPts val="0"/>
                </a:spcBef>
                <a:spcAft>
                  <a:spcPts val="4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A2A2A"/>
                  </a:solidFill>
                  <a:effectLst/>
                  <a:uLnTx/>
                  <a:uFillTx/>
                  <a:latin typeface="Calibri Light" panose="020F0302020204030204" pitchFamily="34" charset="0"/>
                  <a:ea typeface="+mn-ea"/>
                  <a:cs typeface="Calibri Light" panose="020F0302020204030204" pitchFamily="34" charset="0"/>
                  <a:sym typeface="Helvetica Light"/>
                </a:rPr>
                <a:t>Send one data request; Receive one response with data from lots of Members. </a:t>
              </a:r>
            </a:p>
            <a:p>
              <a:pPr marL="269875" marR="0" lvl="0" indent="-269875" algn="l" defTabSz="778914" rtl="0" eaLnBrk="1" fontAlgn="auto" latinLnBrk="0" hangingPunct="0">
                <a:lnSpc>
                  <a:spcPct val="100000"/>
                </a:lnSpc>
                <a:spcBef>
                  <a:spcPts val="0"/>
                </a:spcBef>
                <a:spcAft>
                  <a:spcPts val="4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A2A2A"/>
                  </a:solidFill>
                  <a:effectLst/>
                  <a:uLnTx/>
                  <a:uFillTx/>
                  <a:latin typeface="Calibri Light" panose="020F0302020204030204" pitchFamily="34" charset="0"/>
                  <a:ea typeface="+mn-ea"/>
                  <a:cs typeface="Calibri Light" panose="020F0302020204030204" pitchFamily="34" charset="0"/>
                  <a:sym typeface="Helvetica Light"/>
                </a:rPr>
                <a:t>Less time and resources needed.</a:t>
              </a:r>
            </a:p>
            <a:p>
              <a:pPr marL="0" marR="0" lvl="0" indent="0" algn="l" defTabSz="778914" rtl="0" eaLnBrk="1" fontAlgn="auto" latinLnBrk="0" hangingPunct="0">
                <a:lnSpc>
                  <a:spcPct val="100000"/>
                </a:lnSpc>
                <a:spcBef>
                  <a:spcPts val="0"/>
                </a:spcBef>
                <a:spcAft>
                  <a:spcPts val="400"/>
                </a:spcAft>
                <a:buClrTx/>
                <a:buSzTx/>
                <a:buFontTx/>
                <a:buNone/>
                <a:tabLst/>
                <a:defRPr/>
              </a:pPr>
              <a:endParaRPr kumimoji="0" lang="en-GB" sz="700" b="1" i="0" u="none" strike="noStrike" kern="1200" cap="none" spc="0" normalizeH="0" baseline="0" noProof="0" dirty="0">
                <a:ln>
                  <a:noFill/>
                </a:ln>
                <a:solidFill>
                  <a:srgbClr val="2A2A2A"/>
                </a:solidFill>
                <a:effectLst/>
                <a:uLnTx/>
                <a:uFillTx/>
                <a:latin typeface="Calibri Light" panose="020F0302020204030204" pitchFamily="34" charset="0"/>
                <a:ea typeface="+mn-ea"/>
                <a:cs typeface="Calibri Light" panose="020F0302020204030204" pitchFamily="34" charset="0"/>
                <a:sym typeface="Helvetica Light"/>
              </a:endParaRPr>
            </a:p>
            <a:p>
              <a:pPr marL="0" marR="0" lvl="0" indent="0" algn="l" defTabSz="778914" rtl="0" eaLnBrk="1" fontAlgn="auto" latinLnBrk="0" hangingPunct="0">
                <a:lnSpc>
                  <a:spcPct val="100000"/>
                </a:lnSpc>
                <a:spcBef>
                  <a:spcPts val="0"/>
                </a:spcBef>
                <a:spcAft>
                  <a:spcPts val="400"/>
                </a:spcAft>
                <a:buClrTx/>
                <a:buSzTx/>
                <a:buFontTx/>
                <a:buNone/>
                <a:tabLst/>
                <a:defRPr/>
              </a:pPr>
              <a:r>
                <a:rPr kumimoji="0" lang="en-GB" sz="1800" b="1" i="0" u="none" strike="noStrike" kern="1200" cap="none" spc="0" normalizeH="0" baseline="0" noProof="0" dirty="0">
                  <a:ln>
                    <a:noFill/>
                  </a:ln>
                  <a:solidFill>
                    <a:srgbClr val="2A2A2A"/>
                  </a:solidFill>
                  <a:effectLst/>
                  <a:uLnTx/>
                  <a:uFillTx/>
                  <a:latin typeface="Calibri Light" panose="020F0302020204030204" pitchFamily="34" charset="0"/>
                  <a:ea typeface="+mn-ea"/>
                  <a:cs typeface="Calibri Light" panose="020F0302020204030204" pitchFamily="34" charset="0"/>
                  <a:sym typeface="Helvetica Light"/>
                </a:rPr>
                <a:t>Data provider experience</a:t>
              </a:r>
            </a:p>
            <a:p>
              <a:pPr marL="269875" marR="0" lvl="0" indent="-269875" algn="l" defTabSz="778914" rtl="0" eaLnBrk="1" fontAlgn="auto" latinLnBrk="0" hangingPunct="0">
                <a:lnSpc>
                  <a:spcPct val="100000"/>
                </a:lnSpc>
                <a:spcBef>
                  <a:spcPts val="0"/>
                </a:spcBef>
                <a:spcAft>
                  <a:spcPts val="4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A2A2A"/>
                  </a:solidFill>
                  <a:effectLst/>
                  <a:uLnTx/>
                  <a:uFillTx/>
                  <a:latin typeface="Calibri Light" panose="020F0302020204030204" pitchFamily="34" charset="0"/>
                  <a:ea typeface="+mn-ea"/>
                  <a:cs typeface="Calibri Light" panose="020F0302020204030204" pitchFamily="34" charset="0"/>
                  <a:sym typeface="Helvetica Light"/>
                </a:rPr>
                <a:t>Ability for others, including AI, to request and use our data is as easy as possible, increasing reach and reputation</a:t>
              </a:r>
            </a:p>
            <a:p>
              <a:pPr marL="269875" marR="0" lvl="0" indent="-269875" algn="l" defTabSz="778914" rtl="0" eaLnBrk="1" fontAlgn="auto" latinLnBrk="0" hangingPunct="0">
                <a:lnSpc>
                  <a:spcPct val="100000"/>
                </a:lnSpc>
                <a:spcBef>
                  <a:spcPts val="0"/>
                </a:spcBef>
                <a:spcAft>
                  <a:spcPts val="4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A2A2A"/>
                  </a:solidFill>
                  <a:effectLst/>
                  <a:uLnTx/>
                  <a:uFillTx/>
                  <a:latin typeface="Calibri Light" panose="020F0302020204030204" pitchFamily="34" charset="0"/>
                  <a:ea typeface="+mn-ea"/>
                  <a:cs typeface="Calibri Light" panose="020F0302020204030204" pitchFamily="34" charset="0"/>
                  <a:sym typeface="Helvetica Light"/>
                </a:rPr>
                <a:t>Lower costs through pooling resources, sharing development, and cheaper build cost due to use of widely supported standards</a:t>
              </a:r>
            </a:p>
            <a:p>
              <a:pPr marL="0" marR="0" lvl="0" indent="0" algn="l" defTabSz="778914" rtl="0" eaLnBrk="1" fontAlgn="auto" latinLnBrk="0" hangingPunct="0">
                <a:lnSpc>
                  <a:spcPct val="100000"/>
                </a:lnSpc>
                <a:spcBef>
                  <a:spcPts val="0"/>
                </a:spcBef>
                <a:spcAft>
                  <a:spcPts val="400"/>
                </a:spcAft>
                <a:buClrTx/>
                <a:buSzTx/>
                <a:buFontTx/>
                <a:buNone/>
                <a:tabLst/>
                <a:defRPr/>
              </a:pPr>
              <a:endParaRPr kumimoji="0" lang="en-GB" sz="700" b="1" i="0" u="none" strike="noStrike" kern="1200" cap="none" spc="0" normalizeH="0" baseline="0" noProof="0" dirty="0">
                <a:ln>
                  <a:noFill/>
                </a:ln>
                <a:solidFill>
                  <a:srgbClr val="2A2A2A"/>
                </a:solidFill>
                <a:effectLst/>
                <a:uLnTx/>
                <a:uFillTx/>
                <a:latin typeface="Calibri Light" panose="020F0302020204030204" pitchFamily="34" charset="0"/>
                <a:ea typeface="+mn-ea"/>
                <a:cs typeface="Calibri Light" panose="020F0302020204030204" pitchFamily="34" charset="0"/>
                <a:sym typeface="Helvetica Light"/>
              </a:endParaRPr>
            </a:p>
            <a:p>
              <a:pPr marL="0" marR="0" lvl="0" indent="0" algn="l" defTabSz="778914" rtl="0" eaLnBrk="1" fontAlgn="auto" latinLnBrk="0" hangingPunct="0">
                <a:lnSpc>
                  <a:spcPct val="100000"/>
                </a:lnSpc>
                <a:spcBef>
                  <a:spcPts val="0"/>
                </a:spcBef>
                <a:spcAft>
                  <a:spcPts val="400"/>
                </a:spcAft>
                <a:buClrTx/>
                <a:buSzTx/>
                <a:buFontTx/>
                <a:buNone/>
                <a:tabLst/>
                <a:defRPr/>
              </a:pPr>
              <a:r>
                <a:rPr kumimoji="0" lang="en-GB" sz="1800" b="1" i="1" u="none" strike="noStrike" kern="1200" cap="none" spc="0" normalizeH="0" baseline="0" noProof="0" dirty="0">
                  <a:ln>
                    <a:noFill/>
                  </a:ln>
                  <a:solidFill>
                    <a:srgbClr val="2A2A2A"/>
                  </a:solidFill>
                  <a:effectLst/>
                  <a:uLnTx/>
                  <a:uFillTx/>
                  <a:latin typeface="Calibri Light" panose="020F0302020204030204" pitchFamily="34" charset="0"/>
                  <a:ea typeface="+mn-ea"/>
                  <a:cs typeface="Calibri Light" panose="020F0302020204030204" pitchFamily="34" charset="0"/>
                  <a:sym typeface="Helvetica Light"/>
                </a:rPr>
                <a:t>BUT: This is a complex solution, which will require significant resources and take many years to deliver.</a:t>
              </a:r>
            </a:p>
          </p:txBody>
        </p:sp>
      </p:grpSp>
      <p:sp>
        <p:nvSpPr>
          <p:cNvPr id="14" name="TextBox 11">
            <a:extLst>
              <a:ext uri="{FF2B5EF4-FFF2-40B4-BE49-F238E27FC236}">
                <a16:creationId xmlns:a16="http://schemas.microsoft.com/office/drawing/2014/main" xmlns="" id="{F029F0DE-5C43-4B3E-90C8-43EB5D3A8CAC}"/>
              </a:ext>
            </a:extLst>
          </p:cNvPr>
          <p:cNvSpPr txBox="1"/>
          <p:nvPr/>
        </p:nvSpPr>
        <p:spPr>
          <a:xfrm>
            <a:off x="95057" y="6513325"/>
            <a:ext cx="2969970" cy="323165"/>
          </a:xfrm>
          <a:prstGeom prst="rect">
            <a:avLst/>
          </a:prstGeom>
          <a:solidFill>
            <a:srgbClr val="FFFFFF"/>
          </a:solidFill>
          <a:ln w="12700" cap="flat">
            <a:noFill/>
            <a:miter lim="400000"/>
          </a:ln>
          <a:effectLst/>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500" b="0" i="1" u="none" strike="noStrike" kern="0" cap="none" spc="0" normalizeH="0" baseline="0" noProof="0" smtClean="0">
                <a:ln>
                  <a:noFill/>
                </a:ln>
                <a:solidFill>
                  <a:sysClr val="windowText" lastClr="000000"/>
                </a:solidFill>
                <a:effectLst/>
                <a:uLnTx/>
                <a:uFillTx/>
                <a:latin typeface="Calibri"/>
                <a:ea typeface="+mn-ea"/>
                <a:cs typeface="+mn-cs"/>
                <a:sym typeface="Calibri"/>
              </a:rPr>
              <a:t>Slide provided by: Jane Wardle</a:t>
            </a:r>
            <a:endParaRPr kumimoji="0" lang="en-GB" sz="1500" b="0" i="1" u="none" strike="noStrike" kern="0" cap="none" spc="0" normalizeH="0" baseline="0" noProof="0" smtClean="0">
              <a:ln>
                <a:noFill/>
              </a:ln>
              <a:solidFill>
                <a:sysClr val="windowText" lastClr="000000"/>
              </a:solidFill>
              <a:effectLst/>
              <a:uLnTx/>
              <a:uFillTx/>
              <a:latin typeface="Calibri"/>
              <a:ea typeface="+mn-ea"/>
              <a:cs typeface="+mn-cs"/>
              <a:sym typeface="Calibri"/>
            </a:endParaRPr>
          </a:p>
        </p:txBody>
      </p:sp>
    </p:spTree>
    <p:extLst>
      <p:ext uri="{BB962C8B-B14F-4D97-AF65-F5344CB8AC3E}">
        <p14:creationId xmlns:p14="http://schemas.microsoft.com/office/powerpoint/2010/main" val="1183442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1">
            <a:extLst>
              <a:ext uri="{FF2B5EF4-FFF2-40B4-BE49-F238E27FC236}">
                <a16:creationId xmlns:a16="http://schemas.microsoft.com/office/drawing/2014/main" xmlns="" id="{005084E0-FCFB-4E50-9C90-53A784B262F4}"/>
              </a:ext>
            </a:extLst>
          </p:cNvPr>
          <p:cNvSpPr>
            <a:spLocks noGrp="1"/>
          </p:cNvSpPr>
          <p:nvPr>
            <p:ph type="sldNum" sz="quarter" idx="10"/>
          </p:nvPr>
        </p:nvSpPr>
        <p:spPr>
          <a:xfrm>
            <a:off x="-1" y="6491817"/>
            <a:ext cx="1915160" cy="3661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F9FE41-C8F9-47EF-94C3-C489748B47D0}" type="slidenum">
              <a:rPr kumimoji="0" lang="en-GB" sz="1600" b="0" i="0" u="none" strike="noStrike" kern="1200" cap="none" spc="0" normalizeH="0" baseline="0" noProof="0" smtClean="0">
                <a:ln>
                  <a:noFill/>
                </a:ln>
                <a:solidFill>
                  <a:srgbClr val="2A2A2A"/>
                </a:solidFill>
                <a:effectLst/>
                <a:uLnTx/>
                <a:uFillTx/>
                <a:latin typeface="Arial"/>
                <a:ea typeface="+mn-ea"/>
                <a:cs typeface="+mn-cs"/>
                <a:sym typeface="Calibri"/>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600" b="0" i="0" u="none" strike="noStrike" kern="1200" cap="none" spc="0" normalizeH="0" baseline="0" noProof="0">
              <a:ln>
                <a:noFill/>
              </a:ln>
              <a:solidFill>
                <a:srgbClr val="2A2A2A"/>
              </a:solidFill>
              <a:effectLst/>
              <a:uLnTx/>
              <a:uFillTx/>
              <a:latin typeface="Arial"/>
              <a:ea typeface="+mn-ea"/>
              <a:cs typeface="+mn-cs"/>
              <a:sym typeface="Calibri"/>
            </a:endParaRPr>
          </a:p>
        </p:txBody>
      </p:sp>
      <p:sp>
        <p:nvSpPr>
          <p:cNvPr id="86" name="Title 1">
            <a:extLst>
              <a:ext uri="{FF2B5EF4-FFF2-40B4-BE49-F238E27FC236}">
                <a16:creationId xmlns:a16="http://schemas.microsoft.com/office/drawing/2014/main" xmlns="" id="{000E9ED8-E08D-4A2A-BC1D-4219A59DD43E}"/>
              </a:ext>
            </a:extLst>
          </p:cNvPr>
          <p:cNvSpPr>
            <a:spLocks noGrp="1"/>
          </p:cNvSpPr>
          <p:nvPr>
            <p:ph type="title"/>
          </p:nvPr>
        </p:nvSpPr>
        <p:spPr>
          <a:xfrm>
            <a:off x="-1" y="0"/>
            <a:ext cx="12192001" cy="600075"/>
          </a:xfrm>
        </p:spPr>
        <p:txBody>
          <a:bodyPr vert="horz" lIns="121920" tIns="60960" rIns="121920" bIns="60960" rtlCol="0" anchor="b">
            <a:normAutofit/>
          </a:bodyPr>
          <a:lstStyle/>
          <a:p>
            <a:pPr>
              <a:spcBef>
                <a:spcPts val="0"/>
              </a:spcBef>
            </a:pPr>
            <a:r>
              <a:rPr lang="en-GB" sz="2800" b="1">
                <a:solidFill>
                  <a:srgbClr val="C07D24"/>
                </a:solidFill>
                <a:latin typeface="Calibri Light" panose="020F0302020204030204" pitchFamily="34" charset="0"/>
                <a:cs typeface="Calibri Light" panose="020F0302020204030204" pitchFamily="34" charset="0"/>
                <a:sym typeface="Helvetica"/>
              </a:rPr>
              <a:t>FEMDI prioritised scope (data)</a:t>
            </a:r>
          </a:p>
        </p:txBody>
      </p:sp>
      <p:pic>
        <p:nvPicPr>
          <p:cNvPr id="2050" name="Picture 2">
            <a:extLst>
              <a:ext uri="{FF2B5EF4-FFF2-40B4-BE49-F238E27FC236}">
                <a16:creationId xmlns:a16="http://schemas.microsoft.com/office/drawing/2014/main" xmlns="" id="{307E55B9-0F32-4497-9ACF-32DF94983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59" y="600075"/>
            <a:ext cx="11896880" cy="6040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71554A97-9F60-43A5-8335-981569E7F1B1}"/>
              </a:ext>
            </a:extLst>
          </p:cNvPr>
          <p:cNvSpPr txBox="1"/>
          <p:nvPr/>
        </p:nvSpPr>
        <p:spPr>
          <a:xfrm>
            <a:off x="8464063" y="564906"/>
            <a:ext cx="3423138" cy="369332"/>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D7D31">
                    <a:lumMod val="75000"/>
                  </a:srgbClr>
                </a:solidFill>
                <a:effectLst/>
                <a:uLnTx/>
                <a:uFillTx/>
                <a:latin typeface="Calibri"/>
                <a:sym typeface="Calibri"/>
              </a:rPr>
              <a:t> - the One stop shop</a:t>
            </a:r>
          </a:p>
        </p:txBody>
      </p:sp>
      <p:sp>
        <p:nvSpPr>
          <p:cNvPr id="3" name="Rectangle 2">
            <a:extLst>
              <a:ext uri="{FF2B5EF4-FFF2-40B4-BE49-F238E27FC236}">
                <a16:creationId xmlns:a16="http://schemas.microsoft.com/office/drawing/2014/main" xmlns="" id="{10D102D9-22BD-4C5F-86D1-5EB18D1158AB}"/>
              </a:ext>
            </a:extLst>
          </p:cNvPr>
          <p:cNvSpPr/>
          <p:nvPr/>
        </p:nvSpPr>
        <p:spPr>
          <a:xfrm>
            <a:off x="2157046" y="4337538"/>
            <a:ext cx="10034954" cy="1277816"/>
          </a:xfrm>
          <a:prstGeom prst="rect">
            <a:avLst/>
          </a:prstGeom>
          <a:noFill/>
          <a:ln w="571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sym typeface="Calibri"/>
            </a:endParaRPr>
          </a:p>
        </p:txBody>
      </p:sp>
      <p:sp>
        <p:nvSpPr>
          <p:cNvPr id="7" name="TextBox 11">
            <a:extLst>
              <a:ext uri="{FF2B5EF4-FFF2-40B4-BE49-F238E27FC236}">
                <a16:creationId xmlns:a16="http://schemas.microsoft.com/office/drawing/2014/main" xmlns="" id="{F029F0DE-5C43-4B3E-90C8-43EB5D3A8CAC}"/>
              </a:ext>
            </a:extLst>
          </p:cNvPr>
          <p:cNvSpPr txBox="1"/>
          <p:nvPr/>
        </p:nvSpPr>
        <p:spPr>
          <a:xfrm>
            <a:off x="0" y="6535143"/>
            <a:ext cx="2969970" cy="3231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hu-HU" sz="1500" b="0" i="1" u="none" strike="noStrike" kern="0" cap="none" spc="0" normalizeH="0" baseline="0" noProof="0" smtClean="0">
                <a:ln>
                  <a:noFill/>
                </a:ln>
                <a:solidFill>
                  <a:srgbClr val="000000"/>
                </a:solidFill>
                <a:effectLst/>
                <a:uLnTx/>
                <a:uFillTx/>
                <a:latin typeface="Calibri"/>
                <a:sym typeface="Calibri"/>
              </a:rPr>
              <a:t>Slide provided by: Jane Wardle</a:t>
            </a:r>
            <a:endParaRPr kumimoji="0" lang="en-GB" sz="1500" b="0" i="1" u="none" strike="noStrike" kern="0" cap="none" spc="0" normalizeH="0" baseline="0" noProof="0">
              <a:ln>
                <a:noFill/>
              </a:ln>
              <a:solidFill>
                <a:srgbClr val="000000"/>
              </a:solidFill>
              <a:effectLst/>
              <a:uLnTx/>
              <a:uFillTx/>
              <a:latin typeface="Calibri"/>
              <a:sym typeface="Calibri"/>
            </a:endParaRPr>
          </a:p>
        </p:txBody>
      </p:sp>
    </p:spTree>
    <p:extLst>
      <p:ext uri="{BB962C8B-B14F-4D97-AF65-F5344CB8AC3E}">
        <p14:creationId xmlns:p14="http://schemas.microsoft.com/office/powerpoint/2010/main" val="2102992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B61B3F-9429-4B55-9BB3-742E624093A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862" y="1788037"/>
            <a:ext cx="10264083" cy="4145170"/>
          </a:xfrm>
          <a:prstGeom prst="rect">
            <a:avLst/>
          </a:prstGeom>
          <a:noFill/>
          <a:ln>
            <a:noFill/>
          </a:ln>
        </p:spPr>
      </p:pic>
      <p:sp>
        <p:nvSpPr>
          <p:cNvPr id="6" name="Content Placeholder 3">
            <a:extLst>
              <a:ext uri="{FF2B5EF4-FFF2-40B4-BE49-F238E27FC236}">
                <a16:creationId xmlns:a16="http://schemas.microsoft.com/office/drawing/2014/main" xmlns="" id="{BDBF4E88-79F9-47A6-9239-2EA08EBCE197}"/>
              </a:ext>
            </a:extLst>
          </p:cNvPr>
          <p:cNvSpPr txBox="1">
            <a:spLocks/>
          </p:cNvSpPr>
          <p:nvPr/>
        </p:nvSpPr>
        <p:spPr>
          <a:xfrm>
            <a:off x="3907960" y="5990502"/>
            <a:ext cx="5029200" cy="49486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l" defTabSz="914400" rtl="0" eaLnBrk="1" latinLnBrk="0" hangingPunct="1">
              <a:lnSpc>
                <a:spcPct val="90000"/>
              </a:lnSpc>
              <a:spcBef>
                <a:spcPts val="1000"/>
              </a:spcBef>
              <a:spcAft>
                <a:spcPts val="0"/>
              </a:spcAft>
              <a:buClrTx/>
              <a:buSzPct val="100000"/>
              <a:buFont typeface="Arial"/>
              <a:buNone/>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kumimoji="0" lang="en-GB" sz="2800" b="0" i="0" u="none" strike="noStrike" kern="0" cap="none" spc="0" normalizeH="0" baseline="0" noProof="0" dirty="0">
                <a:ln>
                  <a:noFill/>
                </a:ln>
                <a:solidFill>
                  <a:srgbClr val="000000"/>
                </a:solidFill>
                <a:effectLst/>
                <a:uLnTx/>
                <a:uFillTx/>
                <a:latin typeface="Calibri"/>
                <a:sym typeface="Calibri"/>
              </a:rPr>
              <a:t>Operational from January 2024</a:t>
            </a:r>
          </a:p>
        </p:txBody>
      </p:sp>
      <p:sp>
        <p:nvSpPr>
          <p:cNvPr id="7" name="Speech Bubble: Rectangle 6">
            <a:extLst>
              <a:ext uri="{FF2B5EF4-FFF2-40B4-BE49-F238E27FC236}">
                <a16:creationId xmlns:a16="http://schemas.microsoft.com/office/drawing/2014/main" xmlns="" id="{A35F5389-7535-4E82-A6E0-50C36EEADA47}"/>
              </a:ext>
            </a:extLst>
          </p:cNvPr>
          <p:cNvSpPr/>
          <p:nvPr/>
        </p:nvSpPr>
        <p:spPr>
          <a:xfrm>
            <a:off x="1818409" y="1235875"/>
            <a:ext cx="1706066" cy="584773"/>
          </a:xfrm>
          <a:prstGeom prst="wedgeRectCallout">
            <a:avLst>
              <a:gd name="adj1" fmla="val 19144"/>
              <a:gd name="adj2" fmla="val 232575"/>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99CC"/>
                </a:solidFill>
                <a:effectLst/>
                <a:uLnTx/>
                <a:uFillTx/>
                <a:latin typeface="Calibri Light" panose="020F0302020204030204" pitchFamily="34" charset="0"/>
                <a:cs typeface="Calibri Light" panose="020F0302020204030204" pitchFamily="34" charset="0"/>
                <a:sym typeface="Calibri"/>
              </a:rPr>
              <a:t>Assessment period underway now</a:t>
            </a:r>
          </a:p>
        </p:txBody>
      </p:sp>
      <p:sp>
        <p:nvSpPr>
          <p:cNvPr id="8" name="TextBox 7">
            <a:extLst>
              <a:ext uri="{FF2B5EF4-FFF2-40B4-BE49-F238E27FC236}">
                <a16:creationId xmlns:a16="http://schemas.microsoft.com/office/drawing/2014/main" xmlns="" id="{11150757-F1F7-474E-B0A6-41649120011E}"/>
              </a:ext>
            </a:extLst>
          </p:cNvPr>
          <p:cNvSpPr txBox="1"/>
          <p:nvPr/>
        </p:nvSpPr>
        <p:spPr>
          <a:xfrm>
            <a:off x="3592286" y="1188792"/>
            <a:ext cx="345892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07D24"/>
                </a:solidFill>
                <a:effectLst/>
                <a:uLnTx/>
                <a:uFillTx/>
                <a:latin typeface="Calibri"/>
                <a:sym typeface="Calibri"/>
              </a:rPr>
              <a:t>Bid Team</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sym typeface="Calibri"/>
              </a:rPr>
              <a:t>Met Norway, FMI, KNMI, </a:t>
            </a:r>
            <a:r>
              <a:rPr kumimoji="0" lang="en-GB" sz="1800" b="0" i="0" u="none" strike="noStrike" kern="0" cap="none" spc="0" normalizeH="0" baseline="0" noProof="0" dirty="0">
                <a:ln>
                  <a:noFill/>
                </a:ln>
                <a:solidFill>
                  <a:srgbClr val="000000"/>
                </a:solidFill>
                <a:effectLst/>
                <a:uLnTx/>
                <a:uFillTx/>
                <a:latin typeface="Calibri"/>
                <a:ea typeface="+mn-ea"/>
                <a:cs typeface="+mn-cs"/>
                <a:sym typeface="Calibri"/>
              </a:rPr>
              <a:t>DWD</a:t>
            </a:r>
          </a:p>
        </p:txBody>
      </p:sp>
      <p:sp>
        <p:nvSpPr>
          <p:cNvPr id="9" name="Title 1">
            <a:extLst>
              <a:ext uri="{FF2B5EF4-FFF2-40B4-BE49-F238E27FC236}">
                <a16:creationId xmlns:a16="http://schemas.microsoft.com/office/drawing/2014/main" xmlns="" id="{C6EDCECC-50D5-4D4B-A9D2-576C44F104CD}"/>
              </a:ext>
            </a:extLst>
          </p:cNvPr>
          <p:cNvSpPr txBox="1">
            <a:spLocks/>
          </p:cNvSpPr>
          <p:nvPr/>
        </p:nvSpPr>
        <p:spPr>
          <a:xfrm>
            <a:off x="336918" y="86096"/>
            <a:ext cx="11513433" cy="86680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914400" rtl="0" eaLnBrk="1" latinLnBrk="0" hangingPunct="1">
              <a:lnSpc>
                <a:spcPct val="90000"/>
              </a:lnSpc>
              <a:spcBef>
                <a:spcPts val="0"/>
              </a:spcBef>
              <a:spcAft>
                <a:spcPts val="0"/>
              </a:spcAft>
              <a:buClrTx/>
              <a:buSzTx/>
              <a:buFontTx/>
              <a:buNone/>
              <a:tabLst/>
              <a:defRPr kumimoji="0" lang="en-US" sz="2300" b="1" i="0" u="none" strike="noStrike" cap="none" spc="0" normalizeH="0" baseline="0" smtClean="0">
                <a:ln>
                  <a:noFill/>
                </a:ln>
                <a:solidFill>
                  <a:srgbClr val="C07D24"/>
                </a:solidFill>
                <a:effectLst/>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600" b="1" i="0" u="none" strike="noStrike" kern="0" cap="none" spc="0" normalizeH="0" baseline="0" noProof="0">
                <a:ln>
                  <a:noFill/>
                </a:ln>
                <a:solidFill>
                  <a:srgbClr val="C07D24"/>
                </a:solidFill>
                <a:effectLst/>
                <a:uLnTx/>
                <a:uFillTx/>
                <a:latin typeface="Helvetica"/>
                <a:cs typeface="Helvetica"/>
                <a:sym typeface="Helvetica"/>
              </a:rPr>
              <a:t>EUMETNET Supplementary Observations dataHub</a:t>
            </a:r>
            <a:endParaRPr kumimoji="0" lang="en-GB" sz="3600" b="1" i="0" u="none" strike="noStrike" kern="0" cap="none" spc="0" normalizeH="0" baseline="0" noProof="0" dirty="0">
              <a:ln>
                <a:noFill/>
              </a:ln>
              <a:solidFill>
                <a:srgbClr val="C07D24"/>
              </a:solidFill>
              <a:effectLst/>
              <a:uLnTx/>
              <a:uFillTx/>
              <a:latin typeface="Helvetica"/>
              <a:cs typeface="Helvetica"/>
              <a:sym typeface="Helvetica"/>
            </a:endParaRPr>
          </a:p>
        </p:txBody>
      </p:sp>
      <p:sp>
        <p:nvSpPr>
          <p:cNvPr id="4" name="Content Placeholder 3">
            <a:extLst>
              <a:ext uri="{FF2B5EF4-FFF2-40B4-BE49-F238E27FC236}">
                <a16:creationId xmlns:a16="http://schemas.microsoft.com/office/drawing/2014/main" xmlns="" id="{E3FBFF11-9BDE-406B-AA03-B77F9D18169E}"/>
              </a:ext>
            </a:extLst>
          </p:cNvPr>
          <p:cNvSpPr>
            <a:spLocks noGrp="1"/>
          </p:cNvSpPr>
          <p:nvPr>
            <p:ph sz="quarter" idx="11"/>
          </p:nvPr>
        </p:nvSpPr>
        <p:spPr>
          <a:xfrm>
            <a:off x="3907960" y="5333558"/>
            <a:ext cx="6898585" cy="494867"/>
          </a:xfrm>
        </p:spPr>
        <p:txBody>
          <a:bodyPr/>
          <a:lstStyle/>
          <a:p>
            <a:r>
              <a:rPr lang="en-GB" dirty="0"/>
              <a:t>First Phase (Sub-hourly surface observations)</a:t>
            </a:r>
          </a:p>
        </p:txBody>
      </p:sp>
      <p:sp>
        <p:nvSpPr>
          <p:cNvPr id="10" name="TextBox 11">
            <a:extLst>
              <a:ext uri="{FF2B5EF4-FFF2-40B4-BE49-F238E27FC236}">
                <a16:creationId xmlns:a16="http://schemas.microsoft.com/office/drawing/2014/main" xmlns="" id="{F029F0DE-5C43-4B3E-90C8-43EB5D3A8CAC}"/>
              </a:ext>
            </a:extLst>
          </p:cNvPr>
          <p:cNvSpPr txBox="1"/>
          <p:nvPr/>
        </p:nvSpPr>
        <p:spPr>
          <a:xfrm>
            <a:off x="0" y="6485369"/>
            <a:ext cx="2969970" cy="3231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hu-HU" sz="1500" b="0" i="1" u="none" strike="noStrike" kern="0" cap="none" spc="0" normalizeH="0" baseline="0" noProof="0" smtClean="0">
                <a:ln>
                  <a:noFill/>
                </a:ln>
                <a:solidFill>
                  <a:srgbClr val="000000"/>
                </a:solidFill>
                <a:effectLst/>
                <a:uLnTx/>
                <a:uFillTx/>
                <a:latin typeface="Calibri"/>
                <a:sym typeface="Calibri"/>
              </a:rPr>
              <a:t>Slide provided by: Jacqueline Sugier</a:t>
            </a:r>
            <a:endParaRPr kumimoji="0" lang="en-GB" sz="1500" b="0" i="1" u="none" strike="noStrike" kern="0" cap="none" spc="0" normalizeH="0" baseline="0" noProof="0">
              <a:ln>
                <a:noFill/>
              </a:ln>
              <a:solidFill>
                <a:srgbClr val="000000"/>
              </a:solidFill>
              <a:effectLst/>
              <a:uLnTx/>
              <a:uFillTx/>
              <a:latin typeface="Calibri"/>
              <a:sym typeface="Calibri"/>
            </a:endParaRPr>
          </a:p>
        </p:txBody>
      </p:sp>
    </p:spTree>
    <p:extLst>
      <p:ext uri="{BB962C8B-B14F-4D97-AF65-F5344CB8AC3E}">
        <p14:creationId xmlns:p14="http://schemas.microsoft.com/office/powerpoint/2010/main" val="365054139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C-SRNWP </a:t>
            </a:r>
            <a:r>
              <a:rPr lang="hu-HU" dirty="0" err="1"/>
              <a:t>Module</a:t>
            </a:r>
            <a:r>
              <a:rPr lang="hu-HU" dirty="0"/>
              <a:t> of EUMETNET</a:t>
            </a:r>
          </a:p>
        </p:txBody>
      </p:sp>
      <p:sp>
        <p:nvSpPr>
          <p:cNvPr id="3" name="Dia számának helye 2"/>
          <p:cNvSpPr>
            <a:spLocks noGrp="1"/>
          </p:cNvSpPr>
          <p:nvPr>
            <p:ph type="sldNum" sz="quarter" idx="10"/>
          </p:nvPr>
        </p:nvSpPr>
        <p:spPr/>
        <p:txBody>
          <a:bodyPr/>
          <a:lstStyle/>
          <a:p>
            <a:fld id="{86CB4B4D-7CA3-9044-876B-883B54F8677D}" type="slidenum">
              <a:rPr lang="fr-BE" smtClean="0"/>
              <a:pPr/>
              <a:t>8</a:t>
            </a:fld>
            <a:endParaRPr lang="fr-BE" dirty="0"/>
          </a:p>
        </p:txBody>
      </p:sp>
      <p:sp>
        <p:nvSpPr>
          <p:cNvPr id="4" name="Szöveg helye 3"/>
          <p:cNvSpPr>
            <a:spLocks noGrp="1"/>
          </p:cNvSpPr>
          <p:nvPr>
            <p:ph type="body" sz="quarter" idx="11"/>
          </p:nvPr>
        </p:nvSpPr>
        <p:spPr>
          <a:xfrm>
            <a:off x="215151" y="1791710"/>
            <a:ext cx="4347883" cy="4200525"/>
          </a:xfrm>
        </p:spPr>
        <p:txBody>
          <a:bodyPr/>
          <a:lstStyle/>
          <a:p>
            <a:pPr marL="285750" indent="-285750">
              <a:buFont typeface="Arial" panose="020B0604020202020204" pitchFamily="34" charset="0"/>
              <a:buChar char="•"/>
            </a:pPr>
            <a:r>
              <a:rPr lang="en-US" dirty="0"/>
              <a:t>Coordination of Short Range Numerical Weather Prediction </a:t>
            </a:r>
            <a:r>
              <a:rPr lang="en-US"/>
              <a:t>in </a:t>
            </a:r>
            <a:r>
              <a:rPr lang="en-US" smtClean="0"/>
              <a:t>Europe</a:t>
            </a:r>
            <a:endParaRPr lang="hu-HU"/>
          </a:p>
          <a:p>
            <a:pPr marL="285750" indent="-285750">
              <a:buFont typeface="Arial" panose="020B0604020202020204" pitchFamily="34" charset="0"/>
              <a:buChar char="•"/>
            </a:pPr>
            <a:r>
              <a:rPr lang="hu-HU" smtClean="0"/>
              <a:t>In the NWP Cooperation Programme</a:t>
            </a:r>
            <a:endParaRPr lang="en-US" dirty="0"/>
          </a:p>
          <a:p>
            <a:pPr marL="285750" indent="-285750">
              <a:buFont typeface="Arial" panose="020B0604020202020204" pitchFamily="34" charset="0"/>
              <a:buChar char="•"/>
            </a:pPr>
            <a:r>
              <a:rPr lang="en-US" dirty="0"/>
              <a:t>28 Member States, </a:t>
            </a:r>
            <a:r>
              <a:rPr lang="hu-HU" dirty="0" smtClean="0"/>
              <a:t/>
            </a:r>
            <a:br>
              <a:rPr lang="hu-HU" dirty="0" smtClean="0"/>
            </a:br>
            <a:r>
              <a:rPr lang="en-US" dirty="0" smtClean="0"/>
              <a:t>2 </a:t>
            </a:r>
            <a:r>
              <a:rPr lang="en-US" dirty="0"/>
              <a:t>Cooperating States </a:t>
            </a:r>
            <a:endParaRPr lang="hu-HU" dirty="0" smtClean="0"/>
          </a:p>
          <a:p>
            <a:pPr marL="285750" indent="-285750">
              <a:buFont typeface="Arial" panose="020B0604020202020204" pitchFamily="34" charset="0"/>
              <a:buChar char="•"/>
            </a:pPr>
            <a:r>
              <a:rPr lang="hu-HU" dirty="0"/>
              <a:t>N</a:t>
            </a:r>
            <a:r>
              <a:rPr lang="en-US" dirty="0" err="1" smtClean="0"/>
              <a:t>ew</a:t>
            </a:r>
            <a:r>
              <a:rPr lang="en-US" dirty="0" smtClean="0"/>
              <a:t> </a:t>
            </a:r>
            <a:r>
              <a:rPr lang="en-US" dirty="0"/>
              <a:t>Members: Germany, </a:t>
            </a:r>
            <a:r>
              <a:rPr lang="en-US" dirty="0" smtClean="0"/>
              <a:t>Ireland</a:t>
            </a:r>
            <a:endParaRPr lang="hu-HU" dirty="0" smtClean="0"/>
          </a:p>
          <a:p>
            <a:pPr marL="285750" indent="-285750">
              <a:buFont typeface="Arial" panose="020B0604020202020204" pitchFamily="34" charset="0"/>
              <a:buChar char="•"/>
            </a:pPr>
            <a:r>
              <a:rPr lang="en-US" dirty="0" smtClean="0"/>
              <a:t>Module </a:t>
            </a:r>
            <a:r>
              <a:rPr lang="en-US" dirty="0"/>
              <a:t>Manager: 0.3 FTE</a:t>
            </a:r>
          </a:p>
          <a:p>
            <a:pPr marL="285750" indent="-285750">
              <a:buFont typeface="Arial" panose="020B0604020202020204" pitchFamily="34" charset="0"/>
              <a:buChar char="•"/>
            </a:pPr>
            <a:r>
              <a:rPr lang="en-US" dirty="0"/>
              <a:t>Coordinating Member</a:t>
            </a:r>
            <a:r>
              <a:rPr lang="en-US"/>
              <a:t>: </a:t>
            </a:r>
            <a:r>
              <a:rPr lang="en-US" smtClean="0"/>
              <a:t>Hungary</a:t>
            </a:r>
            <a:endParaRPr lang="hu-HU" smtClean="0"/>
          </a:p>
          <a:p>
            <a:pPr marL="285750" indent="-285750">
              <a:buFont typeface="Arial" panose="020B0604020202020204" pitchFamily="34" charset="0"/>
              <a:buChar char="•"/>
            </a:pPr>
            <a:endParaRPr lang="hu-HU"/>
          </a:p>
          <a:p>
            <a:endParaRPr lang="hu-HU"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6766" y="1539126"/>
            <a:ext cx="7272505" cy="5139580"/>
          </a:xfrm>
          <a:prstGeom prst="rect">
            <a:avLst/>
          </a:prstGeom>
        </p:spPr>
      </p:pic>
    </p:spTree>
    <p:extLst>
      <p:ext uri="{BB962C8B-B14F-4D97-AF65-F5344CB8AC3E}">
        <p14:creationId xmlns:p14="http://schemas.microsoft.com/office/powerpoint/2010/main" val="85587563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églalap 11"/>
          <p:cNvSpPr/>
          <p:nvPr/>
        </p:nvSpPr>
        <p:spPr>
          <a:xfrm>
            <a:off x="10483099" y="6116659"/>
            <a:ext cx="1628219" cy="400681"/>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u-HU" sz="1800" b="0" i="0" u="none" strike="noStrike" cap="none" spc="0" normalizeH="0" baseline="0">
              <a:ln>
                <a:noFill/>
              </a:ln>
              <a:solidFill>
                <a:srgbClr val="000000"/>
              </a:solidFill>
              <a:effectLst/>
              <a:uFillTx/>
              <a:latin typeface="+mn-lt"/>
              <a:ea typeface="+mn-ea"/>
              <a:cs typeface="+mn-cs"/>
              <a:sym typeface="Calibri"/>
            </a:endParaRPr>
          </a:p>
        </p:txBody>
      </p:sp>
      <p:sp>
        <p:nvSpPr>
          <p:cNvPr id="2" name="Cím 1"/>
          <p:cNvSpPr>
            <a:spLocks noGrp="1"/>
          </p:cNvSpPr>
          <p:nvPr>
            <p:ph type="title"/>
          </p:nvPr>
        </p:nvSpPr>
        <p:spPr>
          <a:xfrm>
            <a:off x="838200" y="42395"/>
            <a:ext cx="10515600" cy="1325563"/>
          </a:xfrm>
        </p:spPr>
        <p:txBody>
          <a:bodyPr/>
          <a:lstStyle/>
          <a:p>
            <a:r>
              <a:rPr lang="hu-HU" dirty="0"/>
              <a:t>C-SRNWP </a:t>
            </a:r>
            <a:r>
              <a:rPr lang="hu-HU" dirty="0" err="1"/>
              <a:t>Expert</a:t>
            </a:r>
            <a:r>
              <a:rPr lang="hu-HU" dirty="0"/>
              <a:t> </a:t>
            </a:r>
            <a:r>
              <a:rPr lang="hu-HU" dirty="0" err="1"/>
              <a:t>Teams</a:t>
            </a:r>
            <a:r>
              <a:rPr lang="hu-HU" dirty="0"/>
              <a:t/>
            </a:r>
            <a:br>
              <a:rPr lang="hu-HU" dirty="0"/>
            </a:br>
            <a:endParaRPr lang="hu-HU" dirty="0"/>
          </a:p>
        </p:txBody>
      </p:sp>
      <p:sp>
        <p:nvSpPr>
          <p:cNvPr id="3" name="Dia számának helye 2"/>
          <p:cNvSpPr>
            <a:spLocks noGrp="1"/>
          </p:cNvSpPr>
          <p:nvPr>
            <p:ph type="sldNum" sz="quarter" idx="10"/>
          </p:nvPr>
        </p:nvSpPr>
        <p:spPr/>
        <p:txBody>
          <a:bodyPr/>
          <a:lstStyle/>
          <a:p>
            <a:fld id="{86CB4B4D-7CA3-9044-876B-883B54F8677D}" type="slidenum">
              <a:rPr lang="fr-BE" smtClean="0"/>
              <a:pPr/>
              <a:t>9</a:t>
            </a:fld>
            <a:endParaRPr lang="fr-BE" dirty="0"/>
          </a:p>
        </p:txBody>
      </p:sp>
      <p:sp>
        <p:nvSpPr>
          <p:cNvPr id="4" name="Szöveg helye 3"/>
          <p:cNvSpPr>
            <a:spLocks noGrp="1"/>
          </p:cNvSpPr>
          <p:nvPr>
            <p:ph type="body" sz="quarter" idx="11"/>
          </p:nvPr>
        </p:nvSpPr>
        <p:spPr>
          <a:xfrm>
            <a:off x="873125" y="943731"/>
            <a:ext cx="10480675" cy="5153891"/>
          </a:xfrm>
        </p:spPr>
        <p:txBody>
          <a:bodyPr>
            <a:normAutofit fontScale="92500" lnSpcReduction="20000"/>
          </a:bodyPr>
          <a:lstStyle/>
          <a:p>
            <a:r>
              <a:rPr lang="hu-HU" dirty="0" err="1" smtClean="0"/>
              <a:t>To</a:t>
            </a:r>
            <a:r>
              <a:rPr lang="hu-HU" dirty="0" smtClean="0"/>
              <a:t> </a:t>
            </a:r>
            <a:r>
              <a:rPr lang="hu-HU" dirty="0" err="1"/>
              <a:t>foster</a:t>
            </a:r>
            <a:r>
              <a:rPr lang="hu-HU" dirty="0"/>
              <a:t> </a:t>
            </a:r>
            <a:r>
              <a:rPr lang="hu-HU" dirty="0" err="1"/>
              <a:t>communication</a:t>
            </a:r>
            <a:r>
              <a:rPr lang="hu-HU" dirty="0"/>
              <a:t> </a:t>
            </a:r>
            <a:r>
              <a:rPr lang="hu-HU" dirty="0" err="1"/>
              <a:t>between</a:t>
            </a:r>
            <a:r>
              <a:rPr lang="hu-HU" dirty="0"/>
              <a:t> Limited </a:t>
            </a:r>
            <a:r>
              <a:rPr lang="hu-HU" dirty="0" err="1"/>
              <a:t>Area</a:t>
            </a:r>
            <a:r>
              <a:rPr lang="hu-HU" dirty="0"/>
              <a:t> NWP </a:t>
            </a:r>
            <a:r>
              <a:rPr lang="hu-HU" dirty="0" err="1"/>
              <a:t>groups</a:t>
            </a:r>
            <a:r>
              <a:rPr lang="hu-HU" dirty="0"/>
              <a:t> </a:t>
            </a:r>
            <a:r>
              <a:rPr lang="hu-HU" dirty="0" err="1"/>
              <a:t>in</a:t>
            </a:r>
            <a:r>
              <a:rPr lang="hu-HU" dirty="0"/>
              <a:t> Europe</a:t>
            </a:r>
          </a:p>
          <a:p>
            <a:endParaRPr lang="hu-HU" dirty="0"/>
          </a:p>
          <a:p>
            <a:r>
              <a:rPr lang="hu-HU" dirty="0"/>
              <a:t>8 C-SRNWP </a:t>
            </a:r>
            <a:r>
              <a:rPr lang="hu-HU" dirty="0" err="1"/>
              <a:t>Topical</a:t>
            </a:r>
            <a:r>
              <a:rPr lang="hu-HU" dirty="0"/>
              <a:t> </a:t>
            </a:r>
            <a:r>
              <a:rPr lang="hu-HU" dirty="0" err="1"/>
              <a:t>Expert</a:t>
            </a:r>
            <a:r>
              <a:rPr lang="hu-HU" dirty="0"/>
              <a:t> </a:t>
            </a:r>
            <a:r>
              <a:rPr lang="hu-HU" dirty="0" err="1"/>
              <a:t>Teams</a:t>
            </a:r>
            <a:r>
              <a:rPr lang="hu-HU" dirty="0"/>
              <a:t> (</a:t>
            </a:r>
            <a:r>
              <a:rPr lang="hu-HU" dirty="0" err="1"/>
              <a:t>ETs</a:t>
            </a:r>
            <a:r>
              <a:rPr lang="hu-HU" dirty="0"/>
              <a:t>)</a:t>
            </a:r>
          </a:p>
          <a:p>
            <a:pPr marL="285750" indent="-285750">
              <a:buFont typeface="Arial" panose="020B0604020202020204" pitchFamily="34" charset="0"/>
              <a:buChar char="•"/>
            </a:pPr>
            <a:r>
              <a:rPr lang="hu-HU" b="0" dirty="0"/>
              <a:t>Data </a:t>
            </a:r>
            <a:r>
              <a:rPr lang="hu-HU" b="0" dirty="0" err="1"/>
              <a:t>Assimilation</a:t>
            </a:r>
            <a:r>
              <a:rPr lang="hu-HU" b="0" dirty="0"/>
              <a:t> (</a:t>
            </a:r>
            <a:r>
              <a:rPr lang="hu-HU" b="0" dirty="0" err="1"/>
              <a:t>chair</a:t>
            </a:r>
            <a:r>
              <a:rPr lang="hu-HU" b="0" dirty="0"/>
              <a:t>: Bruce </a:t>
            </a:r>
            <a:r>
              <a:rPr lang="hu-HU" b="0" dirty="0" err="1"/>
              <a:t>Macpherson</a:t>
            </a:r>
            <a:r>
              <a:rPr lang="hu-HU" b="0" dirty="0"/>
              <a:t>)</a:t>
            </a:r>
          </a:p>
          <a:p>
            <a:pPr marL="285750" indent="-285750">
              <a:buFont typeface="Arial" panose="020B0604020202020204" pitchFamily="34" charset="0"/>
              <a:buChar char="•"/>
            </a:pPr>
            <a:r>
              <a:rPr lang="hu-HU" b="0" dirty="0" err="1" smtClean="0"/>
              <a:t>Diagnostics</a:t>
            </a:r>
            <a:r>
              <a:rPr lang="hu-HU" b="0" dirty="0"/>
              <a:t> </a:t>
            </a:r>
            <a:r>
              <a:rPr lang="hu-HU" b="0" dirty="0" smtClean="0"/>
              <a:t>and </a:t>
            </a:r>
            <a:r>
              <a:rPr lang="hu-HU" b="0" dirty="0" err="1" smtClean="0"/>
              <a:t>verification</a:t>
            </a:r>
            <a:r>
              <a:rPr lang="hu-HU" b="0" dirty="0" smtClean="0"/>
              <a:t> (</a:t>
            </a:r>
            <a:r>
              <a:rPr lang="hu-HU" b="0" dirty="0" err="1" smtClean="0"/>
              <a:t>chair</a:t>
            </a:r>
            <a:r>
              <a:rPr lang="hu-HU" b="0" dirty="0" smtClean="0"/>
              <a:t>: Marion </a:t>
            </a:r>
            <a:r>
              <a:rPr lang="hu-HU" b="0" dirty="0" err="1" smtClean="0"/>
              <a:t>Mittermaier</a:t>
            </a:r>
            <a:r>
              <a:rPr lang="hu-HU" b="0" dirty="0" smtClean="0"/>
              <a:t>)</a:t>
            </a:r>
            <a:endParaRPr lang="hu-HU" b="0" dirty="0">
              <a:solidFill>
                <a:srgbClr val="FF0000"/>
              </a:solidFill>
            </a:endParaRPr>
          </a:p>
          <a:p>
            <a:pPr marL="285750" indent="-285750">
              <a:buFont typeface="Arial" panose="020B0604020202020204" pitchFamily="34" charset="0"/>
              <a:buChar char="•"/>
            </a:pPr>
            <a:r>
              <a:rPr lang="hu-HU" b="0" dirty="0">
                <a:solidFill>
                  <a:srgbClr val="FF0000"/>
                </a:solidFill>
              </a:rPr>
              <a:t>Dynamics and </a:t>
            </a:r>
            <a:r>
              <a:rPr lang="hu-HU" b="0" dirty="0" err="1">
                <a:solidFill>
                  <a:srgbClr val="FF0000"/>
                </a:solidFill>
              </a:rPr>
              <a:t>lateral</a:t>
            </a:r>
            <a:r>
              <a:rPr lang="hu-HU" b="0" dirty="0">
                <a:solidFill>
                  <a:srgbClr val="FF0000"/>
                </a:solidFill>
              </a:rPr>
              <a:t> </a:t>
            </a:r>
            <a:r>
              <a:rPr lang="hu-HU" b="0" dirty="0" err="1">
                <a:solidFill>
                  <a:srgbClr val="FF0000"/>
                </a:solidFill>
              </a:rPr>
              <a:t>boundary</a:t>
            </a:r>
            <a:r>
              <a:rPr lang="hu-HU" b="0" dirty="0">
                <a:solidFill>
                  <a:srgbClr val="FF0000"/>
                </a:solidFill>
              </a:rPr>
              <a:t> </a:t>
            </a:r>
            <a:r>
              <a:rPr lang="hu-HU" b="0" dirty="0" err="1">
                <a:solidFill>
                  <a:srgbClr val="FF0000"/>
                </a:solidFill>
              </a:rPr>
              <a:t>coupling</a:t>
            </a:r>
            <a:endParaRPr lang="hu-HU" b="0" dirty="0">
              <a:solidFill>
                <a:srgbClr val="FF0000"/>
              </a:solidFill>
            </a:endParaRPr>
          </a:p>
          <a:p>
            <a:pPr marL="285750" indent="-285750">
              <a:buFont typeface="Arial" panose="020B0604020202020204" pitchFamily="34" charset="0"/>
              <a:buChar char="•"/>
            </a:pPr>
            <a:r>
              <a:rPr lang="hu-HU" b="0" dirty="0"/>
              <a:t>Link </a:t>
            </a:r>
            <a:r>
              <a:rPr lang="hu-HU" b="0" dirty="0" err="1"/>
              <a:t>with</a:t>
            </a:r>
            <a:r>
              <a:rPr lang="hu-HU" b="0" dirty="0"/>
              <a:t> </a:t>
            </a:r>
            <a:r>
              <a:rPr lang="hu-HU" b="0" dirty="0" err="1"/>
              <a:t>applications</a:t>
            </a:r>
            <a:r>
              <a:rPr lang="hu-HU" b="0" dirty="0"/>
              <a:t> (</a:t>
            </a:r>
            <a:r>
              <a:rPr lang="hu-HU" b="0" dirty="0" err="1"/>
              <a:t>chair</a:t>
            </a:r>
            <a:r>
              <a:rPr lang="hu-HU" b="0" dirty="0"/>
              <a:t>: </a:t>
            </a:r>
            <a:r>
              <a:rPr lang="hu-HU" b="0" dirty="0" err="1"/>
              <a:t>Jeanette</a:t>
            </a:r>
            <a:r>
              <a:rPr lang="hu-HU" b="0" dirty="0"/>
              <a:t> </a:t>
            </a:r>
            <a:r>
              <a:rPr lang="hu-HU" b="0" dirty="0" err="1"/>
              <a:t>Onvlee</a:t>
            </a:r>
            <a:r>
              <a:rPr lang="hu-HU" b="0" dirty="0" smtClean="0"/>
              <a:t>)</a:t>
            </a:r>
          </a:p>
          <a:p>
            <a:pPr marL="285750" indent="-285750">
              <a:buFont typeface="Arial" panose="020B0604020202020204" pitchFamily="34" charset="0"/>
              <a:buChar char="•"/>
            </a:pPr>
            <a:r>
              <a:rPr lang="en-US" b="0" dirty="0"/>
              <a:t>Physical </a:t>
            </a:r>
            <a:r>
              <a:rPr lang="en-US" b="0" dirty="0" err="1"/>
              <a:t>parameterisation</a:t>
            </a:r>
            <a:r>
              <a:rPr lang="en-US" b="0" dirty="0"/>
              <a:t> (upper air) (chair: Mike </a:t>
            </a:r>
            <a:r>
              <a:rPr lang="en-US" b="0" dirty="0" smtClean="0"/>
              <a:t>Bush)</a:t>
            </a:r>
            <a:endParaRPr lang="hu-HU" b="0" dirty="0" smtClean="0"/>
          </a:p>
          <a:p>
            <a:pPr marL="285750" indent="-285750">
              <a:buFont typeface="Arial" panose="020B0604020202020204" pitchFamily="34" charset="0"/>
              <a:buChar char="•"/>
            </a:pPr>
            <a:r>
              <a:rPr lang="hu-HU" b="0" dirty="0" err="1" smtClean="0"/>
              <a:t>Predictability</a:t>
            </a:r>
            <a:r>
              <a:rPr lang="hu-HU" b="0" dirty="0" smtClean="0"/>
              <a:t> </a:t>
            </a:r>
            <a:r>
              <a:rPr lang="hu-HU" b="0" dirty="0"/>
              <a:t>and EPS (</a:t>
            </a:r>
            <a:r>
              <a:rPr lang="hu-HU" b="0" dirty="0" err="1"/>
              <a:t>chair</a:t>
            </a:r>
            <a:r>
              <a:rPr lang="hu-HU" b="0" dirty="0"/>
              <a:t>: </a:t>
            </a:r>
            <a:r>
              <a:rPr lang="hu-HU" b="0" dirty="0" err="1"/>
              <a:t>Chiara</a:t>
            </a:r>
            <a:r>
              <a:rPr lang="hu-HU" b="0" dirty="0"/>
              <a:t> </a:t>
            </a:r>
            <a:r>
              <a:rPr lang="hu-HU" b="0" dirty="0" err="1"/>
              <a:t>Marsigli</a:t>
            </a:r>
            <a:r>
              <a:rPr lang="hu-HU" b="0" dirty="0"/>
              <a:t>)</a:t>
            </a:r>
          </a:p>
          <a:p>
            <a:pPr marL="285750" indent="-285750">
              <a:buFont typeface="Arial" panose="020B0604020202020204" pitchFamily="34" charset="0"/>
              <a:buChar char="•"/>
            </a:pPr>
            <a:r>
              <a:rPr lang="hu-HU" b="0" dirty="0" err="1"/>
              <a:t>Surface</a:t>
            </a:r>
            <a:r>
              <a:rPr lang="hu-HU" b="0" dirty="0"/>
              <a:t> and </a:t>
            </a:r>
            <a:r>
              <a:rPr lang="hu-HU" b="0" dirty="0" err="1"/>
              <a:t>soil</a:t>
            </a:r>
            <a:r>
              <a:rPr lang="hu-HU" b="0" dirty="0"/>
              <a:t> </a:t>
            </a:r>
            <a:r>
              <a:rPr lang="hu-HU" b="0" dirty="0" err="1"/>
              <a:t>processes</a:t>
            </a:r>
            <a:r>
              <a:rPr lang="hu-HU" b="0" dirty="0"/>
              <a:t> (</a:t>
            </a:r>
            <a:r>
              <a:rPr lang="hu-HU" b="0" dirty="0" err="1"/>
              <a:t>chair</a:t>
            </a:r>
            <a:r>
              <a:rPr lang="hu-HU" b="0" dirty="0"/>
              <a:t>: </a:t>
            </a:r>
            <a:r>
              <a:rPr lang="hu-HU" b="0" dirty="0" err="1"/>
              <a:t>Patrick</a:t>
            </a:r>
            <a:r>
              <a:rPr lang="hu-HU" b="0" dirty="0"/>
              <a:t> </a:t>
            </a:r>
            <a:r>
              <a:rPr lang="hu-HU" b="0" dirty="0" err="1"/>
              <a:t>Samuelsson</a:t>
            </a:r>
            <a:r>
              <a:rPr lang="hu-HU" b="0" dirty="0"/>
              <a:t>)</a:t>
            </a:r>
          </a:p>
          <a:p>
            <a:pPr marL="285750" indent="-285750">
              <a:buFont typeface="Arial" panose="020B0604020202020204" pitchFamily="34" charset="0"/>
              <a:buChar char="•"/>
            </a:pPr>
            <a:r>
              <a:rPr lang="hu-HU" b="0" dirty="0">
                <a:solidFill>
                  <a:srgbClr val="FF0000"/>
                </a:solidFill>
              </a:rPr>
              <a:t>System </a:t>
            </a:r>
            <a:r>
              <a:rPr lang="hu-HU" b="0" dirty="0" err="1">
                <a:solidFill>
                  <a:srgbClr val="FF0000"/>
                </a:solidFill>
              </a:rPr>
              <a:t>aspects</a:t>
            </a:r>
            <a:endParaRPr lang="hu-HU" b="0" dirty="0">
              <a:solidFill>
                <a:srgbClr val="FF0000"/>
              </a:solidFill>
            </a:endParaRPr>
          </a:p>
          <a:p>
            <a:endParaRPr lang="hu-HU" dirty="0"/>
          </a:p>
          <a:p>
            <a:r>
              <a:rPr lang="hu-HU" dirty="0" err="1"/>
              <a:t>Advisory</a:t>
            </a:r>
            <a:r>
              <a:rPr lang="hu-HU" dirty="0"/>
              <a:t> </a:t>
            </a:r>
            <a:r>
              <a:rPr lang="hu-HU" dirty="0" err="1"/>
              <a:t>Expert</a:t>
            </a:r>
            <a:r>
              <a:rPr lang="hu-HU" dirty="0"/>
              <a:t> Team (AET):</a:t>
            </a:r>
          </a:p>
          <a:p>
            <a:pPr marL="285750" indent="-285750">
              <a:buFont typeface="Arial" panose="020B0604020202020204" pitchFamily="34" charset="0"/>
              <a:buChar char="•"/>
            </a:pPr>
            <a:r>
              <a:rPr lang="hu-HU" b="0" dirty="0" err="1"/>
              <a:t>Heads</a:t>
            </a:r>
            <a:r>
              <a:rPr lang="hu-HU" b="0" dirty="0"/>
              <a:t> of NWP </a:t>
            </a:r>
            <a:r>
              <a:rPr lang="hu-HU" b="0" dirty="0" err="1"/>
              <a:t>consortia</a:t>
            </a:r>
            <a:endParaRPr lang="hu-HU" b="0" dirty="0"/>
          </a:p>
          <a:p>
            <a:pPr marL="285750" indent="-285750">
              <a:buFont typeface="Arial" panose="020B0604020202020204" pitchFamily="34" charset="0"/>
              <a:buChar char="•"/>
            </a:pPr>
            <a:r>
              <a:rPr lang="hu-HU" b="0" dirty="0"/>
              <a:t>C-SRNWP </a:t>
            </a:r>
            <a:r>
              <a:rPr lang="hu-HU" b="0" dirty="0" err="1"/>
              <a:t>Topical</a:t>
            </a:r>
            <a:r>
              <a:rPr lang="hu-HU" b="0" dirty="0"/>
              <a:t> ET </a:t>
            </a:r>
            <a:r>
              <a:rPr lang="hu-HU" b="0" dirty="0" err="1"/>
              <a:t>Chairs</a:t>
            </a:r>
            <a:endParaRPr lang="hu-HU" b="0" dirty="0"/>
          </a:p>
          <a:p>
            <a:pPr marL="285750" indent="-285750">
              <a:buFont typeface="Arial" panose="020B0604020202020204" pitchFamily="34" charset="0"/>
              <a:buChar char="•"/>
            </a:pPr>
            <a:r>
              <a:rPr lang="hu-HU" b="0" dirty="0" err="1"/>
              <a:t>Observers</a:t>
            </a:r>
            <a:r>
              <a:rPr lang="hu-HU" b="0" dirty="0"/>
              <a:t>: </a:t>
            </a:r>
            <a:r>
              <a:rPr lang="hu-HU" b="0" dirty="0" smtClean="0"/>
              <a:t>FCAM, </a:t>
            </a:r>
            <a:r>
              <a:rPr lang="hu-HU" b="0" dirty="0"/>
              <a:t>Post-</a:t>
            </a:r>
            <a:r>
              <a:rPr lang="hu-HU" b="0" dirty="0" err="1"/>
              <a:t>processing</a:t>
            </a:r>
            <a:r>
              <a:rPr lang="hu-HU" b="0" dirty="0"/>
              <a:t> MM, SRNWP-EPS </a:t>
            </a:r>
            <a:r>
              <a:rPr lang="hu-HU" b="0" dirty="0" smtClean="0"/>
              <a:t>MM</a:t>
            </a:r>
            <a:endParaRPr lang="hu-HU" b="0" dirty="0"/>
          </a:p>
        </p:txBody>
      </p:sp>
      <p:sp>
        <p:nvSpPr>
          <p:cNvPr id="7" name="Szövegdoboz 6"/>
          <p:cNvSpPr txBox="1"/>
          <p:nvPr/>
        </p:nvSpPr>
        <p:spPr>
          <a:xfrm>
            <a:off x="8767484" y="1201267"/>
            <a:ext cx="14901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hu-HU" sz="1800" b="0" i="0" u="none" strike="noStrike" cap="none" spc="0" normalizeH="0" baseline="0" dirty="0" err="1" smtClean="0">
                <a:ln>
                  <a:noFill/>
                </a:ln>
                <a:solidFill>
                  <a:srgbClr val="000000"/>
                </a:solidFill>
                <a:effectLst/>
                <a:uFillTx/>
                <a:latin typeface="+mn-lt"/>
                <a:ea typeface="+mn-ea"/>
                <a:cs typeface="+mn-cs"/>
                <a:sym typeface="Calibri"/>
              </a:rPr>
              <a:t>Core</a:t>
            </a:r>
            <a:r>
              <a:rPr kumimoji="0" lang="hu-HU" sz="1800" b="0" i="0" u="none" strike="noStrike" cap="none" spc="0" normalizeH="0" baseline="0" dirty="0" smtClean="0">
                <a:ln>
                  <a:noFill/>
                </a:ln>
                <a:solidFill>
                  <a:srgbClr val="000000"/>
                </a:solidFill>
                <a:effectLst/>
                <a:uFillTx/>
                <a:latin typeface="+mn-lt"/>
                <a:ea typeface="+mn-ea"/>
                <a:cs typeface="+mn-cs"/>
                <a:sym typeface="Calibri"/>
              </a:rPr>
              <a:t> </a:t>
            </a:r>
            <a:r>
              <a:rPr kumimoji="0" lang="hu-HU" sz="1800" b="0" i="0" u="none" strike="noStrike" cap="none" spc="0" normalizeH="0" baseline="0" dirty="0" err="1" smtClean="0">
                <a:ln>
                  <a:noFill/>
                </a:ln>
                <a:solidFill>
                  <a:srgbClr val="000000"/>
                </a:solidFill>
                <a:effectLst/>
                <a:uFillTx/>
                <a:latin typeface="+mn-lt"/>
                <a:ea typeface="+mn-ea"/>
                <a:cs typeface="+mn-cs"/>
                <a:sym typeface="Calibri"/>
              </a:rPr>
              <a:t>Members</a:t>
            </a:r>
            <a:endParaRPr kumimoji="0" lang="hu-HU" sz="1800" b="0" i="0" u="none" strike="noStrike" cap="none" spc="0" normalizeH="0" baseline="0" dirty="0">
              <a:ln>
                <a:noFill/>
              </a:ln>
              <a:solidFill>
                <a:srgbClr val="000000"/>
              </a:solidFill>
              <a:effectLst/>
              <a:uFillTx/>
              <a:latin typeface="+mn-lt"/>
              <a:ea typeface="+mn-ea"/>
              <a:cs typeface="+mn-cs"/>
              <a:sym typeface="Calibri"/>
            </a:endParaRPr>
          </a:p>
        </p:txBody>
      </p:sp>
      <p:sp>
        <p:nvSpPr>
          <p:cNvPr id="8" name="Szövegdoboz 7"/>
          <p:cNvSpPr txBox="1"/>
          <p:nvPr/>
        </p:nvSpPr>
        <p:spPr>
          <a:xfrm>
            <a:off x="8686801" y="3854823"/>
            <a:ext cx="20159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hu-HU" sz="1800" b="0" i="0" u="none" strike="noStrike" cap="none" spc="0" normalizeH="0" baseline="0" dirty="0" err="1" smtClean="0">
                <a:ln>
                  <a:noFill/>
                </a:ln>
                <a:solidFill>
                  <a:srgbClr val="000000"/>
                </a:solidFill>
                <a:effectLst/>
                <a:uFillTx/>
                <a:latin typeface="+mn-lt"/>
                <a:ea typeface="+mn-ea"/>
                <a:cs typeface="+mn-cs"/>
                <a:sym typeface="Calibri"/>
              </a:rPr>
              <a:t>Additional</a:t>
            </a:r>
            <a:r>
              <a:rPr kumimoji="0" lang="hu-HU" sz="1800" b="0" i="0" u="none" strike="noStrike" cap="none" spc="0" normalizeH="0" baseline="0" dirty="0" smtClean="0">
                <a:ln>
                  <a:noFill/>
                </a:ln>
                <a:solidFill>
                  <a:srgbClr val="000000"/>
                </a:solidFill>
                <a:effectLst/>
                <a:uFillTx/>
                <a:latin typeface="+mn-lt"/>
                <a:ea typeface="+mn-ea"/>
                <a:cs typeface="+mn-cs"/>
                <a:sym typeface="Calibri"/>
              </a:rPr>
              <a:t> </a:t>
            </a:r>
            <a:r>
              <a:rPr kumimoji="0" lang="hu-HU" sz="1800" b="0" i="0" u="none" strike="noStrike" cap="none" spc="0" normalizeH="0" baseline="0" dirty="0" err="1" smtClean="0">
                <a:ln>
                  <a:noFill/>
                </a:ln>
                <a:solidFill>
                  <a:srgbClr val="000000"/>
                </a:solidFill>
                <a:effectLst/>
                <a:uFillTx/>
                <a:latin typeface="+mn-lt"/>
                <a:ea typeface="+mn-ea"/>
                <a:cs typeface="+mn-cs"/>
                <a:sym typeface="Calibri"/>
              </a:rPr>
              <a:t>Members</a:t>
            </a:r>
            <a:endParaRPr kumimoji="0" lang="hu-HU" sz="1800" b="0" i="0" u="none" strike="noStrike" cap="none" spc="0" normalizeH="0" baseline="0" dirty="0">
              <a:ln>
                <a:noFill/>
              </a:ln>
              <a:solidFill>
                <a:srgbClr val="000000"/>
              </a:solidFill>
              <a:effectLst/>
              <a:uFillTx/>
              <a:latin typeface="+mn-lt"/>
              <a:ea typeface="+mn-ea"/>
              <a:cs typeface="+mn-cs"/>
              <a:sym typeface="Calibri"/>
            </a:endParaRPr>
          </a:p>
        </p:txBody>
      </p:sp>
      <p:pic>
        <p:nvPicPr>
          <p:cNvPr id="9" name="Kép 8" descr="Mozilla Firefox"/>
          <p:cNvPicPr>
            <a:picLocks noChangeAspect="1"/>
          </p:cNvPicPr>
          <p:nvPr/>
        </p:nvPicPr>
        <p:blipFill rotWithShape="1">
          <a:blip r:embed="rId2" cstate="print">
            <a:extLst>
              <a:ext uri="{28A0092B-C50C-407E-A947-70E740481C1C}">
                <a14:useLocalDpi xmlns:a14="http://schemas.microsoft.com/office/drawing/2010/main" val="0"/>
              </a:ext>
            </a:extLst>
          </a:blip>
          <a:srcRect l="13382" t="20753" r="18529" b="27675"/>
          <a:stretch/>
        </p:blipFill>
        <p:spPr>
          <a:xfrm>
            <a:off x="7010249" y="1562740"/>
            <a:ext cx="5004619" cy="2053731"/>
          </a:xfrm>
          <a:prstGeom prst="rect">
            <a:avLst/>
          </a:prstGeom>
        </p:spPr>
      </p:pic>
      <p:sp>
        <p:nvSpPr>
          <p:cNvPr id="10" name="Téglalap 9"/>
          <p:cNvSpPr/>
          <p:nvPr/>
        </p:nvSpPr>
        <p:spPr>
          <a:xfrm>
            <a:off x="11447929" y="1792941"/>
            <a:ext cx="439271" cy="12550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u-HU" sz="1800" b="0" i="0" u="none" strike="noStrike" cap="none" spc="0" normalizeH="0" baseline="0">
              <a:ln>
                <a:noFill/>
              </a:ln>
              <a:solidFill>
                <a:srgbClr val="000000"/>
              </a:solidFill>
              <a:effectLst/>
              <a:uFillTx/>
              <a:latin typeface="+mn-lt"/>
              <a:ea typeface="+mn-ea"/>
              <a:cs typeface="+mn-cs"/>
              <a:sym typeface="Calibri"/>
            </a:endParaRPr>
          </a:p>
        </p:txBody>
      </p:sp>
      <p:pic>
        <p:nvPicPr>
          <p:cNvPr id="11" name="Kép 10" descr="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13382" t="39889" r="18309" b="5011"/>
          <a:stretch/>
        </p:blipFill>
        <p:spPr>
          <a:xfrm>
            <a:off x="7046109" y="4175625"/>
            <a:ext cx="4949081" cy="2162893"/>
          </a:xfrm>
          <a:prstGeom prst="rect">
            <a:avLst/>
          </a:prstGeom>
        </p:spPr>
      </p:pic>
    </p:spTree>
    <p:extLst>
      <p:ext uri="{BB962C8B-B14F-4D97-AF65-F5344CB8AC3E}">
        <p14:creationId xmlns:p14="http://schemas.microsoft.com/office/powerpoint/2010/main" val="76506397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téma">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owerpoint Template 16_9 Secretariat" id="{2DED92B4-0648-4F2B-9A85-B6FC7A4368CE}" vid="{08C90B49-383A-4EA6-A399-9F17651110AB}"/>
    </a:ext>
  </a:extLst>
</a:theme>
</file>

<file path=ppt/theme/theme2.xml><?xml version="1.0" encoding="utf-8"?>
<a:theme xmlns:a="http://schemas.openxmlformats.org/drawingml/2006/main" name="1_Office-téma">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owerpoint Template 16_9 Secretariat" id="{2DED92B4-0648-4F2B-9A85-B6FC7A4368CE}" vid="{08C90B49-383A-4EA6-A399-9F17651110AB}"/>
    </a:ext>
  </a:extLst>
</a:theme>
</file>

<file path=ppt/theme/theme3.xml><?xml version="1.0" encoding="utf-8"?>
<a:theme xmlns:a="http://schemas.openxmlformats.org/drawingml/2006/main" name="2_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About_Met_Office_presentation_Jan2020" id="{ABBD536F-3AC5-4E2F-9397-68E471E48569}" vid="{BAF62E7D-1264-4D15-ADE5-FA3C517E12FB}"/>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2480</TotalTime>
  <Words>2184</Words>
  <Application>Microsoft Office PowerPoint</Application>
  <PresentationFormat>Szélesvásznú</PresentationFormat>
  <Paragraphs>408</Paragraphs>
  <Slides>23</Slides>
  <Notes>7</Notes>
  <HiddenSlides>0</HiddenSlides>
  <MMClips>0</MMClips>
  <ScaleCrop>false</ScaleCrop>
  <HeadingPairs>
    <vt:vector size="6" baseType="variant">
      <vt:variant>
        <vt:lpstr>Használt betűtípusok</vt:lpstr>
      </vt:variant>
      <vt:variant>
        <vt:i4>7</vt:i4>
      </vt:variant>
      <vt:variant>
        <vt:lpstr>Téma</vt:lpstr>
      </vt:variant>
      <vt:variant>
        <vt:i4>4</vt:i4>
      </vt:variant>
      <vt:variant>
        <vt:lpstr>Diacímek</vt:lpstr>
      </vt:variant>
      <vt:variant>
        <vt:i4>23</vt:i4>
      </vt:variant>
    </vt:vector>
  </HeadingPairs>
  <TitlesOfParts>
    <vt:vector size="34" baseType="lpstr">
      <vt:lpstr>Arial</vt:lpstr>
      <vt:lpstr>Calibri</vt:lpstr>
      <vt:lpstr>Calibri Light</vt:lpstr>
      <vt:lpstr>Helvetica</vt:lpstr>
      <vt:lpstr>Helvetica Light</vt:lpstr>
      <vt:lpstr>Times New Roman</vt:lpstr>
      <vt:lpstr>Wingdings</vt:lpstr>
      <vt:lpstr>Office-téma</vt:lpstr>
      <vt:lpstr>1_Office-téma</vt:lpstr>
      <vt:lpstr>2_Office Theme</vt:lpstr>
      <vt:lpstr>Office</vt:lpstr>
      <vt:lpstr>Status and plans of the C-SRNWP module of EUMETNET</vt:lpstr>
      <vt:lpstr>Outline </vt:lpstr>
      <vt:lpstr>EUMETNET Strategy and next phase</vt:lpstr>
      <vt:lpstr>FDCM programme scope</vt:lpstr>
      <vt:lpstr>FEMDI: Data access options Option 3 selected as preferred option at 3rd Directors Workshop</vt:lpstr>
      <vt:lpstr>FEMDI prioritised scope (data)</vt:lpstr>
      <vt:lpstr>PowerPoint bemutató</vt:lpstr>
      <vt:lpstr>C-SRNWP Module of EUMETNET</vt:lpstr>
      <vt:lpstr>C-SRNWP Expert Teams </vt:lpstr>
      <vt:lpstr>EWGLAM Meeting 2022 </vt:lpstr>
      <vt:lpstr>Optimizing investment in E-ABO - MODE-S versus AMDAR</vt:lpstr>
      <vt:lpstr>Automatic quality control for data from personal weather stations (PWS)</vt:lpstr>
      <vt:lpstr>Aircraft data (E-ABO programme)</vt:lpstr>
      <vt:lpstr>PowerPoint bemutató</vt:lpstr>
      <vt:lpstr>SRNWP Data Pool of surface observations </vt:lpstr>
      <vt:lpstr>Global Lake Database </vt:lpstr>
      <vt:lpstr>Global Lake Database </vt:lpstr>
      <vt:lpstr>Physiography work</vt:lpstr>
      <vt:lpstr>PowerPoint bemutató</vt:lpstr>
      <vt:lpstr>Short Term Scientific Missions </vt:lpstr>
      <vt:lpstr>EMS Annual Meeting 2022</vt:lpstr>
      <vt:lpstr>Thank you for your attention!</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Szintai Balázs</dc:creator>
  <cp:lastModifiedBy>Időjárás reviewer</cp:lastModifiedBy>
  <cp:revision>204</cp:revision>
  <dcterms:created xsi:type="dcterms:W3CDTF">2019-01-22T13:46:52Z</dcterms:created>
  <dcterms:modified xsi:type="dcterms:W3CDTF">2022-09-14T13:05:10Z</dcterms:modified>
</cp:coreProperties>
</file>